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8288000" cy="10287000"/>
  <p:notesSz cx="6858000" cy="9144000"/>
  <p:embeddedFontLst>
    <p:embeddedFont>
      <p:font typeface="Bebas Neue Bold" panose="020B0604020202020204" charset="-52"/>
      <p:regular r:id="rId14"/>
    </p:embeddedFont>
    <p:embeddedFont>
      <p:font typeface="Bebas Neue" panose="020B0604020202020204" charset="-52"/>
      <p:regular r:id="rId15"/>
    </p:embeddedFon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Lato" panose="020B0604020202020204" charset="0"/>
      <p:regular r:id="rId2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42" d="100"/>
          <a:sy n="42" d="100"/>
        </p:scale>
        <p:origin x="780" y="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13" Type="http://schemas.openxmlformats.org/officeDocument/2006/relationships/image" Target="../media/image7.png"/><Relationship Id="rId18" Type="http://schemas.openxmlformats.org/officeDocument/2006/relationships/image" Target="../media/image17.svg"/><Relationship Id="rId26" Type="http://schemas.openxmlformats.org/officeDocument/2006/relationships/image" Target="../media/image23.svg"/><Relationship Id="rId3" Type="http://schemas.openxmlformats.org/officeDocument/2006/relationships/image" Target="../media/image2.png"/><Relationship Id="rId21" Type="http://schemas.openxmlformats.org/officeDocument/2006/relationships/image" Target="../media/image11.png"/><Relationship Id="rId7" Type="http://schemas.openxmlformats.org/officeDocument/2006/relationships/image" Target="../media/image4.png"/><Relationship Id="rId12" Type="http://schemas.openxmlformats.org/officeDocument/2006/relationships/image" Target="../media/image11.svg"/><Relationship Id="rId17" Type="http://schemas.openxmlformats.org/officeDocument/2006/relationships/image" Target="../media/image9.png"/><Relationship Id="rId25" Type="http://schemas.openxmlformats.org/officeDocument/2006/relationships/image" Target="../media/image14.png"/><Relationship Id="rId2" Type="http://schemas.openxmlformats.org/officeDocument/2006/relationships/image" Target="../media/image1.jpeg"/><Relationship Id="rId16" Type="http://schemas.openxmlformats.org/officeDocument/2006/relationships/image" Target="../media/image15.svg"/><Relationship Id="rId20" Type="http://schemas.openxmlformats.org/officeDocument/2006/relationships/image" Target="../media/image19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11" Type="http://schemas.openxmlformats.org/officeDocument/2006/relationships/image" Target="../media/image6.png"/><Relationship Id="rId24" Type="http://schemas.openxmlformats.org/officeDocument/2006/relationships/image" Target="../media/image13.png"/><Relationship Id="rId5" Type="http://schemas.openxmlformats.org/officeDocument/2006/relationships/image" Target="../media/image3.png"/><Relationship Id="rId15" Type="http://schemas.openxmlformats.org/officeDocument/2006/relationships/image" Target="../media/image8.png"/><Relationship Id="rId23" Type="http://schemas.openxmlformats.org/officeDocument/2006/relationships/image" Target="../media/image12.png"/><Relationship Id="rId10" Type="http://schemas.openxmlformats.org/officeDocument/2006/relationships/image" Target="../media/image9.svg"/><Relationship Id="rId19" Type="http://schemas.openxmlformats.org/officeDocument/2006/relationships/image" Target="../media/image10.png"/><Relationship Id="rId4" Type="http://schemas.openxmlformats.org/officeDocument/2006/relationships/image" Target="../media/image3.svg"/><Relationship Id="rId9" Type="http://schemas.openxmlformats.org/officeDocument/2006/relationships/image" Target="../media/image5.png"/><Relationship Id="rId14" Type="http://schemas.openxmlformats.org/officeDocument/2006/relationships/image" Target="../media/image13.svg"/><Relationship Id="rId22" Type="http://schemas.openxmlformats.org/officeDocument/2006/relationships/image" Target="../media/image21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3" Type="http://schemas.openxmlformats.org/officeDocument/2006/relationships/image" Target="../media/image29.png"/><Relationship Id="rId7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svg"/><Relationship Id="rId5" Type="http://schemas.openxmlformats.org/officeDocument/2006/relationships/image" Target="../media/image30.png"/><Relationship Id="rId4" Type="http://schemas.openxmlformats.org/officeDocument/2006/relationships/image" Target="../media/image46.sv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3" Type="http://schemas.openxmlformats.org/officeDocument/2006/relationships/image" Target="../media/image31.png"/><Relationship Id="rId7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svg"/><Relationship Id="rId5" Type="http://schemas.openxmlformats.org/officeDocument/2006/relationships/image" Target="../media/image32.png"/><Relationship Id="rId4" Type="http://schemas.openxmlformats.org/officeDocument/2006/relationships/image" Target="../media/image50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svg"/><Relationship Id="rId5" Type="http://schemas.openxmlformats.org/officeDocument/2006/relationships/image" Target="../media/image11.png"/><Relationship Id="rId10" Type="http://schemas.openxmlformats.org/officeDocument/2006/relationships/image" Target="../media/image3.svg"/><Relationship Id="rId4" Type="http://schemas.openxmlformats.org/officeDocument/2006/relationships/image" Target="../media/image19.svg"/><Relationship Id="rId9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7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6.svg"/><Relationship Id="rId11" Type="http://schemas.openxmlformats.org/officeDocument/2006/relationships/image" Target="../media/image19.png"/><Relationship Id="rId5" Type="http://schemas.openxmlformats.org/officeDocument/2006/relationships/image" Target="../media/image18.png"/><Relationship Id="rId10" Type="http://schemas.openxmlformats.org/officeDocument/2006/relationships/image" Target="../media/image17.svg"/><Relationship Id="rId4" Type="http://schemas.openxmlformats.org/officeDocument/2006/relationships/image" Target="../media/image1.jpeg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3" Type="http://schemas.openxmlformats.org/officeDocument/2006/relationships/image" Target="../media/image20.png"/><Relationship Id="rId7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svg"/><Relationship Id="rId5" Type="http://schemas.openxmlformats.org/officeDocument/2006/relationships/image" Target="../media/image21.png"/><Relationship Id="rId4" Type="http://schemas.openxmlformats.org/officeDocument/2006/relationships/image" Target="../media/image28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svg"/><Relationship Id="rId5" Type="http://schemas.openxmlformats.org/officeDocument/2006/relationships/image" Target="../media/image8.png"/><Relationship Id="rId4" Type="http://schemas.openxmlformats.org/officeDocument/2006/relationships/image" Target="../media/image9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13" Type="http://schemas.openxmlformats.org/officeDocument/2006/relationships/image" Target="../media/image25.png"/><Relationship Id="rId18" Type="http://schemas.openxmlformats.org/officeDocument/2006/relationships/image" Target="../media/image40.svg"/><Relationship Id="rId3" Type="http://schemas.openxmlformats.org/officeDocument/2006/relationships/image" Target="../media/image14.png"/><Relationship Id="rId7" Type="http://schemas.openxmlformats.org/officeDocument/2006/relationships/image" Target="../media/image8.png"/><Relationship Id="rId12" Type="http://schemas.openxmlformats.org/officeDocument/2006/relationships/image" Target="../media/image13.svg"/><Relationship Id="rId17" Type="http://schemas.openxmlformats.org/officeDocument/2006/relationships/image" Target="../media/image26.png"/><Relationship Id="rId2" Type="http://schemas.openxmlformats.org/officeDocument/2006/relationships/image" Target="../media/image1.jpeg"/><Relationship Id="rId16" Type="http://schemas.openxmlformats.org/officeDocument/2006/relationships/image" Target="../media/image28.svg"/><Relationship Id="rId20" Type="http://schemas.openxmlformats.org/officeDocument/2006/relationships/image" Target="../media/image42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svg"/><Relationship Id="rId11" Type="http://schemas.openxmlformats.org/officeDocument/2006/relationships/image" Target="../media/image7.png"/><Relationship Id="rId5" Type="http://schemas.openxmlformats.org/officeDocument/2006/relationships/image" Target="../media/image9.png"/><Relationship Id="rId15" Type="http://schemas.openxmlformats.org/officeDocument/2006/relationships/image" Target="../media/image20.png"/><Relationship Id="rId10" Type="http://schemas.openxmlformats.org/officeDocument/2006/relationships/image" Target="../media/image34.svg"/><Relationship Id="rId19" Type="http://schemas.openxmlformats.org/officeDocument/2006/relationships/image" Target="../media/image27.png"/><Relationship Id="rId4" Type="http://schemas.openxmlformats.org/officeDocument/2006/relationships/image" Target="../media/image23.svg"/><Relationship Id="rId9" Type="http://schemas.openxmlformats.org/officeDocument/2006/relationships/image" Target="../media/image23.png"/><Relationship Id="rId14" Type="http://schemas.openxmlformats.org/officeDocument/2006/relationships/image" Target="../media/image38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t="10311" r="23" b="10759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>
            <a:off x="2413883" y="7153193"/>
            <a:ext cx="2173534" cy="176649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>
            <a:off x="-57412" y="2556905"/>
            <a:ext cx="5348441" cy="3101394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>
            <a:off x="4365317" y="301717"/>
            <a:ext cx="1537787" cy="1807229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>
            <a:off x="15535032" y="7087685"/>
            <a:ext cx="1412022" cy="1673733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/>
          <a:stretch>
            <a:fillRect/>
          </a:stretch>
        </p:blipFill>
        <p:spPr>
          <a:xfrm>
            <a:off x="11425792" y="8036438"/>
            <a:ext cx="3301264" cy="3347221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rcRect/>
          <a:stretch>
            <a:fillRect/>
          </a:stretch>
        </p:blipFill>
        <p:spPr>
          <a:xfrm>
            <a:off x="14727056" y="-692908"/>
            <a:ext cx="2406089" cy="2406089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6"/>
              </a:ext>
            </a:extLst>
          </a:blip>
          <a:srcRect/>
          <a:stretch>
            <a:fillRect/>
          </a:stretch>
        </p:blipFill>
        <p:spPr>
          <a:xfrm>
            <a:off x="12649889" y="-499505"/>
            <a:ext cx="3031046" cy="3056410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8"/>
              </a:ext>
            </a:extLst>
          </a:blip>
          <a:srcRect/>
          <a:stretch>
            <a:fillRect/>
          </a:stretch>
        </p:blipFill>
        <p:spPr>
          <a:xfrm>
            <a:off x="6512851" y="1954089"/>
            <a:ext cx="5262298" cy="813264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0"/>
              </a:ext>
            </a:extLst>
          </a:blip>
          <a:srcRect/>
          <a:stretch>
            <a:fillRect/>
          </a:stretch>
        </p:blipFill>
        <p:spPr>
          <a:xfrm flipH="1">
            <a:off x="7388118" y="8383039"/>
            <a:ext cx="1391897" cy="1555982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2"/>
              </a:ext>
            </a:extLst>
          </a:blip>
          <a:srcRect/>
          <a:stretch>
            <a:fillRect/>
          </a:stretch>
        </p:blipFill>
        <p:spPr>
          <a:xfrm>
            <a:off x="6031120" y="7924552"/>
            <a:ext cx="402294" cy="716057"/>
          </a:xfrm>
          <a:prstGeom prst="rect">
            <a:avLst/>
          </a:prstGeom>
        </p:spPr>
      </p:pic>
      <p:sp>
        <p:nvSpPr>
          <p:cNvPr id="13" name="TextBox 13"/>
          <p:cNvSpPr txBox="1"/>
          <p:nvPr/>
        </p:nvSpPr>
        <p:spPr>
          <a:xfrm>
            <a:off x="4117796" y="4047920"/>
            <a:ext cx="10047616" cy="26429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368"/>
              </a:lnSpc>
            </a:pPr>
            <a:r>
              <a:rPr lang="en-US" sz="8640" spc="138">
                <a:solidFill>
                  <a:srgbClr val="F4E8F5"/>
                </a:solidFill>
                <a:latin typeface="Bebas Neue"/>
              </a:rPr>
              <a:t>Космический квиз</a:t>
            </a:r>
          </a:p>
          <a:p>
            <a:pPr algn="ctr">
              <a:lnSpc>
                <a:spcPts val="10368"/>
              </a:lnSpc>
            </a:pPr>
            <a:r>
              <a:rPr lang="en-US" sz="8640" spc="138">
                <a:solidFill>
                  <a:srgbClr val="F4E8F5"/>
                </a:solidFill>
                <a:latin typeface="Bebas Neue"/>
              </a:rPr>
              <a:t>"Поехали!"</a:t>
            </a:r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0"/>
              </a:ext>
            </a:extLst>
          </a:blip>
          <a:srcRect/>
          <a:stretch>
            <a:fillRect/>
          </a:stretch>
        </p:blipFill>
        <p:spPr>
          <a:xfrm>
            <a:off x="13235028" y="3272802"/>
            <a:ext cx="1260557" cy="1409159"/>
          </a:xfrm>
          <a:prstGeom prst="rect">
            <a:avLst/>
          </a:prstGeom>
        </p:spPr>
      </p:pic>
      <p:pic>
        <p:nvPicPr>
          <p:cNvPr id="15" name="Picture 15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2"/>
              </a:ext>
            </a:extLst>
          </a:blip>
          <a:srcRect/>
          <a:stretch>
            <a:fillRect/>
          </a:stretch>
        </p:blipFill>
        <p:spPr>
          <a:xfrm>
            <a:off x="9570829" y="830177"/>
            <a:ext cx="402294" cy="716057"/>
          </a:xfrm>
          <a:prstGeom prst="rect">
            <a:avLst/>
          </a:prstGeom>
        </p:spPr>
      </p:pic>
      <p:pic>
        <p:nvPicPr>
          <p:cNvPr id="16" name="Picture 16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2"/>
              </a:ext>
            </a:extLst>
          </a:blip>
          <a:srcRect/>
          <a:stretch>
            <a:fillRect/>
          </a:stretch>
        </p:blipFill>
        <p:spPr>
          <a:xfrm>
            <a:off x="3077422" y="1188206"/>
            <a:ext cx="294941" cy="524976"/>
          </a:xfrm>
          <a:prstGeom prst="rect">
            <a:avLst/>
          </a:prstGeom>
        </p:spPr>
      </p:pic>
      <p:pic>
        <p:nvPicPr>
          <p:cNvPr id="17" name="Picture 17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2"/>
              </a:ext>
            </a:extLst>
          </a:blip>
          <a:srcRect/>
          <a:stretch>
            <a:fillRect/>
          </a:stretch>
        </p:blipFill>
        <p:spPr>
          <a:xfrm>
            <a:off x="8632544" y="341446"/>
            <a:ext cx="294941" cy="524976"/>
          </a:xfrm>
          <a:prstGeom prst="rect">
            <a:avLst/>
          </a:prstGeom>
        </p:spPr>
      </p:pic>
      <p:pic>
        <p:nvPicPr>
          <p:cNvPr id="18" name="Picture 18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2"/>
              </a:ext>
            </a:extLst>
          </a:blip>
          <a:srcRect/>
          <a:stretch>
            <a:fillRect/>
          </a:stretch>
        </p:blipFill>
        <p:spPr>
          <a:xfrm>
            <a:off x="9423358" y="7353794"/>
            <a:ext cx="294941" cy="524976"/>
          </a:xfrm>
          <a:prstGeom prst="rect">
            <a:avLst/>
          </a:prstGeom>
        </p:spPr>
      </p:pic>
      <p:pic>
        <p:nvPicPr>
          <p:cNvPr id="19" name="Picture 19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2"/>
              </a:ext>
            </a:extLst>
          </a:blip>
          <a:srcRect/>
          <a:stretch>
            <a:fillRect/>
          </a:stretch>
        </p:blipFill>
        <p:spPr>
          <a:xfrm>
            <a:off x="14727056" y="4942242"/>
            <a:ext cx="402294" cy="716057"/>
          </a:xfrm>
          <a:prstGeom prst="rect">
            <a:avLst/>
          </a:prstGeom>
        </p:spPr>
      </p:pic>
      <p:pic>
        <p:nvPicPr>
          <p:cNvPr id="20" name="Picture 20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2"/>
              </a:ext>
            </a:extLst>
          </a:blip>
          <a:srcRect/>
          <a:stretch>
            <a:fillRect/>
          </a:stretch>
        </p:blipFill>
        <p:spPr>
          <a:xfrm>
            <a:off x="15535032" y="3272802"/>
            <a:ext cx="294941" cy="524976"/>
          </a:xfrm>
          <a:prstGeom prst="rect">
            <a:avLst/>
          </a:prstGeom>
        </p:spPr>
      </p:pic>
      <p:pic>
        <p:nvPicPr>
          <p:cNvPr id="21" name="Picture 21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2"/>
              </a:ext>
            </a:extLst>
          </a:blip>
          <a:srcRect/>
          <a:stretch>
            <a:fillRect/>
          </a:stretch>
        </p:blipFill>
        <p:spPr>
          <a:xfrm>
            <a:off x="5410184" y="3628005"/>
            <a:ext cx="294941" cy="524976"/>
          </a:xfrm>
          <a:prstGeom prst="rect">
            <a:avLst/>
          </a:prstGeom>
        </p:spPr>
      </p:pic>
      <p:pic>
        <p:nvPicPr>
          <p:cNvPr id="22" name="Picture 22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2"/>
              </a:ext>
            </a:extLst>
          </a:blip>
          <a:srcRect/>
          <a:stretch>
            <a:fillRect/>
          </a:stretch>
        </p:blipFill>
        <p:spPr>
          <a:xfrm>
            <a:off x="4649339" y="9258300"/>
            <a:ext cx="294941" cy="524976"/>
          </a:xfrm>
          <a:prstGeom prst="rect">
            <a:avLst/>
          </a:prstGeom>
        </p:spPr>
      </p:pic>
      <p:pic>
        <p:nvPicPr>
          <p:cNvPr id="23" name="Picture 23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6"/>
              </a:ext>
            </a:extLst>
          </a:blip>
          <a:srcRect/>
          <a:stretch>
            <a:fillRect/>
          </a:stretch>
        </p:blipFill>
        <p:spPr>
          <a:xfrm rot="1315017">
            <a:off x="532421" y="-1143952"/>
            <a:ext cx="2351814" cy="3308178"/>
          </a:xfrm>
          <a:prstGeom prst="rect">
            <a:avLst/>
          </a:prstGeom>
        </p:spPr>
      </p:pic>
      <p:sp>
        <p:nvSpPr>
          <p:cNvPr id="24" name="TextBox 24"/>
          <p:cNvSpPr txBox="1"/>
          <p:nvPr/>
        </p:nvSpPr>
        <p:spPr>
          <a:xfrm>
            <a:off x="7388118" y="1908093"/>
            <a:ext cx="3511764" cy="7372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47"/>
              </a:lnSpc>
            </a:pPr>
            <a:r>
              <a:rPr lang="en-US" sz="4319">
                <a:solidFill>
                  <a:srgbClr val="1E2360"/>
                </a:solidFill>
                <a:latin typeface="Lato"/>
              </a:rPr>
              <a:t>12 апреля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t="10311" r="23" b="10759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>
            <a:off x="0" y="-1333461"/>
            <a:ext cx="12662459" cy="12953922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t="10311" r="23" b="10759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>
            <a:off x="254920" y="278973"/>
            <a:ext cx="3235364" cy="4448625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>
            <a:off x="15594952" y="5754945"/>
            <a:ext cx="2693048" cy="5107505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>
            <a:off x="5967348" y="295930"/>
            <a:ext cx="14282893" cy="2207356"/>
          </a:xfrm>
          <a:prstGeom prst="rect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10616509" y="291835"/>
            <a:ext cx="3958778" cy="14642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454"/>
              </a:lnSpc>
            </a:pPr>
            <a:r>
              <a:rPr lang="en-US" sz="9545" spc="152">
                <a:solidFill>
                  <a:srgbClr val="1E2360"/>
                </a:solidFill>
                <a:latin typeface="Bebas Neue"/>
              </a:rPr>
              <a:t>4 раунд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0078083" y="1380558"/>
            <a:ext cx="5035631" cy="8504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546"/>
              </a:lnSpc>
            </a:pPr>
            <a:r>
              <a:rPr lang="en-US" sz="5455" spc="87">
                <a:solidFill>
                  <a:srgbClr val="1E2360"/>
                </a:solidFill>
                <a:latin typeface="Bebas Neue"/>
              </a:rPr>
              <a:t>галактика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383411" y="4718074"/>
            <a:ext cx="14723107" cy="21928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7191"/>
              </a:lnSpc>
            </a:pPr>
            <a:r>
              <a:rPr lang="en-US" sz="14326" spc="229">
                <a:solidFill>
                  <a:srgbClr val="FFFFFF"/>
                </a:solidFill>
                <a:latin typeface="Bebas Neue"/>
              </a:rPr>
              <a:t>3..2..1..ПОЕХАЛИ!!!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t="10311" r="23" b="10759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 rot="8970146">
            <a:off x="13284391" y="4190090"/>
            <a:ext cx="4811369" cy="5444965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>
            <a:off x="366139" y="394329"/>
            <a:ext cx="2801266" cy="5903052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>
            <a:off x="5967348" y="295930"/>
            <a:ext cx="14282893" cy="2207356"/>
          </a:xfrm>
          <a:prstGeom prst="rect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10616509" y="291835"/>
            <a:ext cx="3958778" cy="14642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454"/>
              </a:lnSpc>
            </a:pPr>
            <a:r>
              <a:rPr lang="en-US" sz="9545" spc="152">
                <a:solidFill>
                  <a:srgbClr val="1E2360"/>
                </a:solidFill>
                <a:latin typeface="Bebas Neue"/>
              </a:rPr>
              <a:t>5 раунд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0078083" y="1380558"/>
            <a:ext cx="5035631" cy="8504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546"/>
              </a:lnSpc>
            </a:pPr>
            <a:r>
              <a:rPr lang="en-US" sz="5455" spc="87">
                <a:solidFill>
                  <a:srgbClr val="1E2360"/>
                </a:solidFill>
                <a:latin typeface="Bebas Neue"/>
              </a:rPr>
              <a:t>возвращение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3167405" y="3576834"/>
            <a:ext cx="12757073" cy="37836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4896"/>
              </a:lnSpc>
            </a:pPr>
            <a:r>
              <a:rPr lang="en-US" sz="12413" spc="198">
                <a:solidFill>
                  <a:srgbClr val="FFFFFF"/>
                </a:solidFill>
                <a:latin typeface="Bebas Neue"/>
              </a:rPr>
              <a:t>рисуем свои ракеты и возвращаемся домой!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t="10311" r="23" b="10759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>
            <a:off x="15998743" y="1505614"/>
            <a:ext cx="1260557" cy="1409159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>
            <a:off x="9570829" y="830177"/>
            <a:ext cx="402294" cy="716057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>
            <a:off x="17259300" y="382641"/>
            <a:ext cx="502868" cy="895072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>
            <a:off x="5173572" y="3977381"/>
            <a:ext cx="402294" cy="716057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>
            <a:off x="13664159" y="7382473"/>
            <a:ext cx="402294" cy="716057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>
            <a:off x="14066453" y="6666416"/>
            <a:ext cx="603441" cy="1074086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>
            <a:off x="13865306" y="6193309"/>
            <a:ext cx="5036980" cy="4093691"/>
          </a:xfrm>
          <a:prstGeom prst="rect">
            <a:avLst/>
          </a:prstGeom>
        </p:spPr>
      </p:pic>
      <p:sp>
        <p:nvSpPr>
          <p:cNvPr id="10" name="TextBox 10"/>
          <p:cNvSpPr txBox="1"/>
          <p:nvPr/>
        </p:nvSpPr>
        <p:spPr>
          <a:xfrm>
            <a:off x="889616" y="784225"/>
            <a:ext cx="16508768" cy="8709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958"/>
              </a:lnSpc>
              <a:spcBef>
                <a:spcPct val="0"/>
              </a:spcBef>
            </a:pPr>
            <a:r>
              <a:rPr lang="en-US" sz="5798" spc="92" dirty="0" err="1">
                <a:solidFill>
                  <a:srgbClr val="FFFFFF"/>
                </a:solidFill>
                <a:latin typeface="Bebas Neue Bold"/>
              </a:rPr>
              <a:t>Цель</a:t>
            </a:r>
            <a:r>
              <a:rPr lang="en-US" sz="5798" spc="92" dirty="0">
                <a:solidFill>
                  <a:srgbClr val="FFFFFF"/>
                </a:solidFill>
                <a:latin typeface="Bebas Neue Bold"/>
              </a:rPr>
              <a:t>:</a:t>
            </a:r>
          </a:p>
          <a:p>
            <a:pPr>
              <a:lnSpc>
                <a:spcPts val="6838"/>
              </a:lnSpc>
              <a:spcBef>
                <a:spcPct val="0"/>
              </a:spcBef>
            </a:pPr>
            <a:r>
              <a:rPr lang="en-US" sz="5698" spc="91" dirty="0">
                <a:solidFill>
                  <a:srgbClr val="FFFFFF"/>
                </a:solidFill>
                <a:latin typeface="Bebas Neue"/>
              </a:rPr>
              <a:t> </a:t>
            </a:r>
            <a:r>
              <a:rPr lang="en-US" sz="5698" spc="91" dirty="0" err="1">
                <a:solidFill>
                  <a:srgbClr val="FFFFFF"/>
                </a:solidFill>
                <a:latin typeface="Bebas Neue"/>
              </a:rPr>
              <a:t>Закрепить</a:t>
            </a:r>
            <a:r>
              <a:rPr lang="en-US" sz="5698" spc="91" dirty="0">
                <a:solidFill>
                  <a:srgbClr val="FFFFFF"/>
                </a:solidFill>
                <a:latin typeface="Bebas Neue"/>
              </a:rPr>
              <a:t> </a:t>
            </a:r>
            <a:r>
              <a:rPr lang="en-US" sz="5698" spc="91" dirty="0" err="1">
                <a:solidFill>
                  <a:srgbClr val="FFFFFF"/>
                </a:solidFill>
                <a:latin typeface="Bebas Neue"/>
              </a:rPr>
              <a:t>знания</a:t>
            </a:r>
            <a:r>
              <a:rPr lang="en-US" sz="5698" spc="91" dirty="0">
                <a:solidFill>
                  <a:srgbClr val="FFFFFF"/>
                </a:solidFill>
                <a:latin typeface="Bebas Neue"/>
              </a:rPr>
              <a:t> </a:t>
            </a:r>
            <a:r>
              <a:rPr lang="en-US" sz="5698" spc="91" dirty="0" err="1">
                <a:solidFill>
                  <a:srgbClr val="FFFFFF"/>
                </a:solidFill>
                <a:latin typeface="Bebas Neue"/>
              </a:rPr>
              <a:t>об</a:t>
            </a:r>
            <a:r>
              <a:rPr lang="en-US" sz="5698" spc="91" dirty="0">
                <a:solidFill>
                  <a:srgbClr val="FFFFFF"/>
                </a:solidFill>
                <a:latin typeface="Bebas Neue"/>
              </a:rPr>
              <a:t> </a:t>
            </a:r>
            <a:r>
              <a:rPr lang="en-US" sz="5698" spc="91" dirty="0" err="1">
                <a:solidFill>
                  <a:srgbClr val="FFFFFF"/>
                </a:solidFill>
                <a:latin typeface="Bebas Neue"/>
              </a:rPr>
              <a:t>астрономии</a:t>
            </a:r>
            <a:r>
              <a:rPr lang="en-US" sz="5698" spc="91" dirty="0">
                <a:solidFill>
                  <a:srgbClr val="FFFFFF"/>
                </a:solidFill>
                <a:latin typeface="Bebas Neue"/>
              </a:rPr>
              <a:t> и </a:t>
            </a:r>
            <a:r>
              <a:rPr lang="en-US" sz="5698" spc="91" dirty="0" err="1">
                <a:solidFill>
                  <a:srgbClr val="FFFFFF"/>
                </a:solidFill>
                <a:latin typeface="Bebas Neue"/>
              </a:rPr>
              <a:t>космонавтике</a:t>
            </a:r>
            <a:r>
              <a:rPr lang="en-US" sz="5698" spc="91" dirty="0">
                <a:solidFill>
                  <a:srgbClr val="FFFFFF"/>
                </a:solidFill>
                <a:latin typeface="Bebas Neue"/>
              </a:rPr>
              <a:t> </a:t>
            </a:r>
            <a:r>
              <a:rPr lang="en-US" sz="5698" spc="91" dirty="0" err="1">
                <a:solidFill>
                  <a:srgbClr val="FFFFFF"/>
                </a:solidFill>
                <a:latin typeface="Bebas Neue"/>
              </a:rPr>
              <a:t>детей</a:t>
            </a:r>
            <a:r>
              <a:rPr lang="en-US" sz="5698" spc="91" dirty="0">
                <a:solidFill>
                  <a:srgbClr val="FFFFFF"/>
                </a:solidFill>
                <a:latin typeface="Bebas Neue"/>
              </a:rPr>
              <a:t>  </a:t>
            </a:r>
            <a:r>
              <a:rPr lang="en-US" sz="5698" spc="91" dirty="0" err="1">
                <a:solidFill>
                  <a:srgbClr val="FFFFFF"/>
                </a:solidFill>
                <a:latin typeface="Bebas Neue"/>
              </a:rPr>
              <a:t>школьного</a:t>
            </a:r>
            <a:r>
              <a:rPr lang="en-US" sz="5698" spc="91" dirty="0">
                <a:solidFill>
                  <a:srgbClr val="FFFFFF"/>
                </a:solidFill>
                <a:latin typeface="Bebas Neue"/>
              </a:rPr>
              <a:t> </a:t>
            </a:r>
            <a:r>
              <a:rPr lang="en-US" sz="5698" spc="91" dirty="0" err="1">
                <a:solidFill>
                  <a:srgbClr val="FFFFFF"/>
                </a:solidFill>
                <a:latin typeface="Bebas Neue"/>
              </a:rPr>
              <a:t>возраста</a:t>
            </a:r>
            <a:endParaRPr lang="en-US" sz="5698" spc="91" dirty="0">
              <a:solidFill>
                <a:srgbClr val="FFFFFF"/>
              </a:solidFill>
              <a:latin typeface="Bebas Neue"/>
            </a:endParaRPr>
          </a:p>
          <a:p>
            <a:pPr>
              <a:lnSpc>
                <a:spcPts val="6958"/>
              </a:lnSpc>
              <a:spcBef>
                <a:spcPct val="0"/>
              </a:spcBef>
            </a:pPr>
            <a:r>
              <a:rPr lang="en-US" sz="5798" spc="92" dirty="0" err="1">
                <a:solidFill>
                  <a:srgbClr val="FFFFFF"/>
                </a:solidFill>
                <a:latin typeface="Bebas Neue Bold"/>
              </a:rPr>
              <a:t>Задачи</a:t>
            </a:r>
            <a:r>
              <a:rPr lang="en-US" sz="5798" spc="92" dirty="0">
                <a:solidFill>
                  <a:srgbClr val="FFFFFF"/>
                </a:solidFill>
                <a:latin typeface="Bebas Neue Bold"/>
              </a:rPr>
              <a:t>:</a:t>
            </a:r>
          </a:p>
          <a:p>
            <a:pPr>
              <a:lnSpc>
                <a:spcPts val="6838"/>
              </a:lnSpc>
              <a:spcBef>
                <a:spcPct val="0"/>
              </a:spcBef>
            </a:pPr>
            <a:r>
              <a:rPr lang="en-US" sz="5698" spc="91" dirty="0">
                <a:solidFill>
                  <a:srgbClr val="FFFFFF"/>
                </a:solidFill>
                <a:latin typeface="Bebas Neue"/>
              </a:rPr>
              <a:t>1. </a:t>
            </a:r>
            <a:r>
              <a:rPr lang="en-US" sz="5698" spc="91" dirty="0" err="1">
                <a:solidFill>
                  <a:srgbClr val="FFFFFF"/>
                </a:solidFill>
                <a:latin typeface="Bebas Neue"/>
              </a:rPr>
              <a:t>приобщать</a:t>
            </a:r>
            <a:r>
              <a:rPr lang="en-US" sz="5698" spc="91" dirty="0">
                <a:solidFill>
                  <a:srgbClr val="FFFFFF"/>
                </a:solidFill>
                <a:latin typeface="Bebas Neue"/>
              </a:rPr>
              <a:t> </a:t>
            </a:r>
            <a:r>
              <a:rPr lang="en-US" sz="5698" spc="91" dirty="0" err="1">
                <a:solidFill>
                  <a:srgbClr val="FFFFFF"/>
                </a:solidFill>
                <a:latin typeface="Bebas Neue"/>
              </a:rPr>
              <a:t>обучающихся</a:t>
            </a:r>
            <a:r>
              <a:rPr lang="en-US" sz="5698" spc="91" dirty="0">
                <a:solidFill>
                  <a:srgbClr val="FFFFFF"/>
                </a:solidFill>
                <a:latin typeface="Bebas Neue"/>
              </a:rPr>
              <a:t> к </a:t>
            </a:r>
            <a:r>
              <a:rPr lang="en-US" sz="5698" spc="91" dirty="0" err="1">
                <a:solidFill>
                  <a:srgbClr val="FFFFFF"/>
                </a:solidFill>
                <a:latin typeface="Bebas Neue"/>
              </a:rPr>
              <a:t>изучению</a:t>
            </a:r>
            <a:r>
              <a:rPr lang="en-US" sz="5698" spc="91" dirty="0">
                <a:solidFill>
                  <a:srgbClr val="FFFFFF"/>
                </a:solidFill>
                <a:latin typeface="Bebas Neue"/>
              </a:rPr>
              <a:t> </a:t>
            </a:r>
            <a:r>
              <a:rPr lang="en-US" sz="5698" spc="91" dirty="0" err="1">
                <a:solidFill>
                  <a:srgbClr val="FFFFFF"/>
                </a:solidFill>
                <a:latin typeface="Bebas Neue"/>
              </a:rPr>
              <a:t>астрономии</a:t>
            </a:r>
            <a:r>
              <a:rPr lang="en-US" sz="5698" spc="91" dirty="0">
                <a:solidFill>
                  <a:srgbClr val="FFFFFF"/>
                </a:solidFill>
                <a:latin typeface="Bebas Neue"/>
              </a:rPr>
              <a:t>, </a:t>
            </a:r>
            <a:r>
              <a:rPr lang="en-US" sz="5698" spc="91" dirty="0" err="1">
                <a:solidFill>
                  <a:srgbClr val="FFFFFF"/>
                </a:solidFill>
                <a:latin typeface="Bebas Neue"/>
              </a:rPr>
              <a:t>истории</a:t>
            </a:r>
            <a:r>
              <a:rPr lang="en-US" sz="5698" spc="91" dirty="0">
                <a:solidFill>
                  <a:srgbClr val="FFFFFF"/>
                </a:solidFill>
                <a:latin typeface="Bebas Neue"/>
              </a:rPr>
              <a:t> </a:t>
            </a:r>
            <a:r>
              <a:rPr lang="en-US" sz="5698" spc="91" dirty="0" err="1">
                <a:solidFill>
                  <a:srgbClr val="FFFFFF"/>
                </a:solidFill>
                <a:latin typeface="Bebas Neue"/>
              </a:rPr>
              <a:t>космонавтики</a:t>
            </a:r>
            <a:r>
              <a:rPr lang="en-US" sz="5698" spc="91" dirty="0">
                <a:solidFill>
                  <a:srgbClr val="FFFFFF"/>
                </a:solidFill>
                <a:latin typeface="Bebas Neue"/>
              </a:rPr>
              <a:t>;</a:t>
            </a:r>
          </a:p>
          <a:p>
            <a:pPr algn="l">
              <a:lnSpc>
                <a:spcPts val="6838"/>
              </a:lnSpc>
              <a:spcBef>
                <a:spcPct val="0"/>
              </a:spcBef>
            </a:pPr>
            <a:r>
              <a:rPr lang="en-US" sz="5698" spc="91" dirty="0">
                <a:solidFill>
                  <a:srgbClr val="FFFFFF"/>
                </a:solidFill>
                <a:latin typeface="Bebas Neue"/>
              </a:rPr>
              <a:t>2. </a:t>
            </a:r>
            <a:r>
              <a:rPr lang="en-US" sz="5698" spc="91" dirty="0" err="1">
                <a:solidFill>
                  <a:srgbClr val="FFFFFF"/>
                </a:solidFill>
                <a:latin typeface="Bebas Neue"/>
              </a:rPr>
              <a:t>воспитывать</a:t>
            </a:r>
            <a:r>
              <a:rPr lang="en-US" sz="5698" spc="91" dirty="0">
                <a:solidFill>
                  <a:srgbClr val="FFFFFF"/>
                </a:solidFill>
                <a:latin typeface="Bebas Neue"/>
              </a:rPr>
              <a:t> </a:t>
            </a:r>
            <a:r>
              <a:rPr lang="en-US" sz="5698" spc="91" dirty="0" err="1">
                <a:solidFill>
                  <a:srgbClr val="FFFFFF"/>
                </a:solidFill>
                <a:latin typeface="Bebas Neue"/>
              </a:rPr>
              <a:t>чувство</a:t>
            </a:r>
            <a:r>
              <a:rPr lang="en-US" sz="5698" spc="91" dirty="0">
                <a:solidFill>
                  <a:srgbClr val="FFFFFF"/>
                </a:solidFill>
                <a:latin typeface="Bebas Neue"/>
              </a:rPr>
              <a:t> </a:t>
            </a:r>
            <a:r>
              <a:rPr lang="en-US" sz="5698" spc="91" dirty="0" err="1">
                <a:solidFill>
                  <a:srgbClr val="FFFFFF"/>
                </a:solidFill>
                <a:latin typeface="Bebas Neue"/>
              </a:rPr>
              <a:t>гордости</a:t>
            </a:r>
            <a:r>
              <a:rPr lang="en-US" sz="5698" spc="91" dirty="0">
                <a:solidFill>
                  <a:srgbClr val="FFFFFF"/>
                </a:solidFill>
                <a:latin typeface="Bebas Neue"/>
              </a:rPr>
              <a:t> </a:t>
            </a:r>
            <a:r>
              <a:rPr lang="en-US" sz="5698" spc="91" dirty="0" err="1">
                <a:solidFill>
                  <a:srgbClr val="FFFFFF"/>
                </a:solidFill>
                <a:latin typeface="Bebas Neue"/>
              </a:rPr>
              <a:t>за</a:t>
            </a:r>
            <a:r>
              <a:rPr lang="en-US" sz="5698" spc="91" dirty="0">
                <a:solidFill>
                  <a:srgbClr val="FFFFFF"/>
                </a:solidFill>
                <a:latin typeface="Bebas Neue"/>
              </a:rPr>
              <a:t> </a:t>
            </a:r>
            <a:r>
              <a:rPr lang="en-US" sz="5698" spc="91" dirty="0" err="1">
                <a:solidFill>
                  <a:srgbClr val="FFFFFF"/>
                </a:solidFill>
                <a:latin typeface="Bebas Neue"/>
              </a:rPr>
              <a:t>высокие</a:t>
            </a:r>
            <a:r>
              <a:rPr lang="en-US" sz="5698" spc="91" dirty="0">
                <a:solidFill>
                  <a:srgbClr val="FFFFFF"/>
                </a:solidFill>
                <a:latin typeface="Bebas Neue"/>
              </a:rPr>
              <a:t> </a:t>
            </a:r>
            <a:r>
              <a:rPr lang="en-US" sz="5698" spc="91" dirty="0" err="1">
                <a:solidFill>
                  <a:srgbClr val="FFFFFF"/>
                </a:solidFill>
                <a:latin typeface="Bebas Neue"/>
              </a:rPr>
              <a:t>достижения</a:t>
            </a:r>
            <a:r>
              <a:rPr lang="en-US" sz="5698" spc="91" dirty="0">
                <a:solidFill>
                  <a:srgbClr val="FFFFFF"/>
                </a:solidFill>
                <a:latin typeface="Bebas Neue"/>
              </a:rPr>
              <a:t> в </a:t>
            </a:r>
            <a:r>
              <a:rPr lang="en-US" sz="5698" spc="91" dirty="0" err="1">
                <a:solidFill>
                  <a:srgbClr val="FFFFFF"/>
                </a:solidFill>
                <a:latin typeface="Bebas Neue"/>
              </a:rPr>
              <a:t>области</a:t>
            </a:r>
            <a:r>
              <a:rPr lang="en-US" sz="5698" spc="91" dirty="0">
                <a:solidFill>
                  <a:srgbClr val="FFFFFF"/>
                </a:solidFill>
                <a:latin typeface="Bebas Neue"/>
              </a:rPr>
              <a:t> </a:t>
            </a:r>
            <a:r>
              <a:rPr lang="en-US" sz="5698" spc="91" dirty="0" err="1">
                <a:solidFill>
                  <a:srgbClr val="FFFFFF"/>
                </a:solidFill>
                <a:latin typeface="Bebas Neue"/>
              </a:rPr>
              <a:t>космонавтики</a:t>
            </a:r>
            <a:r>
              <a:rPr lang="en-US" sz="5698" spc="91" dirty="0">
                <a:solidFill>
                  <a:srgbClr val="FFFFFF"/>
                </a:solidFill>
                <a:latin typeface="Bebas Neue"/>
              </a:rPr>
              <a:t> </a:t>
            </a:r>
            <a:r>
              <a:rPr lang="en-US" sz="5698" spc="91" dirty="0" err="1">
                <a:solidFill>
                  <a:srgbClr val="FFFFFF"/>
                </a:solidFill>
                <a:latin typeface="Bebas Neue"/>
              </a:rPr>
              <a:t>своей</a:t>
            </a:r>
            <a:r>
              <a:rPr lang="en-US" sz="5698" spc="91" dirty="0">
                <a:solidFill>
                  <a:srgbClr val="FFFFFF"/>
                </a:solidFill>
                <a:latin typeface="Bebas Neue"/>
              </a:rPr>
              <a:t> </a:t>
            </a:r>
            <a:r>
              <a:rPr lang="en-US" sz="5698" spc="91" dirty="0" err="1">
                <a:solidFill>
                  <a:srgbClr val="FFFFFF"/>
                </a:solidFill>
                <a:latin typeface="Bebas Neue"/>
              </a:rPr>
              <a:t>Родины</a:t>
            </a:r>
            <a:r>
              <a:rPr lang="en-US" sz="5698" spc="91" dirty="0">
                <a:solidFill>
                  <a:srgbClr val="FFFFFF"/>
                </a:solidFill>
                <a:latin typeface="Bebas Neue"/>
              </a:rPr>
              <a:t>;</a:t>
            </a:r>
          </a:p>
          <a:p>
            <a:pPr>
              <a:lnSpc>
                <a:spcPts val="6838"/>
              </a:lnSpc>
              <a:spcBef>
                <a:spcPct val="0"/>
              </a:spcBef>
            </a:pPr>
            <a:r>
              <a:rPr lang="en-US" sz="5698" spc="91" dirty="0">
                <a:solidFill>
                  <a:srgbClr val="FFFFFF"/>
                </a:solidFill>
                <a:latin typeface="Bebas Neue"/>
              </a:rPr>
              <a:t>3. </a:t>
            </a:r>
            <a:r>
              <a:rPr lang="en-US" sz="5698" spc="91" dirty="0" err="1">
                <a:solidFill>
                  <a:srgbClr val="FFFFFF"/>
                </a:solidFill>
                <a:latin typeface="Bebas Neue"/>
              </a:rPr>
              <a:t>развивать</a:t>
            </a:r>
            <a:r>
              <a:rPr lang="en-US" sz="5698" spc="91" dirty="0">
                <a:solidFill>
                  <a:srgbClr val="FFFFFF"/>
                </a:solidFill>
                <a:latin typeface="Bebas Neue"/>
              </a:rPr>
              <a:t> </a:t>
            </a:r>
            <a:r>
              <a:rPr lang="en-US" sz="5698" spc="91" dirty="0" err="1">
                <a:solidFill>
                  <a:srgbClr val="FFFFFF"/>
                </a:solidFill>
                <a:latin typeface="Bebas Neue"/>
              </a:rPr>
              <a:t>умение</a:t>
            </a:r>
            <a:r>
              <a:rPr lang="en-US" sz="5698" spc="91" dirty="0">
                <a:solidFill>
                  <a:srgbClr val="FFFFFF"/>
                </a:solidFill>
                <a:latin typeface="Bebas Neue"/>
              </a:rPr>
              <a:t> </a:t>
            </a:r>
            <a:r>
              <a:rPr lang="en-US" sz="5698" spc="91" dirty="0" err="1">
                <a:solidFill>
                  <a:srgbClr val="FFFFFF"/>
                </a:solidFill>
                <a:latin typeface="Bebas Neue"/>
              </a:rPr>
              <a:t>работать</a:t>
            </a:r>
            <a:r>
              <a:rPr lang="en-US" sz="5698" spc="91" dirty="0">
                <a:solidFill>
                  <a:srgbClr val="FFFFFF"/>
                </a:solidFill>
                <a:latin typeface="Bebas Neue"/>
              </a:rPr>
              <a:t> в </a:t>
            </a:r>
            <a:r>
              <a:rPr lang="en-US" sz="5698" spc="91" dirty="0" err="1">
                <a:solidFill>
                  <a:srgbClr val="FFFFFF"/>
                </a:solidFill>
                <a:latin typeface="Bebas Neue"/>
              </a:rPr>
              <a:t>команде</a:t>
            </a:r>
            <a:r>
              <a:rPr lang="en-US" sz="5698" spc="91" dirty="0">
                <a:solidFill>
                  <a:srgbClr val="FFFFFF"/>
                </a:solidFill>
                <a:latin typeface="Bebas Neue"/>
              </a:rPr>
              <a:t>;</a:t>
            </a:r>
          </a:p>
          <a:p>
            <a:pPr>
              <a:lnSpc>
                <a:spcPts val="6838"/>
              </a:lnSpc>
              <a:spcBef>
                <a:spcPct val="0"/>
              </a:spcBef>
            </a:pPr>
            <a:r>
              <a:rPr lang="en-US" sz="5698" spc="91" dirty="0">
                <a:solidFill>
                  <a:srgbClr val="FFFFFF"/>
                </a:solidFill>
                <a:latin typeface="Bebas Neue"/>
              </a:rPr>
              <a:t>4.развивать </a:t>
            </a:r>
            <a:r>
              <a:rPr lang="en-US" sz="5698" spc="91" dirty="0" err="1">
                <a:solidFill>
                  <a:srgbClr val="FFFFFF"/>
                </a:solidFill>
                <a:latin typeface="Bebas Neue"/>
              </a:rPr>
              <a:t>логическое</a:t>
            </a:r>
            <a:r>
              <a:rPr lang="en-US" sz="5698" spc="91" dirty="0">
                <a:solidFill>
                  <a:srgbClr val="FFFFFF"/>
                </a:solidFill>
                <a:latin typeface="Bebas Neue"/>
              </a:rPr>
              <a:t> </a:t>
            </a:r>
            <a:r>
              <a:rPr lang="en-US" sz="5698" spc="91" dirty="0" err="1">
                <a:solidFill>
                  <a:srgbClr val="FFFFFF"/>
                </a:solidFill>
                <a:latin typeface="Bebas Neue"/>
              </a:rPr>
              <a:t>мышление</a:t>
            </a:r>
            <a:r>
              <a:rPr lang="en-US" sz="5698" spc="91" dirty="0">
                <a:solidFill>
                  <a:srgbClr val="FFFFFF"/>
                </a:solidFill>
                <a:latin typeface="Bebas Neue"/>
              </a:rPr>
              <a:t>, </a:t>
            </a:r>
            <a:r>
              <a:rPr lang="en-US" sz="5698" spc="91" dirty="0" err="1">
                <a:solidFill>
                  <a:srgbClr val="FFFFFF"/>
                </a:solidFill>
                <a:latin typeface="Bebas Neue"/>
              </a:rPr>
              <a:t>память</a:t>
            </a:r>
            <a:r>
              <a:rPr lang="en-US" sz="5698" spc="91" dirty="0">
                <a:solidFill>
                  <a:srgbClr val="FFFFFF"/>
                </a:solidFill>
                <a:latin typeface="Bebas Neue"/>
              </a:rPr>
              <a:t>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/>
          <a:srcRect t="10311" r="23" b="10759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>
            <a:off x="-673420" y="0"/>
            <a:ext cx="4928408" cy="514350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>
            <a:off x="448253" y="1229219"/>
            <a:ext cx="2685062" cy="2685062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>
            <a:off x="5992791" y="364394"/>
            <a:ext cx="14282893" cy="2207356"/>
          </a:xfrm>
          <a:prstGeom prst="rect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6837785" y="731207"/>
            <a:ext cx="11100225" cy="14642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454"/>
              </a:lnSpc>
            </a:pPr>
            <a:r>
              <a:rPr lang="en-US" sz="9545" spc="152" dirty="0" err="1">
                <a:solidFill>
                  <a:srgbClr val="1E2360"/>
                </a:solidFill>
                <a:latin typeface="Bebas Neue"/>
              </a:rPr>
              <a:t>Немного</a:t>
            </a:r>
            <a:r>
              <a:rPr lang="en-US" sz="9545" spc="152" dirty="0">
                <a:solidFill>
                  <a:srgbClr val="1E2360"/>
                </a:solidFill>
                <a:latin typeface="Bebas Neue"/>
              </a:rPr>
              <a:t> </a:t>
            </a:r>
            <a:r>
              <a:rPr lang="en-US" sz="9545" spc="152" dirty="0" err="1">
                <a:solidFill>
                  <a:srgbClr val="1E2360"/>
                </a:solidFill>
                <a:latin typeface="Bebas Neue"/>
              </a:rPr>
              <a:t>истории</a:t>
            </a:r>
            <a:endParaRPr lang="en-US" sz="9545" spc="152" dirty="0">
              <a:solidFill>
                <a:srgbClr val="1E2360"/>
              </a:solidFill>
              <a:latin typeface="Bebas Neue"/>
            </a:endParaRPr>
          </a:p>
        </p:txBody>
      </p:sp>
      <p:pic>
        <p:nvPicPr>
          <p:cNvPr id="8" name="Про День Космонавтики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3429000" y="3023235"/>
            <a:ext cx="11684000" cy="6572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t="10311" r="23" b="10759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>
            <a:off x="12111614" y="3874047"/>
            <a:ext cx="7409065" cy="7631059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>
            <a:off x="12111614" y="5493136"/>
            <a:ext cx="6147797" cy="4392881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>
            <a:off x="-4294346" y="294650"/>
            <a:ext cx="14282893" cy="2207356"/>
          </a:xfrm>
          <a:prstGeom prst="rect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2201129" y="291835"/>
            <a:ext cx="3958778" cy="14642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454"/>
              </a:lnSpc>
            </a:pPr>
            <a:r>
              <a:rPr lang="en-US" sz="9545" spc="152">
                <a:solidFill>
                  <a:srgbClr val="1E2360"/>
                </a:solidFill>
                <a:latin typeface="Bebas Neue"/>
              </a:rPr>
              <a:t>1 раунд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2967268" y="1549507"/>
            <a:ext cx="6385279" cy="952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494"/>
              </a:lnSpc>
            </a:pPr>
            <a:r>
              <a:rPr lang="en-US" sz="6245" spc="99">
                <a:solidFill>
                  <a:srgbClr val="1E2360"/>
                </a:solidFill>
                <a:latin typeface="Bebas Neue"/>
              </a:rPr>
              <a:t>разминка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97433" y="2917028"/>
            <a:ext cx="14083963" cy="25761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067"/>
              </a:lnSpc>
            </a:pPr>
            <a:r>
              <a:rPr lang="en-US" sz="8389" spc="134">
                <a:solidFill>
                  <a:srgbClr val="FFFFFF"/>
                </a:solidFill>
                <a:latin typeface="Bebas Neue"/>
              </a:rPr>
              <a:t>Это слово имеет два значения "мир" и "порядок", какое это слово?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2201129" y="5908157"/>
            <a:ext cx="9867081" cy="25904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0067"/>
              </a:lnSpc>
            </a:pPr>
            <a:r>
              <a:rPr lang="en-US" sz="8389" spc="134">
                <a:solidFill>
                  <a:srgbClr val="FFFFFF"/>
                </a:solidFill>
                <a:latin typeface="Bebas Neue"/>
              </a:rPr>
              <a:t>1.космос 2.свобода </a:t>
            </a:r>
          </a:p>
          <a:p>
            <a:pPr algn="ctr">
              <a:lnSpc>
                <a:spcPts val="10067"/>
              </a:lnSpc>
            </a:pPr>
            <a:r>
              <a:rPr lang="en-US" sz="8389" spc="134" dirty="0">
                <a:solidFill>
                  <a:srgbClr val="FFFFFF"/>
                </a:solidFill>
                <a:latin typeface="Bebas Neue"/>
              </a:rPr>
              <a:t>3. </a:t>
            </a:r>
            <a:r>
              <a:rPr lang="en-US" sz="8389" spc="134" dirty="0" err="1">
                <a:solidFill>
                  <a:srgbClr val="FFFFFF"/>
                </a:solidFill>
                <a:latin typeface="Bebas Neue"/>
              </a:rPr>
              <a:t>земля</a:t>
            </a:r>
            <a:r>
              <a:rPr lang="en-US" sz="8389" spc="134" dirty="0">
                <a:solidFill>
                  <a:srgbClr val="FFFFFF"/>
                </a:solidFill>
                <a:latin typeface="Bebas Neue"/>
              </a:rPr>
              <a:t> 4. </a:t>
            </a:r>
            <a:r>
              <a:rPr lang="en-US" sz="8389" spc="134" dirty="0" err="1">
                <a:solidFill>
                  <a:srgbClr val="FFFFFF"/>
                </a:solidFill>
                <a:latin typeface="Bebas Neue"/>
              </a:rPr>
              <a:t>планета</a:t>
            </a:r>
            <a:endParaRPr lang="en-US" sz="8389" spc="134" dirty="0">
              <a:solidFill>
                <a:srgbClr val="FFFFFF"/>
              </a:solidFill>
              <a:latin typeface="Bebas Neue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t="10311" r="23" b="10759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>
            <a:off x="-393300" y="4829666"/>
            <a:ext cx="5450164" cy="5688027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3175337" y="1288863"/>
            <a:ext cx="14083963" cy="38546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067"/>
              </a:lnSpc>
            </a:pPr>
            <a:r>
              <a:rPr lang="en-US" sz="8389" spc="134" dirty="0" err="1">
                <a:solidFill>
                  <a:srgbClr val="FFFFFF"/>
                </a:solidFill>
                <a:latin typeface="Bebas Neue"/>
              </a:rPr>
              <a:t>Как</a:t>
            </a:r>
            <a:r>
              <a:rPr lang="en-US" sz="8389" spc="134" dirty="0">
                <a:solidFill>
                  <a:srgbClr val="FFFFFF"/>
                </a:solidFill>
                <a:latin typeface="Bebas Neue"/>
              </a:rPr>
              <a:t> </a:t>
            </a:r>
            <a:r>
              <a:rPr lang="en-US" sz="8389" spc="134" dirty="0" err="1">
                <a:solidFill>
                  <a:srgbClr val="FFFFFF"/>
                </a:solidFill>
                <a:latin typeface="Bebas Neue"/>
              </a:rPr>
              <a:t>назывался</a:t>
            </a:r>
            <a:r>
              <a:rPr lang="en-US" sz="8389" spc="134" dirty="0">
                <a:solidFill>
                  <a:srgbClr val="FFFFFF"/>
                </a:solidFill>
                <a:latin typeface="Bebas Neue"/>
              </a:rPr>
              <a:t> </a:t>
            </a:r>
            <a:r>
              <a:rPr lang="en-US" sz="8389" spc="134" dirty="0" err="1">
                <a:solidFill>
                  <a:srgbClr val="FFFFFF"/>
                </a:solidFill>
                <a:latin typeface="Bebas Neue"/>
              </a:rPr>
              <a:t>космический</a:t>
            </a:r>
            <a:r>
              <a:rPr lang="en-US" sz="8389" spc="134" dirty="0">
                <a:solidFill>
                  <a:srgbClr val="FFFFFF"/>
                </a:solidFill>
                <a:latin typeface="Bebas Neue"/>
              </a:rPr>
              <a:t> </a:t>
            </a:r>
            <a:r>
              <a:rPr lang="en-US" sz="8389" spc="134" dirty="0" err="1">
                <a:solidFill>
                  <a:srgbClr val="FFFFFF"/>
                </a:solidFill>
                <a:latin typeface="Bebas Neue"/>
              </a:rPr>
              <a:t>корабль</a:t>
            </a:r>
            <a:r>
              <a:rPr lang="en-US" sz="8389" spc="134" dirty="0">
                <a:solidFill>
                  <a:srgbClr val="FFFFFF"/>
                </a:solidFill>
                <a:latin typeface="Bebas Neue"/>
              </a:rPr>
              <a:t>, </a:t>
            </a:r>
            <a:r>
              <a:rPr lang="en-US" sz="8389" spc="134" dirty="0" err="1">
                <a:solidFill>
                  <a:srgbClr val="FFFFFF"/>
                </a:solidFill>
                <a:latin typeface="Bebas Neue"/>
              </a:rPr>
              <a:t>на</a:t>
            </a:r>
            <a:r>
              <a:rPr lang="en-US" sz="8389" spc="134" dirty="0">
                <a:solidFill>
                  <a:srgbClr val="FFFFFF"/>
                </a:solidFill>
                <a:latin typeface="Bebas Neue"/>
              </a:rPr>
              <a:t> </a:t>
            </a:r>
            <a:r>
              <a:rPr lang="en-US" sz="8389" spc="134" dirty="0" err="1">
                <a:solidFill>
                  <a:srgbClr val="FFFFFF"/>
                </a:solidFill>
                <a:latin typeface="Bebas Neue"/>
              </a:rPr>
              <a:t>котором</a:t>
            </a:r>
            <a:r>
              <a:rPr lang="en-US" sz="8389" spc="134" dirty="0">
                <a:solidFill>
                  <a:srgbClr val="FFFFFF"/>
                </a:solidFill>
                <a:latin typeface="Bebas Neue"/>
              </a:rPr>
              <a:t> </a:t>
            </a:r>
            <a:r>
              <a:rPr lang="en-US" sz="8389" spc="134" dirty="0" err="1">
                <a:solidFill>
                  <a:srgbClr val="FFFFFF"/>
                </a:solidFill>
                <a:latin typeface="Bebas Neue"/>
              </a:rPr>
              <a:t>Юрий</a:t>
            </a:r>
            <a:r>
              <a:rPr lang="en-US" sz="8389" spc="134" dirty="0">
                <a:solidFill>
                  <a:srgbClr val="FFFFFF"/>
                </a:solidFill>
                <a:latin typeface="Bebas Neue"/>
              </a:rPr>
              <a:t> </a:t>
            </a:r>
            <a:r>
              <a:rPr lang="en-US" sz="8389" spc="134" dirty="0" err="1">
                <a:solidFill>
                  <a:srgbClr val="FFFFFF"/>
                </a:solidFill>
                <a:latin typeface="Bebas Neue"/>
              </a:rPr>
              <a:t>Гагарин</a:t>
            </a:r>
            <a:r>
              <a:rPr lang="en-US" sz="8389" spc="134" dirty="0">
                <a:solidFill>
                  <a:srgbClr val="FFFFFF"/>
                </a:solidFill>
                <a:latin typeface="Bebas Neue"/>
              </a:rPr>
              <a:t> </a:t>
            </a:r>
            <a:r>
              <a:rPr lang="en-US" sz="8389" spc="134" dirty="0" err="1">
                <a:solidFill>
                  <a:srgbClr val="FFFFFF"/>
                </a:solidFill>
                <a:latin typeface="Bebas Neue"/>
              </a:rPr>
              <a:t>отправился</a:t>
            </a:r>
            <a:r>
              <a:rPr lang="en-US" sz="8389" spc="134" dirty="0">
                <a:solidFill>
                  <a:srgbClr val="FFFFFF"/>
                </a:solidFill>
                <a:latin typeface="Bebas Neue"/>
              </a:rPr>
              <a:t> в </a:t>
            </a:r>
            <a:r>
              <a:rPr lang="en-US" sz="8389" spc="134" dirty="0" err="1">
                <a:solidFill>
                  <a:srgbClr val="FFFFFF"/>
                </a:solidFill>
                <a:latin typeface="Bebas Neue"/>
              </a:rPr>
              <a:t>космос</a:t>
            </a:r>
            <a:r>
              <a:rPr lang="en-US" sz="8389" spc="134" dirty="0">
                <a:solidFill>
                  <a:srgbClr val="FFFFFF"/>
                </a:solidFill>
                <a:latin typeface="Bebas Neue"/>
              </a:rPr>
              <a:t>?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5536230" y="5905500"/>
            <a:ext cx="11723070" cy="25904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0067"/>
              </a:lnSpc>
            </a:pPr>
            <a:r>
              <a:rPr lang="en-US" sz="8389" spc="134" dirty="0">
                <a:solidFill>
                  <a:srgbClr val="FFFFFF"/>
                </a:solidFill>
                <a:latin typeface="Bebas Neue"/>
              </a:rPr>
              <a:t>1.спутник 2.восток </a:t>
            </a:r>
          </a:p>
          <a:p>
            <a:pPr algn="ctr">
              <a:lnSpc>
                <a:spcPts val="10067"/>
              </a:lnSpc>
            </a:pPr>
            <a:r>
              <a:rPr lang="en-US" sz="8389" spc="134" dirty="0">
                <a:solidFill>
                  <a:srgbClr val="FFFFFF"/>
                </a:solidFill>
                <a:latin typeface="Bebas Neue"/>
              </a:rPr>
              <a:t>3. </a:t>
            </a:r>
            <a:r>
              <a:rPr lang="en-US" sz="8389" spc="134" dirty="0" err="1">
                <a:solidFill>
                  <a:srgbClr val="FFFFFF"/>
                </a:solidFill>
                <a:latin typeface="Bebas Neue"/>
              </a:rPr>
              <a:t>земля</a:t>
            </a:r>
            <a:r>
              <a:rPr lang="en-US" sz="8389" spc="134" dirty="0">
                <a:solidFill>
                  <a:srgbClr val="FFFFFF"/>
                </a:solidFill>
                <a:latin typeface="Bebas Neue"/>
              </a:rPr>
              <a:t> 4. </a:t>
            </a:r>
            <a:r>
              <a:rPr lang="en-US" sz="8389" spc="134" dirty="0" err="1">
                <a:solidFill>
                  <a:srgbClr val="FFFFFF"/>
                </a:solidFill>
                <a:latin typeface="Bebas Neue"/>
              </a:rPr>
              <a:t>луч</a:t>
            </a:r>
            <a:endParaRPr lang="en-US" sz="8389" spc="134" dirty="0">
              <a:solidFill>
                <a:srgbClr val="FFFFFF"/>
              </a:solidFill>
              <a:latin typeface="Bebas Neue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t="10311" r="23" b="10759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>
            <a:off x="11658682" y="0"/>
            <a:ext cx="7315200" cy="4069911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278973" y="1019175"/>
            <a:ext cx="13009557" cy="39988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470"/>
              </a:lnSpc>
            </a:pPr>
            <a:r>
              <a:rPr lang="en-US" sz="8725" spc="139">
                <a:solidFill>
                  <a:srgbClr val="FFFFFF"/>
                </a:solidFill>
                <a:latin typeface="Bebas Neue"/>
              </a:rPr>
              <a:t>в какое время года земля бывает </a:t>
            </a:r>
          </a:p>
          <a:p>
            <a:pPr algn="ctr">
              <a:lnSpc>
                <a:spcPts val="10470"/>
              </a:lnSpc>
            </a:pPr>
            <a:r>
              <a:rPr lang="en-US" sz="8725" spc="139">
                <a:solidFill>
                  <a:srgbClr val="FFFFFF"/>
                </a:solidFill>
                <a:latin typeface="Bebas Neue"/>
              </a:rPr>
              <a:t>ближе к солнцу?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6682982" y="6376100"/>
            <a:ext cx="8621488" cy="25761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067"/>
              </a:lnSpc>
            </a:pPr>
            <a:r>
              <a:rPr lang="en-US" sz="8389" spc="134">
                <a:solidFill>
                  <a:srgbClr val="FFFFFF"/>
                </a:solidFill>
                <a:latin typeface="Bebas Neue"/>
              </a:rPr>
              <a:t>1.летом 2.весной </a:t>
            </a:r>
          </a:p>
          <a:p>
            <a:pPr algn="ctr">
              <a:lnSpc>
                <a:spcPts val="10067"/>
              </a:lnSpc>
            </a:pPr>
            <a:r>
              <a:rPr lang="en-US" sz="8389" spc="134">
                <a:solidFill>
                  <a:srgbClr val="FFFFFF"/>
                </a:solidFill>
                <a:latin typeface="Bebas Neue"/>
              </a:rPr>
              <a:t>3. зимой 4. осенью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t="10311" r="23" b="10759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>
            <a:off x="679984" y="1028700"/>
            <a:ext cx="2138679" cy="2535072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>
            <a:off x="2535648" y="1906584"/>
            <a:ext cx="2339557" cy="2356697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>
            <a:off x="7151205" y="460528"/>
            <a:ext cx="14282893" cy="2207356"/>
          </a:xfrm>
          <a:prstGeom prst="rect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11282925" y="451003"/>
            <a:ext cx="3958778" cy="14642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454"/>
              </a:lnSpc>
            </a:pPr>
            <a:r>
              <a:rPr lang="en-US" sz="9545" spc="152">
                <a:solidFill>
                  <a:srgbClr val="1E2360"/>
                </a:solidFill>
                <a:latin typeface="Bebas Neue"/>
              </a:rPr>
              <a:t>2 раунд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1432224" y="1564206"/>
            <a:ext cx="3660181" cy="8590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764"/>
              </a:lnSpc>
            </a:pPr>
            <a:r>
              <a:rPr lang="en-US" sz="5636" spc="90">
                <a:solidFill>
                  <a:srgbClr val="1E2360"/>
                </a:solidFill>
                <a:latin typeface="Bebas Neue"/>
              </a:rPr>
              <a:t>звездопад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4875206" y="2648834"/>
            <a:ext cx="5740699" cy="72989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569"/>
              </a:lnSpc>
              <a:spcBef>
                <a:spcPct val="0"/>
              </a:spcBef>
            </a:pPr>
            <a:r>
              <a:rPr lang="en-US" sz="7974" spc="127">
                <a:solidFill>
                  <a:srgbClr val="FFFFFF"/>
                </a:solidFill>
                <a:latin typeface="Bebas Neue"/>
              </a:rPr>
              <a:t>… голос из … … </a:t>
            </a:r>
          </a:p>
          <a:p>
            <a:pPr algn="ctr">
              <a:lnSpc>
                <a:spcPts val="9569"/>
              </a:lnSpc>
              <a:spcBef>
                <a:spcPct val="0"/>
              </a:spcBef>
            </a:pPr>
            <a:r>
              <a:rPr lang="en-US" sz="7974" spc="127">
                <a:solidFill>
                  <a:srgbClr val="FFFFFF"/>
                </a:solidFill>
                <a:latin typeface="Bebas Neue"/>
              </a:rPr>
              <a:t>Голос …в … </a:t>
            </a:r>
          </a:p>
          <a:p>
            <a:pPr algn="ctr">
              <a:lnSpc>
                <a:spcPts val="9569"/>
              </a:lnSpc>
              <a:spcBef>
                <a:spcPct val="0"/>
              </a:spcBef>
            </a:pPr>
            <a:r>
              <a:rPr lang="en-US" sz="7974" spc="127">
                <a:solidFill>
                  <a:srgbClr val="FFFFFF"/>
                </a:solidFill>
                <a:latin typeface="Bebas Neue"/>
              </a:rPr>
              <a:t>… Слышу … и … …</a:t>
            </a:r>
          </a:p>
          <a:p>
            <a:pPr algn="ctr">
              <a:lnSpc>
                <a:spcPts val="9569"/>
              </a:lnSpc>
              <a:spcBef>
                <a:spcPct val="0"/>
              </a:spcBef>
            </a:pPr>
            <a:r>
              <a:rPr lang="en-US" sz="7974" spc="127">
                <a:solidFill>
                  <a:srgbClr val="FFFFFF"/>
                </a:solidFill>
                <a:latin typeface="Bebas Neue"/>
              </a:rPr>
              <a:t> … голову … в … … </a:t>
            </a:r>
          </a:p>
          <a:p>
            <a:pPr algn="ctr">
              <a:lnSpc>
                <a:spcPts val="9569"/>
              </a:lnSpc>
              <a:spcBef>
                <a:spcPct val="0"/>
              </a:spcBef>
            </a:pPr>
            <a:r>
              <a:rPr lang="en-US" sz="7974" spc="127">
                <a:solidFill>
                  <a:srgbClr val="FFFFFF"/>
                </a:solidFill>
                <a:latin typeface="Bebas Neue"/>
              </a:rPr>
              <a:t>… Далеко </a:t>
            </a:r>
          </a:p>
          <a:p>
            <a:pPr algn="ctr">
              <a:lnSpc>
                <a:spcPts val="9569"/>
              </a:lnSpc>
              <a:spcBef>
                <a:spcPct val="0"/>
              </a:spcBef>
            </a:pPr>
            <a:r>
              <a:rPr lang="en-US" sz="7974" spc="127">
                <a:solidFill>
                  <a:srgbClr val="FFFFFF"/>
                </a:solidFill>
                <a:latin typeface="Bebas Neue"/>
              </a:rPr>
              <a:t>Не … ко … …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1182194" y="2648834"/>
            <a:ext cx="3717095" cy="72989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569"/>
              </a:lnSpc>
              <a:spcBef>
                <a:spcPct val="0"/>
              </a:spcBef>
            </a:pPr>
            <a:r>
              <a:rPr lang="en-US" sz="7974" spc="127">
                <a:solidFill>
                  <a:srgbClr val="FFFFFF"/>
                </a:solidFill>
                <a:latin typeface="Bebas Neue"/>
              </a:rPr>
              <a:t> Не … ко … …</a:t>
            </a:r>
          </a:p>
          <a:p>
            <a:pPr algn="ctr">
              <a:lnSpc>
                <a:spcPts val="9569"/>
              </a:lnSpc>
              <a:spcBef>
                <a:spcPct val="0"/>
              </a:spcBef>
            </a:pPr>
            <a:r>
              <a:rPr lang="en-US" sz="7974" spc="127">
                <a:solidFill>
                  <a:srgbClr val="FFFFFF"/>
                </a:solidFill>
                <a:latin typeface="Bebas Neue"/>
              </a:rPr>
              <a:t> … не … </a:t>
            </a:r>
          </a:p>
          <a:p>
            <a:pPr algn="ctr">
              <a:lnSpc>
                <a:spcPts val="9569"/>
              </a:lnSpc>
              <a:spcBef>
                <a:spcPct val="0"/>
              </a:spcBef>
            </a:pPr>
            <a:r>
              <a:rPr lang="en-US" sz="7974" spc="127">
                <a:solidFill>
                  <a:srgbClr val="FFFFFF"/>
                </a:solidFill>
                <a:latin typeface="Bebas Neue"/>
              </a:rPr>
              <a:t>От … …</a:t>
            </a:r>
          </a:p>
          <a:p>
            <a:pPr algn="ctr">
              <a:lnSpc>
                <a:spcPts val="9569"/>
              </a:lnSpc>
              <a:spcBef>
                <a:spcPct val="0"/>
              </a:spcBef>
            </a:pPr>
            <a:r>
              <a:rPr lang="en-US" sz="7974" spc="127">
                <a:solidFill>
                  <a:srgbClr val="FFFFFF"/>
                </a:solidFill>
                <a:latin typeface="Bebas Neue"/>
              </a:rPr>
              <a:t> В … …</a:t>
            </a:r>
          </a:p>
          <a:p>
            <a:pPr algn="ctr">
              <a:lnSpc>
                <a:spcPts val="9569"/>
              </a:lnSpc>
              <a:spcBef>
                <a:spcPct val="0"/>
              </a:spcBef>
            </a:pPr>
            <a:r>
              <a:rPr lang="en-US" sz="7974" spc="127">
                <a:solidFill>
                  <a:srgbClr val="FFFFFF"/>
                </a:solidFill>
                <a:latin typeface="Bebas Neue"/>
              </a:rPr>
              <a:t> В … … </a:t>
            </a:r>
          </a:p>
          <a:p>
            <a:pPr algn="ctr">
              <a:lnSpc>
                <a:spcPts val="9569"/>
              </a:lnSpc>
              <a:spcBef>
                <a:spcPct val="0"/>
              </a:spcBef>
            </a:pPr>
            <a:r>
              <a:rPr lang="en-US" sz="7974" spc="127">
                <a:solidFill>
                  <a:srgbClr val="FFFFFF"/>
                </a:solidFill>
                <a:latin typeface="Bebas Neue"/>
              </a:rPr>
              <a:t>Я … путь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t="10311" r="23" b="10759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>
            <a:off x="13063671" y="-1646294"/>
            <a:ext cx="5224329" cy="4654402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751135" y="1009650"/>
            <a:ext cx="5819793" cy="76834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075"/>
              </a:lnSpc>
            </a:pPr>
            <a:r>
              <a:rPr lang="en-US" sz="8396" spc="134">
                <a:solidFill>
                  <a:srgbClr val="FFFFFF"/>
                </a:solidFill>
                <a:latin typeface="Bebas Neue"/>
              </a:rPr>
              <a:t>... в ...</a:t>
            </a:r>
          </a:p>
          <a:p>
            <a:pPr algn="ctr">
              <a:lnSpc>
                <a:spcPts val="10075"/>
              </a:lnSpc>
            </a:pPr>
            <a:r>
              <a:rPr lang="en-US" sz="8396" spc="134">
                <a:solidFill>
                  <a:srgbClr val="FFFFFF"/>
                </a:solidFill>
                <a:latin typeface="Bebas Neue"/>
              </a:rPr>
              <a:t> Земля в ...</a:t>
            </a:r>
          </a:p>
          <a:p>
            <a:pPr algn="ctr">
              <a:lnSpc>
                <a:spcPts val="10075"/>
              </a:lnSpc>
            </a:pPr>
            <a:r>
              <a:rPr lang="en-US" sz="8396" spc="134">
                <a:solidFill>
                  <a:srgbClr val="FFFFFF"/>
                </a:solidFill>
                <a:latin typeface="Bebas Neue"/>
              </a:rPr>
              <a:t> ... в ... видна </a:t>
            </a:r>
          </a:p>
          <a:p>
            <a:pPr algn="ctr">
              <a:lnSpc>
                <a:spcPts val="10075"/>
              </a:lnSpc>
            </a:pPr>
            <a:r>
              <a:rPr lang="en-US" sz="8396" spc="134">
                <a:solidFill>
                  <a:srgbClr val="FFFFFF"/>
                </a:solidFill>
                <a:latin typeface="Bebas Neue"/>
              </a:rPr>
              <a:t>Как сын ... о ... </a:t>
            </a:r>
          </a:p>
          <a:p>
            <a:pPr algn="ctr">
              <a:lnSpc>
                <a:spcPts val="10075"/>
              </a:lnSpc>
            </a:pPr>
            <a:r>
              <a:rPr lang="en-US" sz="8396" spc="134">
                <a:solidFill>
                  <a:srgbClr val="FFFFFF"/>
                </a:solidFill>
                <a:latin typeface="Bebas Neue"/>
              </a:rPr>
              <a:t>как ... ... о ... </a:t>
            </a:r>
          </a:p>
          <a:p>
            <a:pPr algn="ctr">
              <a:lnSpc>
                <a:spcPts val="10075"/>
              </a:lnSpc>
              <a:spcBef>
                <a:spcPct val="0"/>
              </a:spcBef>
            </a:pPr>
            <a:r>
              <a:rPr lang="en-US" sz="8396" spc="134">
                <a:solidFill>
                  <a:srgbClr val="FFFFFF"/>
                </a:solidFill>
                <a:latin typeface="Bebas Neue"/>
              </a:rPr>
              <a:t>Грустим мы о ...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6570928" y="1754501"/>
            <a:ext cx="10079168" cy="80014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05"/>
              </a:lnSpc>
              <a:spcBef>
                <a:spcPct val="0"/>
              </a:spcBef>
            </a:pPr>
            <a:r>
              <a:rPr lang="en-US" sz="7504" spc="120">
                <a:solidFill>
                  <a:srgbClr val="FFFFFF"/>
                </a:solidFill>
                <a:latin typeface="Bebas Neue"/>
              </a:rPr>
              <a:t>она одна </a:t>
            </a:r>
          </a:p>
          <a:p>
            <a:pPr algn="ctr">
              <a:lnSpc>
                <a:spcPts val="9005"/>
              </a:lnSpc>
              <a:spcBef>
                <a:spcPct val="0"/>
              </a:spcBef>
            </a:pPr>
            <a:r>
              <a:rPr lang="en-US" sz="7504" spc="120">
                <a:solidFill>
                  <a:srgbClr val="FFFFFF"/>
                </a:solidFill>
                <a:latin typeface="Bebas Neue"/>
              </a:rPr>
              <a:t>А ... тем не менее</a:t>
            </a:r>
          </a:p>
          <a:p>
            <a:pPr algn="ctr">
              <a:lnSpc>
                <a:spcPts val="9005"/>
              </a:lnSpc>
              <a:spcBef>
                <a:spcPct val="0"/>
              </a:spcBef>
            </a:pPr>
            <a:r>
              <a:rPr lang="en-US" sz="7504" spc="120">
                <a:solidFill>
                  <a:srgbClr val="FFFFFF"/>
                </a:solidFill>
                <a:latin typeface="Bebas Neue"/>
              </a:rPr>
              <a:t> а ... тем не менее</a:t>
            </a:r>
          </a:p>
          <a:p>
            <a:pPr algn="ctr">
              <a:lnSpc>
                <a:spcPts val="9005"/>
              </a:lnSpc>
              <a:spcBef>
                <a:spcPct val="0"/>
              </a:spcBef>
            </a:pPr>
            <a:r>
              <a:rPr lang="en-US" sz="7504" spc="120">
                <a:solidFill>
                  <a:srgbClr val="FFFFFF"/>
                </a:solidFill>
                <a:latin typeface="Bebas Neue"/>
              </a:rPr>
              <a:t> Чуть ... но все так же ... </a:t>
            </a:r>
          </a:p>
          <a:p>
            <a:pPr algn="ctr">
              <a:lnSpc>
                <a:spcPts val="9005"/>
              </a:lnSpc>
              <a:spcBef>
                <a:spcPct val="0"/>
              </a:spcBef>
            </a:pPr>
            <a:r>
              <a:rPr lang="en-US" sz="7504" spc="120">
                <a:solidFill>
                  <a:srgbClr val="FFFFFF"/>
                </a:solidFill>
                <a:latin typeface="Bebas Neue"/>
              </a:rPr>
              <a:t>И как в часы ... и как в часы ... </a:t>
            </a:r>
          </a:p>
          <a:p>
            <a:pPr algn="ctr">
              <a:lnSpc>
                <a:spcPts val="9005"/>
              </a:lnSpc>
              <a:spcBef>
                <a:spcPct val="0"/>
              </a:spcBef>
            </a:pPr>
            <a:r>
              <a:rPr lang="en-US" sz="7504" spc="120">
                <a:solidFill>
                  <a:srgbClr val="FFFFFF"/>
                </a:solidFill>
                <a:latin typeface="Bebas Neue"/>
              </a:rPr>
              <a:t>Ждем ...</a:t>
            </a:r>
          </a:p>
          <a:p>
            <a:pPr algn="ctr">
              <a:lnSpc>
                <a:spcPts val="9005"/>
              </a:lnSpc>
              <a:spcBef>
                <a:spcPct val="0"/>
              </a:spcBef>
            </a:pPr>
            <a:r>
              <a:rPr lang="en-US" sz="7504" spc="120">
                <a:solidFill>
                  <a:srgbClr val="FFFFFF"/>
                </a:solidFill>
                <a:latin typeface="Bebas Neue"/>
              </a:rPr>
              <a:t> и земные видим ...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t="10311" r="23" b="10759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p:blipFill>
        <p:spPr>
          <a:xfrm rot="3224537">
            <a:off x="13747808" y="-331322"/>
            <a:ext cx="3331406" cy="4686121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p:blipFill>
        <p:spPr>
          <a:xfrm>
            <a:off x="-3796713" y="460528"/>
            <a:ext cx="14282893" cy="2207356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/>
          </a:stretch>
        </p:blipFill>
        <p:spPr>
          <a:xfrm>
            <a:off x="7974221" y="3500994"/>
            <a:ext cx="4564801" cy="4598242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/>
          </a:stretch>
        </p:blipFill>
        <p:spPr>
          <a:xfrm>
            <a:off x="11391983" y="3724847"/>
            <a:ext cx="5099732" cy="2837306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2"/>
              </a:ext>
            </a:extLst>
          </a:blip>
          <a:srcRect/>
          <a:stretch>
            <a:fillRect/>
          </a:stretch>
        </p:blipFill>
        <p:spPr>
          <a:xfrm>
            <a:off x="4470804" y="3965152"/>
            <a:ext cx="3194008" cy="3194008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4"/>
              </a:ext>
            </a:extLst>
          </a:blip>
          <a:srcRect/>
          <a:stretch>
            <a:fillRect/>
          </a:stretch>
        </p:blipFill>
        <p:spPr>
          <a:xfrm>
            <a:off x="-560575" y="5383804"/>
            <a:ext cx="5027127" cy="5027127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6"/>
              </a:ext>
            </a:extLst>
          </a:blip>
          <a:srcRect/>
          <a:stretch>
            <a:fillRect/>
          </a:stretch>
        </p:blipFill>
        <p:spPr>
          <a:xfrm>
            <a:off x="6988620" y="6802457"/>
            <a:ext cx="2518110" cy="2593559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8"/>
              </a:ext>
            </a:extLst>
          </a:blip>
          <a:srcRect/>
          <a:stretch>
            <a:fillRect/>
          </a:stretch>
        </p:blipFill>
        <p:spPr>
          <a:xfrm>
            <a:off x="11850222" y="7159159"/>
            <a:ext cx="4183253" cy="4114800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0"/>
              </a:ext>
            </a:extLst>
          </a:blip>
          <a:srcRect/>
          <a:stretch>
            <a:fillRect/>
          </a:stretch>
        </p:blipFill>
        <p:spPr>
          <a:xfrm>
            <a:off x="2295000" y="3500994"/>
            <a:ext cx="2099468" cy="2072748"/>
          </a:xfrm>
          <a:prstGeom prst="rect">
            <a:avLst/>
          </a:prstGeom>
        </p:spPr>
      </p:pic>
      <p:sp>
        <p:nvSpPr>
          <p:cNvPr id="12" name="TextBox 12"/>
          <p:cNvSpPr txBox="1"/>
          <p:nvPr/>
        </p:nvSpPr>
        <p:spPr>
          <a:xfrm>
            <a:off x="2491415" y="547534"/>
            <a:ext cx="3958778" cy="14642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454"/>
              </a:lnSpc>
            </a:pPr>
            <a:r>
              <a:rPr lang="en-US" sz="9545" spc="152">
                <a:solidFill>
                  <a:srgbClr val="1E2360"/>
                </a:solidFill>
                <a:latin typeface="Bebas Neue"/>
              </a:rPr>
              <a:t>3 раунд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952989" y="1576988"/>
            <a:ext cx="5035631" cy="8504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546"/>
              </a:lnSpc>
            </a:pPr>
            <a:r>
              <a:rPr lang="en-US" sz="5455" spc="87">
                <a:solidFill>
                  <a:srgbClr val="1E2360"/>
                </a:solidFill>
                <a:latin typeface="Bebas Neue"/>
              </a:rPr>
              <a:t>солнечная система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273</Words>
  <Application>Microsoft Office PowerPoint</Application>
  <PresentationFormat>Произвольный</PresentationFormat>
  <Paragraphs>58</Paragraphs>
  <Slides>12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Bebas Neue Bold</vt:lpstr>
      <vt:lpstr>Bebas Neue</vt:lpstr>
      <vt:lpstr>Calibri</vt:lpstr>
      <vt:lpstr>Lato</vt:lpstr>
      <vt:lpstr>Arial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Публикация Вконтакте День Космонавтики Яркия Иллюстрация (Презентация (16:9))</dc:title>
  <cp:lastModifiedBy>ylkarazvivalka@mail.ru</cp:lastModifiedBy>
  <cp:revision>3</cp:revision>
  <dcterms:created xsi:type="dcterms:W3CDTF">2006-08-16T00:00:00Z</dcterms:created>
  <dcterms:modified xsi:type="dcterms:W3CDTF">2022-06-17T20:58:10Z</dcterms:modified>
  <dc:identifier>DAE8b2JIs6E</dc:identifier>
</cp:coreProperties>
</file>