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  <p:sldId id="263" r:id="rId10"/>
    <p:sldId id="264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A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1660" y="5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412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060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011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795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83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364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006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305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823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339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558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7A5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4E496-5BDE-449A-965F-6FFA64546EA2}" type="datetimeFigureOut">
              <a:rPr lang="ru-RU" smtClean="0"/>
              <a:t>19.10.2021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8A802-D584-416E-A3F4-F85762F3A1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157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375536" cy="6961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031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044516" cy="677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04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Природа просит помощи!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896113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96950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134994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8850" y="127592"/>
            <a:ext cx="6060557" cy="404037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85" y="212652"/>
            <a:ext cx="5690725" cy="63063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16547" y="2905236"/>
            <a:ext cx="3613741" cy="361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464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avatars.mds.yandex.net/get-zen_doc/1862846/pub_5e3dc65dfe0dd810cfe8d304_5e3dc6a2b83d707e09fb0367/scale_1200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" t="-5619" r="-132" b="23442"/>
          <a:stretch/>
        </p:blipFill>
        <p:spPr bwMode="auto">
          <a:xfrm>
            <a:off x="0" y="-649704"/>
            <a:ext cx="12191999" cy="7507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23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428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622197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koffkindom.ru/wp-content/uploads/2016/03/bunke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19"/>
          <a:stretch/>
        </p:blipFill>
        <p:spPr bwMode="auto">
          <a:xfrm>
            <a:off x="47691" y="0"/>
            <a:ext cx="2865635" cy="398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aysi.ru/wp-content/uploads/e/2/3/e23a1f584ce514eb9c965641f08b85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743" y="216310"/>
            <a:ext cx="3539613" cy="3539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pinimg.com/474x/df/c7/64/dfc764fd08e12ae3bf90e4f74c10e5d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559" y="2320412"/>
            <a:ext cx="2432405" cy="4336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pykami.ru/wp-content/uploads/2019/09/Egg-Carton-Bird-Feeder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669"/>
          <a:stretch/>
        </p:blipFill>
        <p:spPr bwMode="auto">
          <a:xfrm>
            <a:off x="8573729" y="3482227"/>
            <a:ext cx="3383627" cy="317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r5.mt.ru/r23/photo0100/20139893542-0/jpg/bp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460" y="1170039"/>
            <a:ext cx="3482290" cy="429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04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34" y="103238"/>
            <a:ext cx="12008466" cy="6754762"/>
          </a:xfrm>
        </p:spPr>
      </p:pic>
    </p:spTree>
    <p:extLst>
      <p:ext uri="{BB962C8B-B14F-4D97-AF65-F5344CB8AC3E}">
        <p14:creationId xmlns:p14="http://schemas.microsoft.com/office/powerpoint/2010/main" val="3309762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Широкоэкранный</PresentationFormat>
  <Paragraphs>0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ylkarazvivalka@mail.ru</dc:creator>
  <cp:lastModifiedBy>ylkarazvivalka@mail.ru</cp:lastModifiedBy>
  <cp:revision>4</cp:revision>
  <dcterms:created xsi:type="dcterms:W3CDTF">2021-10-19T17:00:42Z</dcterms:created>
  <dcterms:modified xsi:type="dcterms:W3CDTF">2021-10-19T17:36:57Z</dcterms:modified>
</cp:coreProperties>
</file>