
<file path=[Content_Types].xml><?xml version="1.0" encoding="utf-8"?>
<Types xmlns="http://schemas.openxmlformats.org/package/2006/content-types">
  <Default ContentType="image/jpeg" Extension="jpeg"/>
  <Default ContentType="image/png" Extension="png"/>
  <Default ContentType="application/xml" Extension="xml"/>
  <Default ContentType="application/vnd.openxmlformats-package.relationships+xml" Extension="rels"/>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tableStyles+xml" PartName="/ppt/tableStyles.xml"/>
  <Override ContentType="application/vnd.openxmlformats-officedocument.theme+xml" PartName="/ppt/theme/theme1.xml"/>
</Types>
</file>

<file path=_rels/.rels><?xml version="1.0" encoding="UTF-8" standalone="no" ?>
<Relationships xmlns="http://schemas.openxmlformats.org/package/2006/relationships">
  <Relationship Id="rId1" Target="ppt/presentation.xml" Type="http://schemas.openxmlformats.org/officeDocument/2006/relationships/officeDocument"/>
  <Relationship Id="rId2" Target="docProps/app.xml" Type="http://schemas.openxmlformats.org/officeDocument/2006/relationships/extended-properties"/>
  <Relationship Id="rId3" Target="docProps/core.xml" Type="http://schemas.openxmlformats.org/package/2006/relationships/metadata/core-properties"/>
</Relationships>

</file>

<file path=ppt/presentation.xml><?xml version="1.0" encoding="utf-8"?>
<p:presentation xmlns:a="http://schemas.openxmlformats.org/drawingml/2006/main" xmlns:a15="http://schemas.microsoft.com/office/drawing/2012/main" xmlns:asvg="http://schemas.microsoft.com/office/drawing/2016/SVG/main" xmlns:c="http://schemas.openxmlformats.org/drawingml/2006/chart" xmlns:co="http://ncloudtech.com" xmlns:co-ooxml="http://ncloudtech.com/ooxml" xmlns:m="http://schemas.openxmlformats.org/officeDocument/2006/math" xmlns:mc="http://schemas.openxmlformats.org/markup-compatibility/2006" xmlns:o="urn:schemas-microsoft-com:office:office" xmlns:p="http://schemas.openxmlformats.org/presentationml/2006/main" xmlns:pic="http://schemas.openxmlformats.org/drawingml/2006/picture" xmlns:r="http://schemas.openxmlformats.org/officeDocument/2006/relationships" xmlns:s="http://schemas.openxmlformats.org/officeDocument/2006/sharedTypes" xmlns:sl="http://schemas.openxmlformats.org/schemaLibrary/2006/main" xmlns:v="urn:schemas-microsoft-com:vml" xmlns:w="http://schemas.openxmlformats.org/wordprocessingml/2006/main" xmlns:w10="urn:schemas-microsoft-com:office:word" xmlns:w14="http://schemas.microsoft.com/office/word/2010/wordml" xmlns:w15="http://schemas.microsoft.com/office/word/2012/wordml" xmlns:wp="http://schemas.openxmlformats.org/drawingml/2006/wordprocessingDrawing" xmlns:wpg="http://schemas.microsoft.com/office/word/2010/wordprocessingGroup" xmlns:wps="http://schemas.microsoft.com/office/word/2010/wordprocessingShape" xmlns:x="urn:schemas-microsoft-com:office:excel" xmlns:x12ac="http://schemas.microsoft.com/office/spreadsheetml/2011/1/ac" xmlns:x14="http://schemas.microsoft.com/office/spreadsheetml/2009/9/main" xmlns:xdr="http://schemas.openxmlformats.org/drawingml/2006/spreadsheetDrawing" xmlns:xm="http://schemas.microsoft.com/office/excel/2006/main" mc:Ignorable="co co-ooxml w14 x14 w15">
  <p:sldMasterIdLst>
    <p:sldMasterId id="2147483648" r:id="rId2"/>
  </p:sldMasterIdLst>
  <p:sldIdLst>
    <p:sldId id="256" r:id="rId3"/>
    <p:sldId id="257" r:id="rId4"/>
    <p:sldId id="258" r:id="rId5"/>
    <p:sldId id="259" r:id="rId6"/>
    <p:sldId id="260" r:id="rId7"/>
    <p:sldId id="261" r:id="rId8"/>
  </p:sldIdLst>
  <p:sldSz cx="9144000" cy="6858000"/>
  <p:notesSz cx="6858000" cy="9144000"/>
</p:presentation>
</file>

<file path=ppt/tableStyles.xml><?xml version="1.0" encoding="utf-8"?>
<a:tblStyleLst xmlns:a="http://schemas.openxmlformats.org/drawingml/2006/main" xmlns:a15="http://schemas.microsoft.com/office/drawing/2012/main" xmlns:asvg="http://schemas.microsoft.com/office/drawing/2016/SVG/main" xmlns:c="http://schemas.openxmlformats.org/drawingml/2006/chart" xmlns:co="http://ncloudtech.com" xmlns:co-ooxml="http://ncloudtech.com/ooxml" xmlns:m="http://schemas.openxmlformats.org/officeDocument/2006/math" xmlns:mc="http://schemas.openxmlformats.org/markup-compatibility/2006" xmlns:o="urn:schemas-microsoft-com:office:office" xmlns:p="http://schemas.openxmlformats.org/presentationml/2006/main" xmlns:pic="http://schemas.openxmlformats.org/drawingml/2006/picture" xmlns:r="http://schemas.openxmlformats.org/officeDocument/2006/relationships" xmlns:s="http://schemas.openxmlformats.org/officeDocument/2006/sharedTypes" xmlns:sl="http://schemas.openxmlformats.org/schemaLibrary/2006/main" xmlns:v="urn:schemas-microsoft-com:vml" xmlns:w="http://schemas.openxmlformats.org/wordprocessingml/2006/main" xmlns:w10="urn:schemas-microsoft-com:office:word" xmlns:w14="http://schemas.microsoft.com/office/word/2010/wordml" xmlns:w15="http://schemas.microsoft.com/office/word/2012/wordml" xmlns:wp="http://schemas.openxmlformats.org/drawingml/2006/wordprocessingDrawing" xmlns:wpg="http://schemas.microsoft.com/office/word/2010/wordprocessingGroup" xmlns:wps="http://schemas.microsoft.com/office/word/2010/wordprocessingShape" xmlns:x="urn:schemas-microsoft-com:office:excel" xmlns:x12ac="http://schemas.microsoft.com/office/spreadsheetml/2011/1/ac" xmlns:x14="http://schemas.microsoft.com/office/spreadsheetml/2009/9/main" xmlns:xdr="http://schemas.openxmlformats.org/drawingml/2006/spreadsheetDrawing" xmlns:xm="http://schemas.microsoft.com/office/excel/2006/main" def="{5C22544A-7EE6-4342-B048-85BDC9FD1C3A}"/>
</file>

<file path=ppt/_rels/presentation.xml.rels><?xml version="1.0" encoding="UTF-8" standalone="no" ?>
<Relationships xmlns="http://schemas.openxmlformats.org/package/2006/relationships">
  <Relationship Id="rId6" Target="slides/slide4.xml" Type="http://schemas.openxmlformats.org/officeDocument/2006/relationships/slide"/>
  <Relationship Id="rId1" Target="theme/theme1.xml" Type="http://schemas.openxmlformats.org/officeDocument/2006/relationships/theme"/>
  <Relationship Id="rId2" Target="slideMasters/slideMaster1.xml" Type="http://schemas.openxmlformats.org/officeDocument/2006/relationships/slideMaster"/>
  <Relationship Id="rId3" Target="slides/slide1.xml" Type="http://schemas.openxmlformats.org/officeDocument/2006/relationships/slide"/>
  <Relationship Id="rId8" Target="slides/slide6.xml" Type="http://schemas.openxmlformats.org/officeDocument/2006/relationships/slide"/>
  <Relationship Id="rId4" Target="slides/slide2.xml" Type="http://schemas.openxmlformats.org/officeDocument/2006/relationships/slide"/>
  <Relationship Id="rId9" Target="tableStyles.xml" Type="http://schemas.openxmlformats.org/officeDocument/2006/relationships/tableStyles"/>
  <Relationship Id="rId7" Target="slides/slide5.xml" Type="http://schemas.openxmlformats.org/officeDocument/2006/relationships/slide"/>
  <Relationship Id="rId5" Target="slides/slide3.xml" Type="http://schemas.openxmlformats.org/officeDocument/2006/relationships/slide"/>
</Relationships>

</file>

<file path=ppt/slideLayouts/_rels/slideLayout1.xml.rels><?xml version="1.0" encoding="UTF-8" standalone="no" ?>
<Relationships xmlns="http://schemas.openxmlformats.org/package/2006/relationships">
  <Relationship Id="rId1" Target="../slideMasters/slideMaster1.xml" Type="http://schemas.openxmlformats.org/officeDocument/2006/relationships/slideMaster"/>
</Relationships>

</file>

<file path=ppt/slideLayouts/_rels/slideLayout10.xml.rels><?xml version="1.0" encoding="UTF-8" standalone="no" ?>
<Relationships xmlns="http://schemas.openxmlformats.org/package/2006/relationships">
  <Relationship Id="rId1" Target="../slideMasters/slideMaster1.xml" Type="http://schemas.openxmlformats.org/officeDocument/2006/relationships/slideMaster"/>
</Relationships>

</file>

<file path=ppt/slideLayouts/_rels/slideLayout11.xml.rels><?xml version="1.0" encoding="UTF-8" standalone="no" ?>
<Relationships xmlns="http://schemas.openxmlformats.org/package/2006/relationships">
  <Relationship Id="rId1" Target="../slideMasters/slideMaster1.xml" Type="http://schemas.openxmlformats.org/officeDocument/2006/relationships/slideMaster"/>
</Relationships>

</file>

<file path=ppt/slideLayouts/_rels/slideLayout2.xml.rels><?xml version="1.0" encoding="UTF-8" standalone="no" ?>
<Relationships xmlns="http://schemas.openxmlformats.org/package/2006/relationships">
  <Relationship Id="rId1" Target="../slideMasters/slideMaster1.xml" Type="http://schemas.openxmlformats.org/officeDocument/2006/relationships/slideMaster"/>
</Relationships>

</file>

<file path=ppt/slideLayouts/_rels/slideLayout3.xml.rels><?xml version="1.0" encoding="UTF-8" standalone="no" ?>
<Relationships xmlns="http://schemas.openxmlformats.org/package/2006/relationships">
  <Relationship Id="rId1" Target="../slideMasters/slideMaster1.xml" Type="http://schemas.openxmlformats.org/officeDocument/2006/relationships/slideMaster"/>
</Relationships>

</file>

<file path=ppt/slideLayouts/_rels/slideLayout4.xml.rels><?xml version="1.0" encoding="UTF-8" standalone="no" ?>
<Relationships xmlns="http://schemas.openxmlformats.org/package/2006/relationships">
  <Relationship Id="rId1" Target="../slideMasters/slideMaster1.xml" Type="http://schemas.openxmlformats.org/officeDocument/2006/relationships/slideMaster"/>
</Relationships>

</file>

<file path=ppt/slideLayouts/_rels/slideLayout5.xml.rels><?xml version="1.0" encoding="UTF-8" standalone="no" ?>
<Relationships xmlns="http://schemas.openxmlformats.org/package/2006/relationships">
  <Relationship Id="rId1" Target="../slideMasters/slideMaster1.xml" Type="http://schemas.openxmlformats.org/officeDocument/2006/relationships/slideMaster"/>
</Relationships>

</file>

<file path=ppt/slideLayouts/_rels/slideLayout6.xml.rels><?xml version="1.0" encoding="UTF-8" standalone="no" ?>
<Relationships xmlns="http://schemas.openxmlformats.org/package/2006/relationships">
  <Relationship Id="rId1" Target="../slideMasters/slideMaster1.xml" Type="http://schemas.openxmlformats.org/officeDocument/2006/relationships/slideMaster"/>
</Relationships>

</file>

<file path=ppt/slideLayouts/_rels/slideLayout7.xml.rels><?xml version="1.0" encoding="UTF-8" standalone="no" ?>
<Relationships xmlns="http://schemas.openxmlformats.org/package/2006/relationships">
  <Relationship Id="rId1" Target="../slideMasters/slideMaster1.xml" Type="http://schemas.openxmlformats.org/officeDocument/2006/relationships/slideMaster"/>
</Relationships>

</file>

<file path=ppt/slideLayouts/_rels/slideLayout8.xml.rels><?xml version="1.0" encoding="UTF-8" standalone="no" ?>
<Relationships xmlns="http://schemas.openxmlformats.org/package/2006/relationships">
  <Relationship Id="rId1" Target="../slideMasters/slideMaster1.xml" Type="http://schemas.openxmlformats.org/officeDocument/2006/relationships/slideMaster"/>
</Relationships>

</file>

<file path=ppt/slideLayouts/_rels/slideLayout9.xml.rels><?xml version="1.0" encoding="UTF-8" standalone="no" ?>
<Relationships xmlns="http://schemas.openxmlformats.org/package/2006/relationships">
  <Relationship Id="rId1" Target="../slideMasters/slideMaster1.xml" Type="http://schemas.openxmlformats.org/officeDocument/2006/relationships/slideMaster"/>
</Relationships>

</file>

<file path=ppt/slideLayouts/slideLayout1.xml><?xml version="1.0" encoding="utf-8"?>
<p:sldLayout xmlns:a="http://schemas.openxmlformats.org/drawingml/2006/main" xmlns:a15="http://schemas.microsoft.com/office/drawing/2012/main" xmlns:asvg="http://schemas.microsoft.com/office/drawing/2016/SVG/main" xmlns:c="http://schemas.openxmlformats.org/drawingml/2006/chart" xmlns:co="http://ncloudtech.com" xmlns:co-ooxml="http://ncloudtech.com/ooxml" xmlns:m="http://schemas.openxmlformats.org/officeDocument/2006/math" xmlns:mc="http://schemas.openxmlformats.org/markup-compatibility/2006" xmlns:o="urn:schemas-microsoft-com:office:office" xmlns:p="http://schemas.openxmlformats.org/presentationml/2006/main" xmlns:pic="http://schemas.openxmlformats.org/drawingml/2006/picture" xmlns:r="http://schemas.openxmlformats.org/officeDocument/2006/relationships" xmlns:s="http://schemas.openxmlformats.org/officeDocument/2006/sharedTypes" xmlns:sl="http://schemas.openxmlformats.org/schemaLibrary/2006/main" xmlns:v="urn:schemas-microsoft-com:vml" xmlns:w="http://schemas.openxmlformats.org/wordprocessingml/2006/main" xmlns:w10="urn:schemas-microsoft-com:office:word" xmlns:w14="http://schemas.microsoft.com/office/word/2010/wordml" xmlns:w15="http://schemas.microsoft.com/office/word/2012/wordml" xmlns:wp="http://schemas.openxmlformats.org/drawingml/2006/wordprocessingDrawing" xmlns:wpg="http://schemas.microsoft.com/office/word/2010/wordprocessingGroup" xmlns:wps="http://schemas.microsoft.com/office/word/2010/wordprocessingShape" xmlns:x="urn:schemas-microsoft-com:office:excel" xmlns:x12ac="http://schemas.microsoft.com/office/spreadsheetml/2011/1/ac" xmlns:x14="http://schemas.microsoft.com/office/spreadsheetml/2009/9/main" xmlns:xdr="http://schemas.openxmlformats.org/drawingml/2006/spreadsheetDrawing" xmlns:xm="http://schemas.microsoft.com/office/excel/2006/main" mc:Ignorable="co co-ooxml w14 x14 w15" showMasterSp="false" type="title">
  <p:cSld name="Title">
    <p:spTree>
      <p:nvGrpSpPr>
        <p:cNvPr hidden="false" id="24" name="GroupShape 24"/>
        <p:cNvGrpSpPr/>
        <p:nvPr isPhoto="false"/>
      </p:nvGrpSpPr>
      <p:grpSpPr>
        <a:xfrm flipH="false" flipV="false" rot="0">
          <a:off x="0" y="0"/>
          <a:ext cx="0" cy="0"/>
          <a:chOff x="0" y="0"/>
          <a:chExt cx="0" cy="0"/>
        </a:xfrm>
      </p:grpSpPr>
      <p:sp>
        <p:nvSpPr>
          <p:cNvPr hidden="false" id="25" name="Shape 25"/>
          <p:cNvSpPr txBox="false"/>
          <p:nvPr isPhoto="false"/>
        </p:nvSpPr>
        <p:spPr>
          <a:xfrm flipH="false" flipV="false" rot="0">
            <a:off x="0" y="2647950"/>
            <a:ext cx="3571875" cy="4210050"/>
          </a:xfrm>
          <a:prstGeom prst="rtTriangle">
            <a:avLst/>
          </a:prstGeom>
          <a:solidFill>
            <a:schemeClr val="accent2"/>
          </a:solidFill>
          <a:ln>
            <a:noFill/>
          </a:ln>
        </p:spPr>
        <p:txBody>
          <a:bodyPr anchor="ctr" bIns="45720" lIns="91440" rIns="91440" tIns="45720"/>
          <a:p>
            <a:pPr algn="ctr" indent="0" marL="0"/>
            <a:endParaRPr sz="1800">
              <a:solidFill>
                <a:schemeClr val="lt1"/>
              </a:solidFill>
              <a:latin typeface="+mn-lt"/>
              <a:ea typeface="+mn-ea"/>
              <a:cs typeface="+mn-cs"/>
            </a:endParaRPr>
          </a:p>
        </p:txBody>
      </p:sp>
      <p:sp>
        <p:nvSpPr>
          <p:cNvPr hidden="false" id="26" name="Shape 26"/>
          <p:cNvSpPr txBox="false"/>
          <p:nvPr isPhoto="false"/>
        </p:nvSpPr>
        <p:spPr>
          <a:xfrm flipH="false" flipV="false" rot="0">
            <a:off x="-2380" y="-925"/>
            <a:ext cx="9146380" cy="6858924"/>
          </a:xfrm>
          <a:custGeom>
            <a:avLst/>
            <a:gdLst>
              <a:gd fmla="*/ 0 w 3350419" name="connsiteX0"/>
              <a:gd fmla="*/ 2081213 h 2083594" name="connsiteY0"/>
              <a:gd fmla="*/ 3031331 w 3350419" name="connsiteX1"/>
              <a:gd fmla="*/ 0 h 2083594" name="connsiteY1"/>
              <a:gd fmla="*/ 3350419 w 3350419" name="connsiteX2"/>
              <a:gd fmla="*/ 80963 h 2083594" name="connsiteY2"/>
              <a:gd fmla="*/ 3350419 w 3350419" name="connsiteX3"/>
              <a:gd fmla="*/ 2083594 h 2083594" name="connsiteY3"/>
              <a:gd fmla="*/ 0 w 3350419" name="connsiteX4"/>
              <a:gd fmla="*/ 2081213 h 2083594" name="connsiteY4"/>
              <a:gd fmla="*/ 0 w 3112294" name="connsiteX0"/>
              <a:gd fmla="*/ 2019301 h 2083594" name="connsiteY0"/>
              <a:gd fmla="*/ 2793206 w 3112294" name="connsiteX1"/>
              <a:gd fmla="*/ 0 h 2083594" name="connsiteY1"/>
              <a:gd fmla="*/ 3112294 w 3112294" name="connsiteX2"/>
              <a:gd fmla="*/ 80963 h 2083594" name="connsiteY2"/>
              <a:gd fmla="*/ 3112294 w 3112294" name="connsiteX3"/>
              <a:gd fmla="*/ 2083594 h 2083594" name="connsiteY3"/>
              <a:gd fmla="*/ 0 w 3112294" name="connsiteX4"/>
              <a:gd fmla="*/ 2019301 h 2083594" name="connsiteY4"/>
              <a:gd fmla="*/ 0 w 3345656" name="connsiteX0"/>
              <a:gd fmla="*/ 2097882 h 2097882" name="connsiteY0"/>
              <a:gd fmla="*/ 3026568 w 3345656" name="connsiteX1"/>
              <a:gd fmla="*/ 0 h 2097882" name="connsiteY1"/>
              <a:gd fmla="*/ 3345656 w 3345656" name="connsiteX2"/>
              <a:gd fmla="*/ 80963 h 2097882" name="connsiteY2"/>
              <a:gd fmla="*/ 3345656 w 3345656" name="connsiteX3"/>
              <a:gd fmla="*/ 2083594 h 2097882" name="connsiteY3"/>
              <a:gd fmla="*/ 0 w 3345656" name="connsiteX4"/>
              <a:gd fmla="*/ 2097882 h 2097882" name="connsiteY4"/>
              <a:gd fmla="*/ 0 w 2800350" name="connsiteX0"/>
              <a:gd fmla="*/ 1935957 h 2083594" name="connsiteY0"/>
              <a:gd fmla="*/ 2481262 w 2800350" name="connsiteX1"/>
              <a:gd fmla="*/ 0 h 2083594" name="connsiteY1"/>
              <a:gd fmla="*/ 2800350 w 2800350" name="connsiteX2"/>
              <a:gd fmla="*/ 80963 h 2083594" name="connsiteY2"/>
              <a:gd fmla="*/ 2800350 w 2800350" name="connsiteX3"/>
              <a:gd fmla="*/ 2083594 h 2083594" name="connsiteY3"/>
              <a:gd fmla="*/ 0 w 2800350" name="connsiteX4"/>
              <a:gd fmla="*/ 1935957 h 2083594" name="connsiteY4"/>
              <a:gd fmla="*/ 0 w 3352800" name="connsiteX0"/>
              <a:gd fmla="*/ 2083594 h 2083594" name="connsiteY0"/>
              <a:gd fmla="*/ 3033712 w 3352800" name="connsiteX1"/>
              <a:gd fmla="*/ 0 h 2083594" name="connsiteY1"/>
              <a:gd fmla="*/ 3352800 w 3352800" name="connsiteX2"/>
              <a:gd fmla="*/ 80963 h 2083594" name="connsiteY2"/>
              <a:gd fmla="*/ 3352800 w 3352800" name="connsiteX3"/>
              <a:gd fmla="*/ 2083594 h 2083594" name="connsiteY3"/>
              <a:gd fmla="*/ 0 w 3352800" name="connsiteX4"/>
              <a:gd fmla="*/ 2083594 h 2083594" name="connsiteY4"/>
              <a:gd fmla="*/ 0 w 3352800" name="connsiteX0"/>
              <a:gd fmla="*/ 2002631 h 2002631" name="connsiteY0"/>
              <a:gd fmla="*/ 3033712 w 3352800" name="connsiteX1"/>
              <a:gd fmla="*/ 157162 h 2002631" name="connsiteY1"/>
              <a:gd fmla="*/ 3352800 w 3352800" name="connsiteX2"/>
              <a:gd fmla="*/ 0 h 2002631" name="connsiteY2"/>
              <a:gd fmla="*/ 3352800 w 3352800" name="connsiteX3"/>
              <a:gd fmla="*/ 2002631 h 2002631" name="connsiteY3"/>
              <a:gd fmla="*/ 0 w 3352800" name="connsiteX4"/>
              <a:gd fmla="*/ 2002631 h 2002631" name="connsiteY4"/>
              <a:gd fmla="*/ 0 w 3352800" name="connsiteX0"/>
              <a:gd fmla="*/ 2002631 h 2002631" name="connsiteY0"/>
              <a:gd fmla="*/ 2988469 w 3352800" name="connsiteX1"/>
              <a:gd fmla="*/ 59530 h 2002631" name="connsiteY1"/>
              <a:gd fmla="*/ 3352800 w 3352800" name="connsiteX2"/>
              <a:gd fmla="*/ 0 h 2002631" name="connsiteY2"/>
              <a:gd fmla="*/ 3352800 w 3352800" name="connsiteX3"/>
              <a:gd fmla="*/ 2002631 h 2002631" name="connsiteY3"/>
              <a:gd fmla="*/ 0 w 3352800" name="connsiteX4"/>
              <a:gd fmla="*/ 2002631 h 2002631" name="connsiteY4"/>
              <a:gd fmla="*/ 0 w 3352800" name="connsiteX0"/>
              <a:gd fmla="*/ 2002631 h 2002631" name="connsiteY0"/>
              <a:gd fmla="*/ 2833966 w 3352800" name="connsiteX1"/>
              <a:gd fmla="*/ 425 h 2002631" name="connsiteY1"/>
              <a:gd fmla="*/ 3352800 w 3352800" name="connsiteX2"/>
              <a:gd fmla="*/ 0 h 2002631" name="connsiteY2"/>
              <a:gd fmla="*/ 3352800 w 3352800" name="connsiteX3"/>
              <a:gd fmla="*/ 2002631 h 2002631" name="connsiteY3"/>
              <a:gd fmla="*/ 0 w 3352800" name="connsiteX4"/>
              <a:gd fmla="*/ 2002631 h 2002631" name="connsiteY4"/>
              <a:gd fmla="*/ 0 w 3352800" name="connsiteX0"/>
              <a:gd fmla="*/ 2002631 h 2002631" name="connsiteY0"/>
              <a:gd fmla="*/ 2845314 w 3352800" name="connsiteX1"/>
              <a:gd fmla="*/ 12246 h 2002631" name="connsiteY1"/>
              <a:gd fmla="*/ 3352800 w 3352800" name="connsiteX2"/>
              <a:gd fmla="*/ 0 h 2002631" name="connsiteY2"/>
              <a:gd fmla="*/ 3352800 w 3352800" name="connsiteX3"/>
              <a:gd fmla="*/ 2002631 h 2002631" name="connsiteY3"/>
              <a:gd fmla="*/ 0 w 3352800" name="connsiteX4"/>
              <a:gd fmla="*/ 2002631 h 2002631" name="connsiteY4"/>
              <a:gd fmla="*/ 0 w 3352800" name="connsiteX0"/>
              <a:gd fmla="*/ 2002631 h 2002631" name="connsiteY0"/>
              <a:gd fmla="*/ 2834839 w 3352800" name="connsiteX1"/>
              <a:gd fmla="*/ 425 h 2002631" name="connsiteY1"/>
              <a:gd fmla="*/ 3352800 w 3352800" name="connsiteX2"/>
              <a:gd fmla="*/ 0 h 2002631" name="connsiteY2"/>
              <a:gd fmla="*/ 3352800 w 3352800" name="connsiteX3"/>
              <a:gd fmla="*/ 2002631 h 2002631" name="connsiteY3"/>
              <a:gd fmla="*/ 0 w 3352800" name="connsiteX4"/>
              <a:gd fmla="*/ 2002631 h 2002631" name="connsiteY4"/>
              <a:gd fmla="*/ 0 w 3352800" name="connsiteX0"/>
              <a:gd fmla="*/ 2002631 h 2002631" name="connsiteY0"/>
              <a:gd fmla="*/ 2875865 w 3352800" name="connsiteX1"/>
              <a:gd fmla="*/ 81782 h 2002631" name="connsiteY1"/>
              <a:gd fmla="*/ 3352800 w 3352800" name="connsiteX2"/>
              <a:gd fmla="*/ 0 h 2002631" name="connsiteY2"/>
              <a:gd fmla="*/ 3352800 w 3352800" name="connsiteX3"/>
              <a:gd fmla="*/ 2002631 h 2002631" name="connsiteY3"/>
              <a:gd fmla="*/ 0 w 3352800" name="connsiteX4"/>
              <a:gd fmla="*/ 2002631 h 2002631" name="connsiteY4"/>
              <a:gd fmla="*/ 0 w 3352800" name="connsiteX0"/>
              <a:gd fmla="*/ 2002901 h 2002901" name="connsiteY0"/>
              <a:gd fmla="*/ 2836585 w 3352800" name="connsiteX1"/>
              <a:gd fmla="*/ 0 h 2002901" name="connsiteY1"/>
              <a:gd fmla="*/ 3352800 w 3352800" name="connsiteX2"/>
              <a:gd fmla="*/ 270 h 2002901" name="connsiteY2"/>
              <a:gd fmla="*/ 3352800 w 3352800" name="connsiteX3"/>
              <a:gd fmla="*/ 2002901 h 2002901" name="connsiteY3"/>
              <a:gd fmla="*/ 0 w 3352800" name="connsiteX4"/>
              <a:gd fmla="*/ 2002901 h 2002901" name="connsiteY4"/>
              <a:gd fmla="val 0" name="OXMLTextRectL"/>
              <a:gd fmla="val 0" name="OXMLTextRectT"/>
              <a:gd fmla="val w" name="OXMLTextRectR"/>
              <a:gd fmla="val h" name="OXMLTextRectB"/>
              <a:gd fmla="*/ OXMLTextRectL 1 w" name="COTextRectL"/>
              <a:gd fmla="*/ OXMLTextRectT 1 h" name="COTextRectT"/>
              <a:gd fmla="*/ OXMLTextRectR 1 w" name="COTextRectR"/>
              <a:gd fmla="*/ OXMLTextRectB 1 h" name="COTextRectB"/>
              <a:gd fmla="val 0" name="ODFLeft"/>
              <a:gd fmla="val 0" name="ODFTop"/>
              <a:gd fmla="val 3352800" name="ODFRight"/>
              <a:gd fmla="val 2002901" name="ODFBottom"/>
              <a:gd fmla="val 3352800" name="ODFWidth"/>
              <a:gd fmla="val 2002901" name="ODFHeight"/>
            </a:gdLst>
            <a:rect b="OXMLTextRectB" l="OXMLTextRectL" r="OXMLTextRectR" t="OXMLTextRectT"/>
            <a:pathLst>
              <a:path fill="norm" h="2002901" stroke="true" w="3352800">
                <a:moveTo>
                  <a:pt x="0" y="2002901"/>
                </a:moveTo>
                <a:lnTo>
                  <a:pt x="2836585" y="0"/>
                </a:lnTo>
                <a:lnTo>
                  <a:pt x="3352800" y="270"/>
                </a:lnTo>
                <a:lnTo>
                  <a:pt x="3352800" y="2002901"/>
                </a:lnTo>
                <a:lnTo>
                  <a:pt x="0" y="2002901"/>
                </a:lnTo>
                <a:close/>
              </a:path>
            </a:pathLst>
          </a:custGeom>
          <a:solidFill>
            <a:schemeClr val="accent3">
              <a:alpha val="80000"/>
            </a:schemeClr>
          </a:solidFill>
          <a:ln>
            <a:noFill/>
          </a:ln>
        </p:spPr>
        <p:txBody>
          <a:bodyPr anchor="ctr" bIns="45720" lIns="91440" rIns="91440" tIns="45720"/>
          <a:p>
            <a:pPr algn="ctr" indent="0" marL="0"/>
            <a:endParaRPr sz="1800">
              <a:solidFill>
                <a:schemeClr val="lt1"/>
              </a:solidFill>
              <a:latin typeface="+mn-lt"/>
              <a:ea typeface="+mn-ea"/>
              <a:cs typeface="+mn-cs"/>
            </a:endParaRPr>
          </a:p>
        </p:txBody>
      </p:sp>
      <p:sp>
        <p:nvSpPr>
          <p:cNvPr hidden="false" id="27" name="Shape 27"/>
          <p:cNvSpPr txBox="true"/>
          <p:nvPr isPhoto="false">
            <p:ph idx="0" type="title"/>
          </p:nvPr>
        </p:nvSpPr>
        <p:spPr>
          <a:xfrm flipH="false" flipV="false" rot="19140000">
            <a:off x="817112" y="1730402"/>
            <a:ext cx="5648623" cy="1204306"/>
          </a:xfrm>
          <a:prstGeom prst="rect">
            <a:avLst/>
          </a:prstGeom>
        </p:spPr>
        <p:txBody>
          <a:bodyPr anchor="b" bIns="9144"/>
          <a:lstStyle>
            <a:defPPr/>
            <a:lvl1pPr lvl="0">
              <a:defRPr sz="3200"/>
            </a:lvl1pPr>
          </a:lstStyle>
          <a:p>
            <a:r>
              <a:t>Образец заголовка</a:t>
            </a:r>
          </a:p>
        </p:txBody>
      </p:sp>
      <p:sp>
        <p:nvSpPr>
          <p:cNvPr hidden="false" id="28" name="Shape 28"/>
          <p:cNvSpPr txBox="true"/>
          <p:nvPr isPhoto="false">
            <p:ph idx="1" type="subTitle"/>
          </p:nvPr>
        </p:nvSpPr>
        <p:spPr>
          <a:xfrm flipH="false" flipV="false" rot="19140000">
            <a:off x="1212277" y="2470925"/>
            <a:ext cx="6511131" cy="329258"/>
          </a:xfrm>
          <a:prstGeom prst="rect">
            <a:avLst/>
          </a:prstGeom>
        </p:spPr>
        <p:txBody>
          <a:bodyPr tIns="9144">
            <a:normAutofit fontScale="100%" lnSpcReduction="0%"/>
          </a:bodyPr>
          <a:lstStyle>
            <a:defPPr/>
            <a:lvl1pPr algn="l" indent="0" lvl="0" marL="0">
              <a:buNone/>
              <a:defRPr b="false" baseline="0" cap="all" i="false" spc="400" strike="noStrike" sz="1400" u="none">
                <a:solidFill>
                  <a:schemeClr val="tx1"/>
                </a:solidFill>
                <a:latin typeface="+mn-lt"/>
                <a:ea typeface="+mn-ea"/>
                <a:cs typeface="+mn-cs"/>
              </a:defRPr>
            </a:lvl1pPr>
            <a:lvl2pPr algn="ctr" indent="0" lvl="1" marL="457200">
              <a:buNone/>
              <a:defRPr>
                <a:solidFill>
                  <a:schemeClr val="tx1">
                    <a:tint val="75000"/>
                  </a:schemeClr>
                </a:solidFill>
              </a:defRPr>
            </a:lvl2pPr>
            <a:lvl3pPr algn="ctr" indent="0" lvl="2" marL="914400">
              <a:buNone/>
              <a:defRPr>
                <a:solidFill>
                  <a:schemeClr val="tx1">
                    <a:tint val="75000"/>
                  </a:schemeClr>
                </a:solidFill>
              </a:defRPr>
            </a:lvl3pPr>
            <a:lvl4pPr algn="ctr" indent="0" lvl="3" marL="1371600">
              <a:buNone/>
              <a:defRPr>
                <a:solidFill>
                  <a:schemeClr val="tx1">
                    <a:tint val="75000"/>
                  </a:schemeClr>
                </a:solidFill>
              </a:defRPr>
            </a:lvl4pPr>
            <a:lvl5pPr algn="ctr" indent="0" lvl="4" marL="1828800">
              <a:buNone/>
              <a:defRPr>
                <a:solidFill>
                  <a:schemeClr val="tx1">
                    <a:tint val="75000"/>
                  </a:schemeClr>
                </a:solidFill>
              </a:defRPr>
            </a:lvl5pPr>
            <a:lvl6pPr algn="ctr" indent="0" lvl="5" marL="2286000">
              <a:buNone/>
              <a:defRPr>
                <a:solidFill>
                  <a:schemeClr val="tx1">
                    <a:tint val="75000"/>
                  </a:schemeClr>
                </a:solidFill>
              </a:defRPr>
            </a:lvl6pPr>
            <a:lvl7pPr algn="ctr" indent="0" lvl="6" marL="2743200">
              <a:buNone/>
              <a:defRPr>
                <a:solidFill>
                  <a:schemeClr val="tx1">
                    <a:tint val="75000"/>
                  </a:schemeClr>
                </a:solidFill>
              </a:defRPr>
            </a:lvl7pPr>
            <a:lvl8pPr algn="ctr" indent="0" lvl="7" marL="3200400">
              <a:buNone/>
              <a:defRPr>
                <a:solidFill>
                  <a:schemeClr val="tx1">
                    <a:tint val="75000"/>
                  </a:schemeClr>
                </a:solidFill>
              </a:defRPr>
            </a:lvl8pPr>
            <a:lvl9pPr algn="ctr" indent="0" lvl="8" marL="3657600">
              <a:buNone/>
              <a:defRPr>
                <a:solidFill>
                  <a:schemeClr val="tx1">
                    <a:tint val="75000"/>
                  </a:schemeClr>
                </a:solidFill>
              </a:defRPr>
            </a:lvl9pPr>
          </a:lstStyle>
          <a:p>
            <a:pPr algn="l" indent="0" lvl="0" marL="0" marR="0">
              <a:lnSpc>
                <a:spcPct val="100000"/>
              </a:lnSpc>
              <a:spcBef>
                <a:spcPts val="0"/>
              </a:spcBef>
              <a:spcAft>
                <a:spcPts val="0"/>
              </a:spcAft>
            </a:pPr>
            <a:r>
              <a:t>Образец подзаголовка</a:t>
            </a:r>
          </a:p>
        </p:txBody>
      </p:sp>
      <p:sp>
        <p:nvSpPr>
          <p:cNvPr hidden="false" id="29" name="Shape 29"/>
          <p:cNvSpPr txBox="true"/>
          <p:nvPr isPhoto="false">
            <p:ph idx="10" type="dt"/>
          </p:nvPr>
        </p:nvSpPr>
        <p:spPr>
          <a:prstGeom prst="rect">
            <a:avLst/>
          </a:prstGeom>
        </p:spPr>
        <p:txBody>
          <a:bodyPr/>
          <a:lstStyle>
            <a:defPPr/>
            <a:lvl1pPr lvl="0"/>
          </a:lstStyle>
          <a:p>
            <a:r>
              <a:t>20.03.2024</a:t>
            </a:r>
          </a:p>
        </p:txBody>
      </p:sp>
      <p:sp>
        <p:nvSpPr>
          <p:cNvPr hidden="false" id="30" name="Shape 30"/>
          <p:cNvSpPr txBox="true"/>
          <p:nvPr isPhoto="false">
            <p:ph idx="11" type="ftr"/>
          </p:nvPr>
        </p:nvSpPr>
        <p:spPr>
          <a:prstGeom prst="rect">
            <a:avLst/>
          </a:prstGeom>
        </p:spPr>
        <p:txBody>
          <a:bodyPr/>
          <a:lstStyle>
            <a:defPPr/>
            <a:lvl1pPr lvl="0"/>
          </a:lstStyle>
          <a:p/>
        </p:txBody>
      </p:sp>
      <p:sp>
        <p:nvSpPr>
          <p:cNvPr hidden="false" id="31" name="Shape 31"/>
          <p:cNvSpPr txBox="false"/>
          <p:nvPr isPhoto="false">
            <p:ph idx="12" type="sldNum"/>
          </p:nvPr>
        </p:nvSpPr>
        <p:spPr/>
        <p:txBody>
          <a:bodyPr/>
          <a:lstStyle>
            <a:defPPr/>
            <a:lvl1pPr lvl="0"/>
          </a:lstStyle>
          <a:p>
            <a:r>
              <a:t>‹#›</a:t>
            </a:r>
          </a:p>
        </p:txBody>
      </p:sp>
    </p:spTree>
  </p:cSld>
</p:sldLayout>
</file>

<file path=ppt/slideLayouts/slideLayout10.xml><?xml version="1.0" encoding="utf-8"?>
<p:sldLayout xmlns:a="http://schemas.openxmlformats.org/drawingml/2006/main" xmlns:a15="http://schemas.microsoft.com/office/drawing/2012/main" xmlns:asvg="http://schemas.microsoft.com/office/drawing/2016/SVG/main" xmlns:c="http://schemas.openxmlformats.org/drawingml/2006/chart" xmlns:co="http://ncloudtech.com" xmlns:co-ooxml="http://ncloudtech.com/ooxml" xmlns:m="http://schemas.openxmlformats.org/officeDocument/2006/math" xmlns:mc="http://schemas.openxmlformats.org/markup-compatibility/2006" xmlns:o="urn:schemas-microsoft-com:office:office" xmlns:p="http://schemas.openxmlformats.org/presentationml/2006/main" xmlns:pic="http://schemas.openxmlformats.org/drawingml/2006/picture" xmlns:r="http://schemas.openxmlformats.org/officeDocument/2006/relationships" xmlns:s="http://schemas.openxmlformats.org/officeDocument/2006/sharedTypes" xmlns:sl="http://schemas.openxmlformats.org/schemaLibrary/2006/main" xmlns:v="urn:schemas-microsoft-com:vml" xmlns:w="http://schemas.openxmlformats.org/wordprocessingml/2006/main" xmlns:w10="urn:schemas-microsoft-com:office:word" xmlns:w14="http://schemas.microsoft.com/office/word/2010/wordml" xmlns:w15="http://schemas.microsoft.com/office/word/2012/wordml" xmlns:wp="http://schemas.openxmlformats.org/drawingml/2006/wordprocessingDrawing" xmlns:wpg="http://schemas.microsoft.com/office/word/2010/wordprocessingGroup" xmlns:wps="http://schemas.microsoft.com/office/word/2010/wordprocessingShape" xmlns:x="urn:schemas-microsoft-com:office:excel" xmlns:x12ac="http://schemas.microsoft.com/office/spreadsheetml/2011/1/ac" xmlns:x14="http://schemas.microsoft.com/office/spreadsheetml/2009/9/main" xmlns:xdr="http://schemas.openxmlformats.org/drawingml/2006/spreadsheetDrawing" xmlns:xm="http://schemas.microsoft.com/office/excel/2006/main" mc:Ignorable="co co-ooxml w14 x14 w15" showMasterSp="true" type="vertTx">
  <p:cSld name="Title and Vertical Text">
    <p:spTree>
      <p:nvGrpSpPr>
        <p:cNvPr hidden="false" id="68" name="GroupShape 68"/>
        <p:cNvGrpSpPr/>
        <p:nvPr isPhoto="false"/>
      </p:nvGrpSpPr>
      <p:grpSpPr>
        <a:xfrm flipH="false" flipV="false" rot="0">
          <a:off x="0" y="0"/>
          <a:ext cx="0" cy="0"/>
          <a:chOff x="0" y="0"/>
          <a:chExt cx="0" cy="0"/>
        </a:xfrm>
      </p:grpSpPr>
      <p:sp>
        <p:nvSpPr>
          <p:cNvPr hidden="false" id="69" name="Shape 69"/>
          <p:cNvSpPr txBox="true"/>
          <p:nvPr isPhoto="false">
            <p:ph idx="0" type="title"/>
          </p:nvPr>
        </p:nvSpPr>
        <p:spPr>
          <a:prstGeom prst="rect">
            <a:avLst/>
          </a:prstGeom>
        </p:spPr>
        <p:txBody>
          <a:bodyPr/>
          <a:lstStyle>
            <a:defPPr/>
            <a:lvl1pPr lvl="0"/>
          </a:lstStyle>
          <a:p>
            <a:r>
              <a:t>Образец заголовка</a:t>
            </a:r>
          </a:p>
        </p:txBody>
      </p:sp>
      <p:sp>
        <p:nvSpPr>
          <p:cNvPr hidden="false" id="70" name="Shape 70"/>
          <p:cNvSpPr txBox="true"/>
          <p:nvPr isPhoto="false">
            <p:ph idx="1" type="body"/>
          </p:nvPr>
        </p:nvSpPr>
        <p:spPr>
          <a:prstGeom prst="rect">
            <a:avLst/>
          </a:prstGeom>
        </p:spPr>
        <p:txBody>
          <a:bodyPr vert="eaVert"/>
          <a:lstStyle>
            <a:defPPr/>
            <a:lvl1pPr lvl="0"/>
          </a:lstStyle>
          <a:p>
            <a:pPr lvl="0"/>
            <a:r>
              <a:t>Образец текста</a:t>
            </a:r>
          </a:p>
          <a:p>
            <a:pPr lvl="1"/>
            <a:r>
              <a:t>Второй уровень</a:t>
            </a:r>
          </a:p>
          <a:p>
            <a:pPr lvl="2"/>
            <a:r>
              <a:t>Третий уровень</a:t>
            </a:r>
          </a:p>
          <a:p>
            <a:pPr lvl="3"/>
            <a:r>
              <a:t>Четвертый уровень</a:t>
            </a:r>
          </a:p>
          <a:p>
            <a:pPr lvl="4"/>
            <a:r>
              <a:t>Пятый уровень</a:t>
            </a:r>
          </a:p>
        </p:txBody>
      </p:sp>
      <p:sp>
        <p:nvSpPr>
          <p:cNvPr hidden="false" id="71" name="Shape 71"/>
          <p:cNvSpPr txBox="true"/>
          <p:nvPr isPhoto="false">
            <p:ph idx="10" type="dt"/>
          </p:nvPr>
        </p:nvSpPr>
        <p:spPr>
          <a:prstGeom prst="rect">
            <a:avLst/>
          </a:prstGeom>
        </p:spPr>
        <p:txBody>
          <a:bodyPr/>
          <a:lstStyle>
            <a:defPPr/>
            <a:lvl1pPr lvl="0"/>
          </a:lstStyle>
          <a:p>
            <a:r>
              <a:t>20.03.2024</a:t>
            </a:r>
          </a:p>
        </p:txBody>
      </p:sp>
      <p:sp>
        <p:nvSpPr>
          <p:cNvPr hidden="false" id="72" name="Shape 72"/>
          <p:cNvSpPr txBox="true"/>
          <p:nvPr isPhoto="false">
            <p:ph idx="11" type="ftr"/>
          </p:nvPr>
        </p:nvSpPr>
        <p:spPr>
          <a:prstGeom prst="rect">
            <a:avLst/>
          </a:prstGeom>
        </p:spPr>
        <p:txBody>
          <a:bodyPr/>
          <a:lstStyle>
            <a:defPPr/>
            <a:lvl1pPr lvl="0"/>
          </a:lstStyle>
          <a:p/>
        </p:txBody>
      </p:sp>
      <p:sp>
        <p:nvSpPr>
          <p:cNvPr hidden="false" id="73" name="Shape 73"/>
          <p:cNvSpPr txBox="false"/>
          <p:nvPr isPhoto="false">
            <p:ph idx="12" type="sldNum"/>
          </p:nvPr>
        </p:nvSpPr>
        <p:spPr/>
        <p:txBody>
          <a:bodyPr/>
          <a:lstStyle>
            <a:defPPr/>
            <a:lvl1pPr lvl="0"/>
          </a:lstStyle>
          <a:p>
            <a:r>
              <a:t>‹#›</a:t>
            </a:r>
          </a:p>
        </p:txBody>
      </p:sp>
    </p:spTree>
  </p:cSld>
</p:sldLayout>
</file>

<file path=ppt/slideLayouts/slideLayout11.xml><?xml version="1.0" encoding="utf-8"?>
<p:sldLayout xmlns:a="http://schemas.openxmlformats.org/drawingml/2006/main" xmlns:a15="http://schemas.microsoft.com/office/drawing/2012/main" xmlns:asvg="http://schemas.microsoft.com/office/drawing/2016/SVG/main" xmlns:c="http://schemas.openxmlformats.org/drawingml/2006/chart" xmlns:co="http://ncloudtech.com" xmlns:co-ooxml="http://ncloudtech.com/ooxml" xmlns:m="http://schemas.openxmlformats.org/officeDocument/2006/math" xmlns:mc="http://schemas.openxmlformats.org/markup-compatibility/2006" xmlns:o="urn:schemas-microsoft-com:office:office" xmlns:p="http://schemas.openxmlformats.org/presentationml/2006/main" xmlns:pic="http://schemas.openxmlformats.org/drawingml/2006/picture" xmlns:r="http://schemas.openxmlformats.org/officeDocument/2006/relationships" xmlns:s="http://schemas.openxmlformats.org/officeDocument/2006/sharedTypes" xmlns:sl="http://schemas.openxmlformats.org/schemaLibrary/2006/main" xmlns:v="urn:schemas-microsoft-com:vml" xmlns:w="http://schemas.openxmlformats.org/wordprocessingml/2006/main" xmlns:w10="urn:schemas-microsoft-com:office:word" xmlns:w14="http://schemas.microsoft.com/office/word/2010/wordml" xmlns:w15="http://schemas.microsoft.com/office/word/2012/wordml" xmlns:wp="http://schemas.openxmlformats.org/drawingml/2006/wordprocessingDrawing" xmlns:wpg="http://schemas.microsoft.com/office/word/2010/wordprocessingGroup" xmlns:wps="http://schemas.microsoft.com/office/word/2010/wordprocessingShape" xmlns:x="urn:schemas-microsoft-com:office:excel" xmlns:x12ac="http://schemas.microsoft.com/office/spreadsheetml/2011/1/ac" xmlns:x14="http://schemas.microsoft.com/office/spreadsheetml/2009/9/main" xmlns:xdr="http://schemas.openxmlformats.org/drawingml/2006/spreadsheetDrawing" xmlns:xm="http://schemas.microsoft.com/office/excel/2006/main" mc:Ignorable="co co-ooxml w14 x14 w15" showMasterSp="true" type="vertTitleAndTx">
  <p:cSld name="Vertical Title and Text">
    <p:spTree>
      <p:nvGrpSpPr>
        <p:cNvPr hidden="false" id="46" name="GroupShape 46"/>
        <p:cNvGrpSpPr/>
        <p:nvPr isPhoto="false"/>
      </p:nvGrpSpPr>
      <p:grpSpPr>
        <a:xfrm flipH="false" flipV="false" rot="0">
          <a:off x="0" y="0"/>
          <a:ext cx="0" cy="0"/>
          <a:chOff x="0" y="0"/>
          <a:chExt cx="0" cy="0"/>
        </a:xfrm>
      </p:grpSpPr>
      <p:sp>
        <p:nvSpPr>
          <p:cNvPr hidden="false" id="47" name="Shape 47"/>
          <p:cNvSpPr txBox="true"/>
          <p:nvPr isPhoto="false">
            <p:ph idx="0" type="title"/>
          </p:nvPr>
        </p:nvSpPr>
        <p:spPr>
          <a:xfrm flipH="false" flipV="false" rot="0">
            <a:off x="6629400" y="274639"/>
            <a:ext cx="2057400" cy="4678362"/>
          </a:xfrm>
          <a:prstGeom prst="rect">
            <a:avLst/>
          </a:prstGeom>
        </p:spPr>
        <p:txBody>
          <a:bodyPr vert="eaVert"/>
          <a:lstStyle>
            <a:defPPr/>
            <a:lvl1pPr lvl="0"/>
          </a:lstStyle>
          <a:p>
            <a:r>
              <a:t>Образец заголовка</a:t>
            </a:r>
          </a:p>
        </p:txBody>
      </p:sp>
      <p:sp>
        <p:nvSpPr>
          <p:cNvPr hidden="false" id="48" name="Shape 48"/>
          <p:cNvSpPr txBox="true"/>
          <p:nvPr isPhoto="false">
            <p:ph idx="1" type="body"/>
          </p:nvPr>
        </p:nvSpPr>
        <p:spPr>
          <a:xfrm flipH="false" flipV="false" rot="0">
            <a:off x="457200" y="274639"/>
            <a:ext cx="6019800" cy="4678362"/>
          </a:xfrm>
          <a:prstGeom prst="rect">
            <a:avLst/>
          </a:prstGeom>
        </p:spPr>
        <p:txBody>
          <a:bodyPr vert="eaVert"/>
          <a:lstStyle>
            <a:defPPr/>
            <a:lvl1pPr lvl="0"/>
          </a:lstStyle>
          <a:p>
            <a:pPr lvl="0"/>
            <a:r>
              <a:t>Образец текста</a:t>
            </a:r>
          </a:p>
          <a:p>
            <a:pPr lvl="1"/>
            <a:r>
              <a:t>Второй уровень</a:t>
            </a:r>
          </a:p>
          <a:p>
            <a:pPr lvl="2"/>
            <a:r>
              <a:t>Третий уровень</a:t>
            </a:r>
          </a:p>
          <a:p>
            <a:pPr lvl="3"/>
            <a:r>
              <a:t>Четвертый уровень</a:t>
            </a:r>
          </a:p>
          <a:p>
            <a:pPr lvl="4"/>
            <a:r>
              <a:t>Пятый уровень</a:t>
            </a:r>
          </a:p>
        </p:txBody>
      </p:sp>
      <p:sp>
        <p:nvSpPr>
          <p:cNvPr hidden="false" id="49" name="Shape 49"/>
          <p:cNvSpPr txBox="true"/>
          <p:nvPr isPhoto="false">
            <p:ph idx="10" type="dt"/>
          </p:nvPr>
        </p:nvSpPr>
        <p:spPr>
          <a:prstGeom prst="rect">
            <a:avLst/>
          </a:prstGeom>
        </p:spPr>
        <p:txBody>
          <a:bodyPr/>
          <a:lstStyle>
            <a:defPPr/>
            <a:lvl1pPr lvl="0"/>
          </a:lstStyle>
          <a:p>
            <a:r>
              <a:t>20.03.2024</a:t>
            </a:r>
          </a:p>
        </p:txBody>
      </p:sp>
      <p:sp>
        <p:nvSpPr>
          <p:cNvPr hidden="false" id="50" name="Shape 50"/>
          <p:cNvSpPr txBox="true"/>
          <p:nvPr isPhoto="false">
            <p:ph idx="11" type="ftr"/>
          </p:nvPr>
        </p:nvSpPr>
        <p:spPr>
          <a:prstGeom prst="rect">
            <a:avLst/>
          </a:prstGeom>
        </p:spPr>
        <p:txBody>
          <a:bodyPr/>
          <a:lstStyle>
            <a:defPPr/>
            <a:lvl1pPr lvl="0"/>
          </a:lstStyle>
          <a:p/>
        </p:txBody>
      </p:sp>
      <p:sp>
        <p:nvSpPr>
          <p:cNvPr hidden="false" id="51" name="Shape 51"/>
          <p:cNvSpPr txBox="false"/>
          <p:nvPr isPhoto="false">
            <p:ph idx="12" type="sldNum"/>
          </p:nvPr>
        </p:nvSpPr>
        <p:spPr/>
        <p:txBody>
          <a:bodyPr/>
          <a:lstStyle>
            <a:defPPr/>
            <a:lvl1pPr lvl="0"/>
          </a:lstStyle>
          <a:p>
            <a:r>
              <a:t>‹#›</a:t>
            </a:r>
          </a:p>
        </p:txBody>
      </p:sp>
    </p:spTree>
  </p:cSld>
</p:sldLayout>
</file>

<file path=ppt/slideLayouts/slideLayout2.xml><?xml version="1.0" encoding="utf-8"?>
<p:sldLayout xmlns:a="http://schemas.openxmlformats.org/drawingml/2006/main" xmlns:a15="http://schemas.microsoft.com/office/drawing/2012/main" xmlns:asvg="http://schemas.microsoft.com/office/drawing/2016/SVG/main" xmlns:c="http://schemas.openxmlformats.org/drawingml/2006/chart" xmlns:co="http://ncloudtech.com" xmlns:co-ooxml="http://ncloudtech.com/ooxml" xmlns:m="http://schemas.openxmlformats.org/officeDocument/2006/math" xmlns:mc="http://schemas.openxmlformats.org/markup-compatibility/2006" xmlns:o="urn:schemas-microsoft-com:office:office" xmlns:p="http://schemas.openxmlformats.org/presentationml/2006/main" xmlns:pic="http://schemas.openxmlformats.org/drawingml/2006/picture" xmlns:r="http://schemas.openxmlformats.org/officeDocument/2006/relationships" xmlns:s="http://schemas.openxmlformats.org/officeDocument/2006/sharedTypes" xmlns:sl="http://schemas.openxmlformats.org/schemaLibrary/2006/main" xmlns:v="urn:schemas-microsoft-com:vml" xmlns:w="http://schemas.openxmlformats.org/wordprocessingml/2006/main" xmlns:w10="urn:schemas-microsoft-com:office:word" xmlns:w14="http://schemas.microsoft.com/office/word/2010/wordml" xmlns:w15="http://schemas.microsoft.com/office/word/2012/wordml" xmlns:wp="http://schemas.openxmlformats.org/drawingml/2006/wordprocessingDrawing" xmlns:wpg="http://schemas.microsoft.com/office/word/2010/wordprocessingGroup" xmlns:wps="http://schemas.microsoft.com/office/word/2010/wordprocessingShape" xmlns:x="urn:schemas-microsoft-com:office:excel" xmlns:x12ac="http://schemas.microsoft.com/office/spreadsheetml/2011/1/ac" xmlns:x14="http://schemas.microsoft.com/office/spreadsheetml/2009/9/main" xmlns:xdr="http://schemas.openxmlformats.org/drawingml/2006/spreadsheetDrawing" xmlns:xm="http://schemas.microsoft.com/office/excel/2006/main" mc:Ignorable="co co-ooxml w14 x14 w15" showMasterSp="true" type="obj">
  <p:cSld name="Title and Content">
    <p:spTree>
      <p:nvGrpSpPr>
        <p:cNvPr hidden="false" id="9" name="GroupShape 9"/>
        <p:cNvGrpSpPr/>
        <p:nvPr isPhoto="false"/>
      </p:nvGrpSpPr>
      <p:grpSpPr>
        <a:xfrm flipH="false" flipV="false" rot="0">
          <a:off x="0" y="0"/>
          <a:ext cx="0" cy="0"/>
          <a:chOff x="0" y="0"/>
          <a:chExt cx="0" cy="0"/>
        </a:xfrm>
      </p:grpSpPr>
      <p:sp>
        <p:nvSpPr>
          <p:cNvPr hidden="false" id="10" name="Shape 10"/>
          <p:cNvSpPr txBox="true"/>
          <p:nvPr isPhoto="false">
            <p:ph idx="0" type="title"/>
          </p:nvPr>
        </p:nvSpPr>
        <p:spPr>
          <a:prstGeom prst="rect">
            <a:avLst/>
          </a:prstGeom>
        </p:spPr>
        <p:txBody>
          <a:bodyPr/>
          <a:lstStyle>
            <a:defPPr/>
            <a:lvl1pPr lvl="0"/>
          </a:lstStyle>
          <a:p>
            <a:r>
              <a:t>Образец заголовка</a:t>
            </a:r>
          </a:p>
        </p:txBody>
      </p:sp>
      <p:sp>
        <p:nvSpPr>
          <p:cNvPr hidden="false" id="11" name="Shape 11"/>
          <p:cNvSpPr txBox="true"/>
          <p:nvPr isPhoto="false">
            <p:ph idx="1" type="body"/>
          </p:nvPr>
        </p:nvSpPr>
        <p:spPr>
          <a:prstGeom prst="rect">
            <a:avLst/>
          </a:prstGeom>
        </p:spPr>
        <p:txBody>
          <a:bodyPr/>
          <a:lstStyle>
            <a:defPPr/>
            <a:lvl1pPr lvl="0"/>
          </a:lstStyle>
          <a:p>
            <a:pPr lvl="0"/>
            <a:r>
              <a:t>Образец текста</a:t>
            </a:r>
          </a:p>
          <a:p>
            <a:pPr lvl="1"/>
            <a:r>
              <a:t>Второй уровень</a:t>
            </a:r>
          </a:p>
          <a:p>
            <a:pPr lvl="2"/>
            <a:r>
              <a:t>Третий уровень</a:t>
            </a:r>
          </a:p>
          <a:p>
            <a:pPr lvl="3"/>
            <a:r>
              <a:t>Четвертый уровень</a:t>
            </a:r>
          </a:p>
          <a:p>
            <a:pPr lvl="4"/>
            <a:r>
              <a:t>Пятый уровень</a:t>
            </a:r>
          </a:p>
        </p:txBody>
      </p:sp>
      <p:sp>
        <p:nvSpPr>
          <p:cNvPr hidden="false" id="12" name="Shape 12"/>
          <p:cNvSpPr txBox="true"/>
          <p:nvPr isPhoto="false">
            <p:ph idx="10" type="dt"/>
          </p:nvPr>
        </p:nvSpPr>
        <p:spPr>
          <a:prstGeom prst="rect">
            <a:avLst/>
          </a:prstGeom>
        </p:spPr>
        <p:txBody>
          <a:bodyPr/>
          <a:lstStyle>
            <a:defPPr/>
            <a:lvl1pPr lvl="0"/>
          </a:lstStyle>
          <a:p>
            <a:r>
              <a:t>20.03.2024</a:t>
            </a:r>
          </a:p>
        </p:txBody>
      </p:sp>
      <p:sp>
        <p:nvSpPr>
          <p:cNvPr hidden="false" id="13" name="Shape 13"/>
          <p:cNvSpPr txBox="true"/>
          <p:nvPr isPhoto="false">
            <p:ph idx="11" type="ftr"/>
          </p:nvPr>
        </p:nvSpPr>
        <p:spPr>
          <a:prstGeom prst="rect">
            <a:avLst/>
          </a:prstGeom>
        </p:spPr>
        <p:txBody>
          <a:bodyPr/>
          <a:lstStyle>
            <a:defPPr/>
            <a:lvl1pPr lvl="0"/>
          </a:lstStyle>
          <a:p/>
        </p:txBody>
      </p:sp>
      <p:sp>
        <p:nvSpPr>
          <p:cNvPr hidden="false" id="14" name="Shape 14"/>
          <p:cNvSpPr txBox="false"/>
          <p:nvPr isPhoto="false">
            <p:ph idx="12" type="sldNum"/>
          </p:nvPr>
        </p:nvSpPr>
        <p:spPr/>
        <p:txBody>
          <a:bodyPr/>
          <a:lstStyle>
            <a:defPPr/>
            <a:lvl1pPr lvl="0"/>
          </a:lstStyle>
          <a:p>
            <a:r>
              <a:t>‹#›</a:t>
            </a:r>
          </a:p>
        </p:txBody>
      </p:sp>
    </p:spTree>
  </p:cSld>
</p:sldLayout>
</file>

<file path=ppt/slideLayouts/slideLayout3.xml><?xml version="1.0" encoding="utf-8"?>
<p:sldLayout xmlns:a="http://schemas.openxmlformats.org/drawingml/2006/main" xmlns:a15="http://schemas.microsoft.com/office/drawing/2012/main" xmlns:asvg="http://schemas.microsoft.com/office/drawing/2016/SVG/main" xmlns:c="http://schemas.openxmlformats.org/drawingml/2006/chart" xmlns:co="http://ncloudtech.com" xmlns:co-ooxml="http://ncloudtech.com/ooxml" xmlns:m="http://schemas.openxmlformats.org/officeDocument/2006/math" xmlns:mc="http://schemas.openxmlformats.org/markup-compatibility/2006" xmlns:o="urn:schemas-microsoft-com:office:office" xmlns:p="http://schemas.openxmlformats.org/presentationml/2006/main" xmlns:pic="http://schemas.openxmlformats.org/drawingml/2006/picture" xmlns:r="http://schemas.openxmlformats.org/officeDocument/2006/relationships" xmlns:s="http://schemas.openxmlformats.org/officeDocument/2006/sharedTypes" xmlns:sl="http://schemas.openxmlformats.org/schemaLibrary/2006/main" xmlns:v="urn:schemas-microsoft-com:vml" xmlns:w="http://schemas.openxmlformats.org/wordprocessingml/2006/main" xmlns:w10="urn:schemas-microsoft-com:office:word" xmlns:w14="http://schemas.microsoft.com/office/word/2010/wordml" xmlns:w15="http://schemas.microsoft.com/office/word/2012/wordml" xmlns:wp="http://schemas.openxmlformats.org/drawingml/2006/wordprocessingDrawing" xmlns:wpg="http://schemas.microsoft.com/office/word/2010/wordprocessingGroup" xmlns:wps="http://schemas.microsoft.com/office/word/2010/wordprocessingShape" xmlns:x="urn:schemas-microsoft-com:office:excel" xmlns:x12ac="http://schemas.microsoft.com/office/spreadsheetml/2011/1/ac" xmlns:x14="http://schemas.microsoft.com/office/spreadsheetml/2009/9/main" xmlns:xdr="http://schemas.openxmlformats.org/drawingml/2006/spreadsheetDrawing" xmlns:xm="http://schemas.microsoft.com/office/excel/2006/main" mc:Ignorable="co co-ooxml w14 x14 w15" showMasterSp="false" type="secHead">
  <p:cSld name="Title and Subtitle">
    <p:spTree>
      <p:nvGrpSpPr>
        <p:cNvPr hidden="false" id="78" name="GroupShape 78"/>
        <p:cNvGrpSpPr/>
        <p:nvPr isPhoto="false"/>
      </p:nvGrpSpPr>
      <p:grpSpPr>
        <a:xfrm flipH="false" flipV="false" rot="0">
          <a:off x="0" y="0"/>
          <a:ext cx="0" cy="0"/>
          <a:chOff x="0" y="0"/>
          <a:chExt cx="0" cy="0"/>
        </a:xfrm>
      </p:grpSpPr>
      <p:sp>
        <p:nvSpPr>
          <p:cNvPr hidden="false" id="79" name="Shape 79"/>
          <p:cNvSpPr txBox="false"/>
          <p:nvPr isPhoto="false"/>
        </p:nvSpPr>
        <p:spPr>
          <a:xfrm flipH="false" flipV="false" rot="0">
            <a:off x="-2380" y="-925"/>
            <a:ext cx="9146380" cy="6858924"/>
          </a:xfrm>
          <a:custGeom>
            <a:avLst/>
            <a:gdLst>
              <a:gd fmla="*/ 0 w 3350419" name="connsiteX0"/>
              <a:gd fmla="*/ 2081213 h 2083594" name="connsiteY0"/>
              <a:gd fmla="*/ 3031331 w 3350419" name="connsiteX1"/>
              <a:gd fmla="*/ 0 h 2083594" name="connsiteY1"/>
              <a:gd fmla="*/ 3350419 w 3350419" name="connsiteX2"/>
              <a:gd fmla="*/ 80963 h 2083594" name="connsiteY2"/>
              <a:gd fmla="*/ 3350419 w 3350419" name="connsiteX3"/>
              <a:gd fmla="*/ 2083594 h 2083594" name="connsiteY3"/>
              <a:gd fmla="*/ 0 w 3350419" name="connsiteX4"/>
              <a:gd fmla="*/ 2081213 h 2083594" name="connsiteY4"/>
              <a:gd fmla="*/ 0 w 3112294" name="connsiteX0"/>
              <a:gd fmla="*/ 2019301 h 2083594" name="connsiteY0"/>
              <a:gd fmla="*/ 2793206 w 3112294" name="connsiteX1"/>
              <a:gd fmla="*/ 0 h 2083594" name="connsiteY1"/>
              <a:gd fmla="*/ 3112294 w 3112294" name="connsiteX2"/>
              <a:gd fmla="*/ 80963 h 2083594" name="connsiteY2"/>
              <a:gd fmla="*/ 3112294 w 3112294" name="connsiteX3"/>
              <a:gd fmla="*/ 2083594 h 2083594" name="connsiteY3"/>
              <a:gd fmla="*/ 0 w 3112294" name="connsiteX4"/>
              <a:gd fmla="*/ 2019301 h 2083594" name="connsiteY4"/>
              <a:gd fmla="*/ 0 w 3345656" name="connsiteX0"/>
              <a:gd fmla="*/ 2097882 h 2097882" name="connsiteY0"/>
              <a:gd fmla="*/ 3026568 w 3345656" name="connsiteX1"/>
              <a:gd fmla="*/ 0 h 2097882" name="connsiteY1"/>
              <a:gd fmla="*/ 3345656 w 3345656" name="connsiteX2"/>
              <a:gd fmla="*/ 80963 h 2097882" name="connsiteY2"/>
              <a:gd fmla="*/ 3345656 w 3345656" name="connsiteX3"/>
              <a:gd fmla="*/ 2083594 h 2097882" name="connsiteY3"/>
              <a:gd fmla="*/ 0 w 3345656" name="connsiteX4"/>
              <a:gd fmla="*/ 2097882 h 2097882" name="connsiteY4"/>
              <a:gd fmla="*/ 0 w 2800350" name="connsiteX0"/>
              <a:gd fmla="*/ 1935957 h 2083594" name="connsiteY0"/>
              <a:gd fmla="*/ 2481262 w 2800350" name="connsiteX1"/>
              <a:gd fmla="*/ 0 h 2083594" name="connsiteY1"/>
              <a:gd fmla="*/ 2800350 w 2800350" name="connsiteX2"/>
              <a:gd fmla="*/ 80963 h 2083594" name="connsiteY2"/>
              <a:gd fmla="*/ 2800350 w 2800350" name="connsiteX3"/>
              <a:gd fmla="*/ 2083594 h 2083594" name="connsiteY3"/>
              <a:gd fmla="*/ 0 w 2800350" name="connsiteX4"/>
              <a:gd fmla="*/ 1935957 h 2083594" name="connsiteY4"/>
              <a:gd fmla="*/ 0 w 3352800" name="connsiteX0"/>
              <a:gd fmla="*/ 2083594 h 2083594" name="connsiteY0"/>
              <a:gd fmla="*/ 3033712 w 3352800" name="connsiteX1"/>
              <a:gd fmla="*/ 0 h 2083594" name="connsiteY1"/>
              <a:gd fmla="*/ 3352800 w 3352800" name="connsiteX2"/>
              <a:gd fmla="*/ 80963 h 2083594" name="connsiteY2"/>
              <a:gd fmla="*/ 3352800 w 3352800" name="connsiteX3"/>
              <a:gd fmla="*/ 2083594 h 2083594" name="connsiteY3"/>
              <a:gd fmla="*/ 0 w 3352800" name="connsiteX4"/>
              <a:gd fmla="*/ 2083594 h 2083594" name="connsiteY4"/>
              <a:gd fmla="*/ 0 w 3352800" name="connsiteX0"/>
              <a:gd fmla="*/ 2002631 h 2002631" name="connsiteY0"/>
              <a:gd fmla="*/ 3033712 w 3352800" name="connsiteX1"/>
              <a:gd fmla="*/ 157162 h 2002631" name="connsiteY1"/>
              <a:gd fmla="*/ 3352800 w 3352800" name="connsiteX2"/>
              <a:gd fmla="*/ 0 h 2002631" name="connsiteY2"/>
              <a:gd fmla="*/ 3352800 w 3352800" name="connsiteX3"/>
              <a:gd fmla="*/ 2002631 h 2002631" name="connsiteY3"/>
              <a:gd fmla="*/ 0 w 3352800" name="connsiteX4"/>
              <a:gd fmla="*/ 2002631 h 2002631" name="connsiteY4"/>
              <a:gd fmla="*/ 0 w 3352800" name="connsiteX0"/>
              <a:gd fmla="*/ 2002631 h 2002631" name="connsiteY0"/>
              <a:gd fmla="*/ 2988469 w 3352800" name="connsiteX1"/>
              <a:gd fmla="*/ 59530 h 2002631" name="connsiteY1"/>
              <a:gd fmla="*/ 3352800 w 3352800" name="connsiteX2"/>
              <a:gd fmla="*/ 0 h 2002631" name="connsiteY2"/>
              <a:gd fmla="*/ 3352800 w 3352800" name="connsiteX3"/>
              <a:gd fmla="*/ 2002631 h 2002631" name="connsiteY3"/>
              <a:gd fmla="*/ 0 w 3352800" name="connsiteX4"/>
              <a:gd fmla="*/ 2002631 h 2002631" name="connsiteY4"/>
              <a:gd fmla="*/ 0 w 3352800" name="connsiteX0"/>
              <a:gd fmla="*/ 2002631 h 2002631" name="connsiteY0"/>
              <a:gd fmla="*/ 2833966 w 3352800" name="connsiteX1"/>
              <a:gd fmla="*/ 425 h 2002631" name="connsiteY1"/>
              <a:gd fmla="*/ 3352800 w 3352800" name="connsiteX2"/>
              <a:gd fmla="*/ 0 h 2002631" name="connsiteY2"/>
              <a:gd fmla="*/ 3352800 w 3352800" name="connsiteX3"/>
              <a:gd fmla="*/ 2002631 h 2002631" name="connsiteY3"/>
              <a:gd fmla="*/ 0 w 3352800" name="connsiteX4"/>
              <a:gd fmla="*/ 2002631 h 2002631" name="connsiteY4"/>
              <a:gd fmla="*/ 0 w 3352800" name="connsiteX0"/>
              <a:gd fmla="*/ 2002631 h 2002631" name="connsiteY0"/>
              <a:gd fmla="*/ 2845314 w 3352800" name="connsiteX1"/>
              <a:gd fmla="*/ 12246 h 2002631" name="connsiteY1"/>
              <a:gd fmla="*/ 3352800 w 3352800" name="connsiteX2"/>
              <a:gd fmla="*/ 0 h 2002631" name="connsiteY2"/>
              <a:gd fmla="*/ 3352800 w 3352800" name="connsiteX3"/>
              <a:gd fmla="*/ 2002631 h 2002631" name="connsiteY3"/>
              <a:gd fmla="*/ 0 w 3352800" name="connsiteX4"/>
              <a:gd fmla="*/ 2002631 h 2002631" name="connsiteY4"/>
              <a:gd fmla="*/ 0 w 3352800" name="connsiteX0"/>
              <a:gd fmla="*/ 2002631 h 2002631" name="connsiteY0"/>
              <a:gd fmla="*/ 2834839 w 3352800" name="connsiteX1"/>
              <a:gd fmla="*/ 425 h 2002631" name="connsiteY1"/>
              <a:gd fmla="*/ 3352800 w 3352800" name="connsiteX2"/>
              <a:gd fmla="*/ 0 h 2002631" name="connsiteY2"/>
              <a:gd fmla="*/ 3352800 w 3352800" name="connsiteX3"/>
              <a:gd fmla="*/ 2002631 h 2002631" name="connsiteY3"/>
              <a:gd fmla="*/ 0 w 3352800" name="connsiteX4"/>
              <a:gd fmla="*/ 2002631 h 2002631" name="connsiteY4"/>
              <a:gd fmla="*/ 0 w 3352800" name="connsiteX0"/>
              <a:gd fmla="*/ 2002631 h 2002631" name="connsiteY0"/>
              <a:gd fmla="*/ 2875865 w 3352800" name="connsiteX1"/>
              <a:gd fmla="*/ 81782 h 2002631" name="connsiteY1"/>
              <a:gd fmla="*/ 3352800 w 3352800" name="connsiteX2"/>
              <a:gd fmla="*/ 0 h 2002631" name="connsiteY2"/>
              <a:gd fmla="*/ 3352800 w 3352800" name="connsiteX3"/>
              <a:gd fmla="*/ 2002631 h 2002631" name="connsiteY3"/>
              <a:gd fmla="*/ 0 w 3352800" name="connsiteX4"/>
              <a:gd fmla="*/ 2002631 h 2002631" name="connsiteY4"/>
              <a:gd fmla="*/ 0 w 3352800" name="connsiteX0"/>
              <a:gd fmla="*/ 2002901 h 2002901" name="connsiteY0"/>
              <a:gd fmla="*/ 2836585 w 3352800" name="connsiteX1"/>
              <a:gd fmla="*/ 0 h 2002901" name="connsiteY1"/>
              <a:gd fmla="*/ 3352800 w 3352800" name="connsiteX2"/>
              <a:gd fmla="*/ 270 h 2002901" name="connsiteY2"/>
              <a:gd fmla="*/ 3352800 w 3352800" name="connsiteX3"/>
              <a:gd fmla="*/ 2002901 h 2002901" name="connsiteY3"/>
              <a:gd fmla="*/ 0 w 3352800" name="connsiteX4"/>
              <a:gd fmla="*/ 2002901 h 2002901" name="connsiteY4"/>
              <a:gd fmla="val 0" name="OXMLTextRectL"/>
              <a:gd fmla="val 0" name="OXMLTextRectT"/>
              <a:gd fmla="val w" name="OXMLTextRectR"/>
              <a:gd fmla="val h" name="OXMLTextRectB"/>
              <a:gd fmla="*/ OXMLTextRectL 1 w" name="COTextRectL"/>
              <a:gd fmla="*/ OXMLTextRectT 1 h" name="COTextRectT"/>
              <a:gd fmla="*/ OXMLTextRectR 1 w" name="COTextRectR"/>
              <a:gd fmla="*/ OXMLTextRectB 1 h" name="COTextRectB"/>
              <a:gd fmla="val 0" name="ODFLeft"/>
              <a:gd fmla="val 0" name="ODFTop"/>
              <a:gd fmla="val 3352800" name="ODFRight"/>
              <a:gd fmla="val 2002901" name="ODFBottom"/>
              <a:gd fmla="val 3352800" name="ODFWidth"/>
              <a:gd fmla="val 2002901" name="ODFHeight"/>
            </a:gdLst>
            <a:rect b="OXMLTextRectB" l="OXMLTextRectL" r="OXMLTextRectR" t="OXMLTextRectT"/>
            <a:pathLst>
              <a:path fill="norm" h="2002901" stroke="true" w="3352800">
                <a:moveTo>
                  <a:pt x="0" y="2002901"/>
                </a:moveTo>
                <a:lnTo>
                  <a:pt x="2836585" y="0"/>
                </a:lnTo>
                <a:lnTo>
                  <a:pt x="3352800" y="270"/>
                </a:lnTo>
                <a:lnTo>
                  <a:pt x="3352800" y="2002901"/>
                </a:lnTo>
                <a:lnTo>
                  <a:pt x="0" y="2002901"/>
                </a:lnTo>
                <a:close/>
              </a:path>
            </a:pathLst>
          </a:custGeom>
          <a:solidFill>
            <a:schemeClr val="accent2"/>
          </a:solidFill>
          <a:ln>
            <a:noFill/>
          </a:ln>
        </p:spPr>
        <p:txBody>
          <a:bodyPr anchor="ctr" bIns="45720" lIns="91440" rIns="91440" tIns="45720"/>
          <a:p>
            <a:pPr algn="ctr" indent="0" marL="0"/>
            <a:endParaRPr sz="1800">
              <a:solidFill>
                <a:schemeClr val="lt1"/>
              </a:solidFill>
              <a:latin typeface="+mn-lt"/>
              <a:ea typeface="+mn-ea"/>
              <a:cs typeface="+mn-cs"/>
            </a:endParaRPr>
          </a:p>
        </p:txBody>
      </p:sp>
      <p:sp>
        <p:nvSpPr>
          <p:cNvPr hidden="false" id="80" name="Shape 80"/>
          <p:cNvSpPr txBox="false"/>
          <p:nvPr isPhoto="false"/>
        </p:nvSpPr>
        <p:spPr>
          <a:xfrm flipH="false" flipV="false" rot="0">
            <a:off x="0" y="2647950"/>
            <a:ext cx="3571875" cy="4210050"/>
          </a:xfrm>
          <a:prstGeom prst="rtTriangle">
            <a:avLst/>
          </a:prstGeom>
          <a:solidFill>
            <a:schemeClr val="accent3">
              <a:alpha val="80000"/>
            </a:schemeClr>
          </a:solidFill>
          <a:ln>
            <a:noFill/>
          </a:ln>
        </p:spPr>
        <p:txBody>
          <a:bodyPr anchor="ctr" bIns="45720" lIns="91440" rIns="91440" tIns="45720"/>
          <a:p>
            <a:pPr algn="ctr" indent="0" marL="0"/>
            <a:endParaRPr sz="1800">
              <a:solidFill>
                <a:schemeClr val="lt1"/>
              </a:solidFill>
              <a:latin typeface="+mn-lt"/>
              <a:ea typeface="+mn-ea"/>
              <a:cs typeface="+mn-cs"/>
            </a:endParaRPr>
          </a:p>
        </p:txBody>
      </p:sp>
      <p:sp>
        <p:nvSpPr>
          <p:cNvPr hidden="false" id="81" name="Shape 81"/>
          <p:cNvSpPr txBox="true"/>
          <p:nvPr isPhoto="false">
            <p:ph idx="0" type="title"/>
          </p:nvPr>
        </p:nvSpPr>
        <p:spPr>
          <a:xfrm flipH="false" flipV="false" rot="19140000">
            <a:off x="819399" y="1726737"/>
            <a:ext cx="5650992" cy="1207509"/>
          </a:xfrm>
          <a:prstGeom prst="rect">
            <a:avLst/>
          </a:prstGeom>
        </p:spPr>
        <p:txBody>
          <a:bodyPr anchor="b" bIns="9144"/>
          <a:lstStyle>
            <a:defPPr/>
            <a:lvl1pPr algn="l" lvl="0">
              <a:defRPr b="false" baseline="0" cap="all" i="false" spc="0" strike="noStrike" sz="3200" u="none">
                <a:solidFill>
                  <a:schemeClr val="tx1"/>
                </a:solidFill>
                <a:latin typeface="+mj-lt"/>
                <a:ea typeface="+mj-ea"/>
                <a:cs typeface="+mj-cs"/>
              </a:defRPr>
            </a:lvl1pPr>
          </a:lstStyle>
          <a:p>
            <a:pPr algn="l" indent="0" lvl="0" marL="0" marR="0">
              <a:lnSpc>
                <a:spcPct val="100000"/>
              </a:lnSpc>
              <a:spcAft>
                <a:spcPts val="0"/>
              </a:spcAft>
            </a:pPr>
            <a:r>
              <a:t>Образец заголовка</a:t>
            </a:r>
          </a:p>
        </p:txBody>
      </p:sp>
      <p:sp>
        <p:nvSpPr>
          <p:cNvPr hidden="false" id="82" name="Shape 82"/>
          <p:cNvSpPr txBox="true"/>
          <p:nvPr isPhoto="false">
            <p:ph idx="1" type="body"/>
          </p:nvPr>
        </p:nvSpPr>
        <p:spPr>
          <a:xfrm flipH="false" flipV="false" rot="19140000">
            <a:off x="1216152" y="2468304"/>
            <a:ext cx="6510528" cy="329183"/>
          </a:xfrm>
          <a:prstGeom prst="rect">
            <a:avLst/>
          </a:prstGeom>
        </p:spPr>
        <p:txBody>
          <a:bodyPr anchor="t">
            <a:normAutofit fontScale="100%" lnSpcReduction="0%"/>
          </a:bodyPr>
          <a:lstStyle>
            <a:defPPr/>
            <a:lvl1pPr indent="0" lvl="0" marL="0">
              <a:buNone/>
              <a:defRPr b="false" baseline="0" cap="all" i="false" spc="400" strike="noStrike" sz="1400" u="none">
                <a:solidFill>
                  <a:schemeClr val="tx1"/>
                </a:solidFill>
                <a:latin typeface="+mn-lt"/>
                <a:ea typeface="+mn-ea"/>
                <a:cs typeface="+mn-cs"/>
              </a:defRPr>
            </a:lvl1pPr>
            <a:lvl2pPr indent="0" lvl="1" marL="457200">
              <a:buNone/>
              <a:defRPr sz="1800">
                <a:solidFill>
                  <a:schemeClr val="tx1">
                    <a:tint val="75000"/>
                  </a:schemeClr>
                </a:solidFill>
              </a:defRPr>
            </a:lvl2pPr>
            <a:lvl3pPr indent="0" lvl="2" marL="914400">
              <a:buNone/>
              <a:defRPr sz="1600">
                <a:solidFill>
                  <a:schemeClr val="tx1">
                    <a:tint val="75000"/>
                  </a:schemeClr>
                </a:solidFill>
              </a:defRPr>
            </a:lvl3pPr>
            <a:lvl4pPr indent="0" lvl="3" marL="1371600">
              <a:buNone/>
              <a:defRPr sz="1400">
                <a:solidFill>
                  <a:schemeClr val="tx1">
                    <a:tint val="75000"/>
                  </a:schemeClr>
                </a:solidFill>
              </a:defRPr>
            </a:lvl4pPr>
            <a:lvl5pPr indent="0" lvl="4" marL="1828800">
              <a:buNone/>
              <a:defRPr sz="1400">
                <a:solidFill>
                  <a:schemeClr val="tx1">
                    <a:tint val="75000"/>
                  </a:schemeClr>
                </a:solidFill>
              </a:defRPr>
            </a:lvl5pPr>
            <a:lvl6pPr indent="0" lvl="5" marL="2286000">
              <a:buNone/>
              <a:defRPr sz="1400">
                <a:solidFill>
                  <a:schemeClr val="tx1">
                    <a:tint val="75000"/>
                  </a:schemeClr>
                </a:solidFill>
              </a:defRPr>
            </a:lvl6pPr>
            <a:lvl7pPr indent="0" lvl="6" marL="2743200">
              <a:buNone/>
              <a:defRPr sz="1400">
                <a:solidFill>
                  <a:schemeClr val="tx1">
                    <a:tint val="75000"/>
                  </a:schemeClr>
                </a:solidFill>
              </a:defRPr>
            </a:lvl7pPr>
            <a:lvl8pPr indent="0" lvl="7" marL="3200400">
              <a:buNone/>
              <a:defRPr sz="1400">
                <a:solidFill>
                  <a:schemeClr val="tx1">
                    <a:tint val="75000"/>
                  </a:schemeClr>
                </a:solidFill>
              </a:defRPr>
            </a:lvl8pPr>
            <a:lvl9pPr indent="0" lvl="8" marL="3657600">
              <a:buNone/>
              <a:defRPr sz="1400">
                <a:solidFill>
                  <a:schemeClr val="tx1">
                    <a:tint val="75000"/>
                  </a:schemeClr>
                </a:solidFill>
              </a:defRPr>
            </a:lvl9pPr>
          </a:lstStyle>
          <a:p>
            <a:pPr algn="l" indent="0" lvl="0" marL="0" marR="0">
              <a:lnSpc>
                <a:spcPct val="100000"/>
              </a:lnSpc>
              <a:spcBef>
                <a:spcPts val="0"/>
              </a:spcBef>
              <a:spcAft>
                <a:spcPts val="0"/>
              </a:spcAft>
            </a:pPr>
            <a:r>
              <a:t>Образец текста</a:t>
            </a:r>
          </a:p>
        </p:txBody>
      </p:sp>
      <p:sp>
        <p:nvSpPr>
          <p:cNvPr hidden="false" id="83" name="Shape 83"/>
          <p:cNvSpPr txBox="true"/>
          <p:nvPr isPhoto="false">
            <p:ph idx="10" type="dt"/>
          </p:nvPr>
        </p:nvSpPr>
        <p:spPr>
          <a:prstGeom prst="rect">
            <a:avLst/>
          </a:prstGeom>
        </p:spPr>
        <p:txBody>
          <a:bodyPr/>
          <a:lstStyle>
            <a:defPPr/>
            <a:lvl1pPr lvl="0"/>
          </a:lstStyle>
          <a:p>
            <a:r>
              <a:t>20.03.2024</a:t>
            </a:r>
          </a:p>
        </p:txBody>
      </p:sp>
      <p:sp>
        <p:nvSpPr>
          <p:cNvPr hidden="false" id="84" name="Shape 84"/>
          <p:cNvSpPr txBox="true"/>
          <p:nvPr isPhoto="false">
            <p:ph idx="11" type="ftr"/>
          </p:nvPr>
        </p:nvSpPr>
        <p:spPr>
          <a:prstGeom prst="rect">
            <a:avLst/>
          </a:prstGeom>
        </p:spPr>
        <p:txBody>
          <a:bodyPr/>
          <a:lstStyle>
            <a:defPPr/>
            <a:lvl1pPr lvl="0"/>
          </a:lstStyle>
          <a:p/>
        </p:txBody>
      </p:sp>
      <p:sp>
        <p:nvSpPr>
          <p:cNvPr hidden="false" id="85" name="Shape 85"/>
          <p:cNvSpPr txBox="false"/>
          <p:nvPr isPhoto="false">
            <p:ph idx="12" type="sldNum"/>
          </p:nvPr>
        </p:nvSpPr>
        <p:spPr/>
        <p:txBody>
          <a:bodyPr/>
          <a:lstStyle>
            <a:defPPr/>
            <a:lvl1pPr lvl="0"/>
          </a:lstStyle>
          <a:p>
            <a:r>
              <a:t>‹#›</a:t>
            </a:r>
          </a:p>
        </p:txBody>
      </p:sp>
    </p:spTree>
  </p:cSld>
</p:sldLayout>
</file>

<file path=ppt/slideLayouts/slideLayout4.xml><?xml version="1.0" encoding="utf-8"?>
<p:sldLayout xmlns:a="http://schemas.openxmlformats.org/drawingml/2006/main" xmlns:a15="http://schemas.microsoft.com/office/drawing/2012/main" xmlns:asvg="http://schemas.microsoft.com/office/drawing/2016/SVG/main" xmlns:c="http://schemas.openxmlformats.org/drawingml/2006/chart" xmlns:co="http://ncloudtech.com" xmlns:co-ooxml="http://ncloudtech.com/ooxml" xmlns:m="http://schemas.openxmlformats.org/officeDocument/2006/math" xmlns:mc="http://schemas.openxmlformats.org/markup-compatibility/2006" xmlns:o="urn:schemas-microsoft-com:office:office" xmlns:p="http://schemas.openxmlformats.org/presentationml/2006/main" xmlns:pic="http://schemas.openxmlformats.org/drawingml/2006/picture" xmlns:r="http://schemas.openxmlformats.org/officeDocument/2006/relationships" xmlns:s="http://schemas.openxmlformats.org/officeDocument/2006/sharedTypes" xmlns:sl="http://schemas.openxmlformats.org/schemaLibrary/2006/main" xmlns:v="urn:schemas-microsoft-com:vml" xmlns:w="http://schemas.openxmlformats.org/wordprocessingml/2006/main" xmlns:w10="urn:schemas-microsoft-com:office:word" xmlns:w14="http://schemas.microsoft.com/office/word/2010/wordml" xmlns:w15="http://schemas.microsoft.com/office/word/2012/wordml" xmlns:wp="http://schemas.openxmlformats.org/drawingml/2006/wordprocessingDrawing" xmlns:wpg="http://schemas.microsoft.com/office/word/2010/wordprocessingGroup" xmlns:wps="http://schemas.microsoft.com/office/word/2010/wordprocessingShape" xmlns:x="urn:schemas-microsoft-com:office:excel" xmlns:x12ac="http://schemas.microsoft.com/office/spreadsheetml/2011/1/ac" xmlns:x14="http://schemas.microsoft.com/office/spreadsheetml/2009/9/main" xmlns:xdr="http://schemas.openxmlformats.org/drawingml/2006/spreadsheetDrawing" xmlns:xm="http://schemas.microsoft.com/office/excel/2006/main" mc:Ignorable="co co-ooxml w14 x14 w15" showMasterSp="true" type="titleOnly">
  <p:cSld name="Slide Title">
    <p:spTree>
      <p:nvGrpSpPr>
        <p:cNvPr hidden="false" id="41" name="GroupShape 41"/>
        <p:cNvGrpSpPr/>
        <p:nvPr isPhoto="false"/>
      </p:nvGrpSpPr>
      <p:grpSpPr>
        <a:xfrm flipH="false" flipV="false" rot="0">
          <a:off x="0" y="0"/>
          <a:ext cx="0" cy="0"/>
          <a:chOff x="0" y="0"/>
          <a:chExt cx="0" cy="0"/>
        </a:xfrm>
      </p:grpSpPr>
      <p:sp>
        <p:nvSpPr>
          <p:cNvPr hidden="false" id="42" name="Shape 42"/>
          <p:cNvSpPr txBox="true"/>
          <p:nvPr isPhoto="false">
            <p:ph idx="0" type="title"/>
          </p:nvPr>
        </p:nvSpPr>
        <p:spPr>
          <a:prstGeom prst="rect">
            <a:avLst/>
          </a:prstGeom>
        </p:spPr>
        <p:txBody>
          <a:bodyPr/>
          <a:lstStyle>
            <a:defPPr/>
            <a:lvl1pPr lvl="0"/>
          </a:lstStyle>
          <a:p>
            <a:r>
              <a:t>Образец заголовка</a:t>
            </a:r>
          </a:p>
        </p:txBody>
      </p:sp>
      <p:sp>
        <p:nvSpPr>
          <p:cNvPr hidden="false" id="43" name="Shape 43"/>
          <p:cNvSpPr txBox="true"/>
          <p:nvPr isPhoto="false">
            <p:ph idx="10" type="dt"/>
          </p:nvPr>
        </p:nvSpPr>
        <p:spPr>
          <a:prstGeom prst="rect">
            <a:avLst/>
          </a:prstGeom>
        </p:spPr>
        <p:txBody>
          <a:bodyPr/>
          <a:lstStyle>
            <a:defPPr/>
            <a:lvl1pPr lvl="0"/>
          </a:lstStyle>
          <a:p>
            <a:r>
              <a:t>20.03.2024</a:t>
            </a:r>
          </a:p>
        </p:txBody>
      </p:sp>
      <p:sp>
        <p:nvSpPr>
          <p:cNvPr hidden="false" id="44" name="Shape 44"/>
          <p:cNvSpPr txBox="true"/>
          <p:nvPr isPhoto="false">
            <p:ph idx="11" type="ftr"/>
          </p:nvPr>
        </p:nvSpPr>
        <p:spPr>
          <a:prstGeom prst="rect">
            <a:avLst/>
          </a:prstGeom>
        </p:spPr>
        <p:txBody>
          <a:bodyPr/>
          <a:lstStyle>
            <a:defPPr/>
            <a:lvl1pPr lvl="0"/>
          </a:lstStyle>
          <a:p/>
        </p:txBody>
      </p:sp>
      <p:sp>
        <p:nvSpPr>
          <p:cNvPr hidden="false" id="45" name="Shape 45"/>
          <p:cNvSpPr txBox="false"/>
          <p:nvPr isPhoto="false">
            <p:ph idx="12" type="sldNum"/>
          </p:nvPr>
        </p:nvSpPr>
        <p:spPr/>
        <p:txBody>
          <a:bodyPr/>
          <a:lstStyle>
            <a:defPPr/>
            <a:lvl1pPr lvl="0"/>
          </a:lstStyle>
          <a:p>
            <a:r>
              <a:t>‹#›</a:t>
            </a:r>
          </a:p>
        </p:txBody>
      </p:sp>
    </p:spTree>
  </p:cSld>
</p:sldLayout>
</file>

<file path=ppt/slideLayouts/slideLayout5.xml><?xml version="1.0" encoding="utf-8"?>
<p:sldLayout xmlns:a="http://schemas.openxmlformats.org/drawingml/2006/main" xmlns:a15="http://schemas.microsoft.com/office/drawing/2012/main" xmlns:asvg="http://schemas.microsoft.com/office/drawing/2016/SVG/main" xmlns:c="http://schemas.openxmlformats.org/drawingml/2006/chart" xmlns:co="http://ncloudtech.com" xmlns:co-ooxml="http://ncloudtech.com/ooxml" xmlns:m="http://schemas.openxmlformats.org/officeDocument/2006/math" xmlns:mc="http://schemas.openxmlformats.org/markup-compatibility/2006" xmlns:o="urn:schemas-microsoft-com:office:office" xmlns:p="http://schemas.openxmlformats.org/presentationml/2006/main" xmlns:pic="http://schemas.openxmlformats.org/drawingml/2006/picture" xmlns:r="http://schemas.openxmlformats.org/officeDocument/2006/relationships" xmlns:s="http://schemas.openxmlformats.org/officeDocument/2006/sharedTypes" xmlns:sl="http://schemas.openxmlformats.org/schemaLibrary/2006/main" xmlns:v="urn:schemas-microsoft-com:vml" xmlns:w="http://schemas.openxmlformats.org/wordprocessingml/2006/main" xmlns:w10="urn:schemas-microsoft-com:office:word" xmlns:w14="http://schemas.microsoft.com/office/word/2010/wordml" xmlns:w15="http://schemas.microsoft.com/office/word/2012/wordml" xmlns:wp="http://schemas.openxmlformats.org/drawingml/2006/wordprocessingDrawing" xmlns:wpg="http://schemas.microsoft.com/office/word/2010/wordprocessingGroup" xmlns:wps="http://schemas.microsoft.com/office/word/2010/wordprocessingShape" xmlns:x="urn:schemas-microsoft-com:office:excel" xmlns:x12ac="http://schemas.microsoft.com/office/spreadsheetml/2011/1/ac" xmlns:x14="http://schemas.microsoft.com/office/spreadsheetml/2009/9/main" xmlns:xdr="http://schemas.openxmlformats.org/drawingml/2006/spreadsheetDrawing" xmlns:xm="http://schemas.microsoft.com/office/excel/2006/main" mc:Ignorable="co co-ooxml w14 x14 w15" showMasterSp="true" type="twoObj">
  <p:cSld name="Title and Two Columns">
    <p:spTree>
      <p:nvGrpSpPr>
        <p:cNvPr hidden="false" id="52" name="GroupShape 52"/>
        <p:cNvGrpSpPr/>
        <p:nvPr isPhoto="false"/>
      </p:nvGrpSpPr>
      <p:grpSpPr>
        <a:xfrm flipH="false" flipV="false" rot="0">
          <a:off x="0" y="0"/>
          <a:ext cx="0" cy="0"/>
          <a:chOff x="0" y="0"/>
          <a:chExt cx="0" cy="0"/>
        </a:xfrm>
      </p:grpSpPr>
      <p:sp>
        <p:nvSpPr>
          <p:cNvPr hidden="false" id="53" name="Shape 53"/>
          <p:cNvSpPr txBox="true"/>
          <p:nvPr isPhoto="false">
            <p:ph idx="1" type="body"/>
          </p:nvPr>
        </p:nvSpPr>
        <p:spPr>
          <a:xfrm flipH="false" flipV="false" rot="0">
            <a:off x="822960" y="1097280"/>
            <a:ext cx="3200399" cy="3712464"/>
          </a:xfrm>
          <a:prstGeom prst="rect">
            <a:avLst/>
          </a:prstGeom>
        </p:spPr>
        <p:txBody>
          <a:bodyPr/>
          <a:lstStyle>
            <a:defPPr/>
            <a:lvl1pPr lvl="0">
              <a:defRPr sz="2800"/>
            </a:lvl1pPr>
            <a:lvl2pPr lvl="1">
              <a:defRPr sz="2400"/>
            </a:lvl2pPr>
            <a:lvl3pPr lvl="2">
              <a:defRPr sz="2000"/>
            </a:lvl3pPr>
            <a:lvl4pPr lvl="3">
              <a:defRPr sz="1800"/>
            </a:lvl4pPr>
            <a:lvl5pPr lvl="4">
              <a:defRPr sz="1800"/>
            </a:lvl5pPr>
            <a:lvl6pPr lvl="5">
              <a:defRPr sz="1800"/>
            </a:lvl6pPr>
            <a:lvl7pPr lvl="6">
              <a:defRPr sz="1800"/>
            </a:lvl7pPr>
            <a:lvl8pPr lvl="7">
              <a:defRPr sz="1800"/>
            </a:lvl8pPr>
            <a:lvl9pPr lvl="8">
              <a:defRPr sz="1800"/>
            </a:lvl9pPr>
          </a:lstStyle>
          <a:p>
            <a:pPr lvl="0"/>
            <a:r>
              <a:t>Образец текста</a:t>
            </a:r>
          </a:p>
          <a:p>
            <a:pPr lvl="1"/>
            <a:r>
              <a:t>Второй уровень</a:t>
            </a:r>
          </a:p>
          <a:p>
            <a:pPr lvl="2"/>
            <a:r>
              <a:t>Третий уровень</a:t>
            </a:r>
          </a:p>
          <a:p>
            <a:pPr lvl="3"/>
            <a:r>
              <a:t>Четвертый уровень</a:t>
            </a:r>
          </a:p>
          <a:p>
            <a:pPr lvl="4"/>
            <a:r>
              <a:t>Пятый уровень</a:t>
            </a:r>
          </a:p>
        </p:txBody>
      </p:sp>
      <p:sp>
        <p:nvSpPr>
          <p:cNvPr hidden="false" id="54" name="Shape 54"/>
          <p:cNvSpPr txBox="true"/>
          <p:nvPr isPhoto="false">
            <p:ph idx="2" type="body"/>
          </p:nvPr>
        </p:nvSpPr>
        <p:spPr>
          <a:xfrm flipH="false" flipV="false" rot="0">
            <a:off x="4700016" y="1097280"/>
            <a:ext cx="3200399" cy="3712464"/>
          </a:xfrm>
          <a:prstGeom prst="rect">
            <a:avLst/>
          </a:prstGeom>
        </p:spPr>
        <p:txBody>
          <a:bodyPr/>
          <a:lstStyle>
            <a:defPPr/>
            <a:lvl1pPr lvl="0">
              <a:defRPr sz="2800"/>
            </a:lvl1pPr>
            <a:lvl2pPr lvl="1">
              <a:defRPr sz="2400"/>
            </a:lvl2pPr>
            <a:lvl3pPr lvl="2">
              <a:defRPr sz="2000"/>
            </a:lvl3pPr>
            <a:lvl4pPr lvl="3">
              <a:defRPr sz="1800"/>
            </a:lvl4pPr>
            <a:lvl5pPr lvl="4">
              <a:defRPr sz="1800"/>
            </a:lvl5pPr>
            <a:lvl6pPr lvl="5">
              <a:defRPr sz="1800"/>
            </a:lvl6pPr>
            <a:lvl7pPr lvl="6">
              <a:defRPr sz="1800"/>
            </a:lvl7pPr>
            <a:lvl8pPr lvl="7">
              <a:defRPr sz="1800"/>
            </a:lvl8pPr>
            <a:lvl9pPr lvl="8">
              <a:defRPr sz="1800"/>
            </a:lvl9pPr>
          </a:lstStyle>
          <a:p>
            <a:pPr lvl="0"/>
            <a:r>
              <a:t>Образец текста</a:t>
            </a:r>
          </a:p>
          <a:p>
            <a:pPr lvl="1"/>
            <a:r>
              <a:t>Второй уровень</a:t>
            </a:r>
          </a:p>
          <a:p>
            <a:pPr lvl="2"/>
            <a:r>
              <a:t>Третий уровень</a:t>
            </a:r>
          </a:p>
          <a:p>
            <a:pPr lvl="3"/>
            <a:r>
              <a:t>Четвертый уровень</a:t>
            </a:r>
          </a:p>
          <a:p>
            <a:pPr lvl="4"/>
            <a:r>
              <a:t>Пятый уровень</a:t>
            </a:r>
          </a:p>
        </p:txBody>
      </p:sp>
      <p:sp>
        <p:nvSpPr>
          <p:cNvPr hidden="false" id="55" name="Shape 55"/>
          <p:cNvSpPr txBox="true"/>
          <p:nvPr isPhoto="false">
            <p:ph idx="10" type="dt"/>
          </p:nvPr>
        </p:nvSpPr>
        <p:spPr>
          <a:prstGeom prst="rect">
            <a:avLst/>
          </a:prstGeom>
        </p:spPr>
        <p:txBody>
          <a:bodyPr/>
          <a:lstStyle>
            <a:defPPr/>
            <a:lvl1pPr lvl="0"/>
          </a:lstStyle>
          <a:p>
            <a:r>
              <a:t>20.03.2024</a:t>
            </a:r>
          </a:p>
        </p:txBody>
      </p:sp>
      <p:sp>
        <p:nvSpPr>
          <p:cNvPr hidden="false" id="56" name="Shape 56"/>
          <p:cNvSpPr txBox="true"/>
          <p:nvPr isPhoto="false">
            <p:ph idx="11" type="ftr"/>
          </p:nvPr>
        </p:nvSpPr>
        <p:spPr>
          <a:prstGeom prst="rect">
            <a:avLst/>
          </a:prstGeom>
        </p:spPr>
        <p:txBody>
          <a:bodyPr/>
          <a:lstStyle>
            <a:defPPr/>
            <a:lvl1pPr lvl="0"/>
          </a:lstStyle>
          <a:p/>
        </p:txBody>
      </p:sp>
      <p:sp>
        <p:nvSpPr>
          <p:cNvPr hidden="false" id="57" name="Shape 57"/>
          <p:cNvSpPr txBox="false"/>
          <p:nvPr isPhoto="false">
            <p:ph idx="12" type="sldNum"/>
          </p:nvPr>
        </p:nvSpPr>
        <p:spPr/>
        <p:txBody>
          <a:bodyPr/>
          <a:lstStyle>
            <a:defPPr/>
            <a:lvl1pPr lvl="0"/>
          </a:lstStyle>
          <a:p>
            <a:r>
              <a:t>‹#›</a:t>
            </a:r>
          </a:p>
        </p:txBody>
      </p:sp>
      <p:sp>
        <p:nvSpPr>
          <p:cNvPr hidden="false" id="58" name="Shape 58"/>
          <p:cNvSpPr txBox="true"/>
          <p:nvPr isPhoto="false">
            <p:ph idx="0" type="title"/>
          </p:nvPr>
        </p:nvSpPr>
        <p:spPr>
          <a:prstGeom prst="rect">
            <a:avLst/>
          </a:prstGeom>
        </p:spPr>
        <p:txBody>
          <a:bodyPr/>
          <a:lstStyle>
            <a:defPPr/>
            <a:lvl1pPr lvl="0"/>
          </a:lstStyle>
          <a:p>
            <a:r>
              <a:t>Образец заголовка</a:t>
            </a:r>
          </a:p>
        </p:txBody>
      </p:sp>
    </p:spTree>
  </p:cSld>
</p:sldLayout>
</file>

<file path=ppt/slideLayouts/slideLayout6.xml><?xml version="1.0" encoding="utf-8"?>
<p:sldLayout xmlns:a="http://schemas.openxmlformats.org/drawingml/2006/main" xmlns:a15="http://schemas.microsoft.com/office/drawing/2012/main" xmlns:asvg="http://schemas.microsoft.com/office/drawing/2016/SVG/main" xmlns:c="http://schemas.openxmlformats.org/drawingml/2006/chart" xmlns:co="http://ncloudtech.com" xmlns:co-ooxml="http://ncloudtech.com/ooxml" xmlns:m="http://schemas.openxmlformats.org/officeDocument/2006/math" xmlns:mc="http://schemas.openxmlformats.org/markup-compatibility/2006" xmlns:o="urn:schemas-microsoft-com:office:office" xmlns:p="http://schemas.openxmlformats.org/presentationml/2006/main" xmlns:pic="http://schemas.openxmlformats.org/drawingml/2006/picture" xmlns:r="http://schemas.openxmlformats.org/officeDocument/2006/relationships" xmlns:s="http://schemas.openxmlformats.org/officeDocument/2006/sharedTypes" xmlns:sl="http://schemas.openxmlformats.org/schemaLibrary/2006/main" xmlns:v="urn:schemas-microsoft-com:vml" xmlns:w="http://schemas.openxmlformats.org/wordprocessingml/2006/main" xmlns:w10="urn:schemas-microsoft-com:office:word" xmlns:w14="http://schemas.microsoft.com/office/word/2010/wordml" xmlns:w15="http://schemas.microsoft.com/office/word/2012/wordml" xmlns:wp="http://schemas.openxmlformats.org/drawingml/2006/wordprocessingDrawing" xmlns:wpg="http://schemas.microsoft.com/office/word/2010/wordprocessingGroup" xmlns:wps="http://schemas.microsoft.com/office/word/2010/wordprocessingShape" xmlns:x="urn:schemas-microsoft-com:office:excel" xmlns:x12ac="http://schemas.microsoft.com/office/spreadsheetml/2011/1/ac" xmlns:x14="http://schemas.microsoft.com/office/spreadsheetml/2009/9/main" xmlns:xdr="http://schemas.openxmlformats.org/drawingml/2006/spreadsheetDrawing" xmlns:xm="http://schemas.microsoft.com/office/excel/2006/main" mc:Ignorable="co co-ooxml w14 x14 w15" showMasterSp="true" type="blank">
  <p:cSld name="Blank">
    <p:spTree>
      <p:nvGrpSpPr>
        <p:cNvPr hidden="false" id="74" name="GroupShape 74"/>
        <p:cNvGrpSpPr/>
        <p:nvPr isPhoto="false"/>
      </p:nvGrpSpPr>
      <p:grpSpPr>
        <a:xfrm flipH="false" flipV="false" rot="0">
          <a:off x="0" y="0"/>
          <a:ext cx="0" cy="0"/>
          <a:chOff x="0" y="0"/>
          <a:chExt cx="0" cy="0"/>
        </a:xfrm>
      </p:grpSpPr>
      <p:sp>
        <p:nvSpPr>
          <p:cNvPr hidden="false" id="75" name="Shape 75"/>
          <p:cNvSpPr txBox="true"/>
          <p:nvPr isPhoto="false">
            <p:ph idx="10" type="dt"/>
          </p:nvPr>
        </p:nvSpPr>
        <p:spPr>
          <a:prstGeom prst="rect">
            <a:avLst/>
          </a:prstGeom>
        </p:spPr>
        <p:txBody>
          <a:bodyPr/>
          <a:lstStyle>
            <a:defPPr/>
            <a:lvl1pPr lvl="0"/>
          </a:lstStyle>
          <a:p>
            <a:r>
              <a:t>20.03.2024</a:t>
            </a:r>
          </a:p>
        </p:txBody>
      </p:sp>
      <p:sp>
        <p:nvSpPr>
          <p:cNvPr hidden="false" id="76" name="Shape 76"/>
          <p:cNvSpPr txBox="true"/>
          <p:nvPr isPhoto="false">
            <p:ph idx="11" type="ftr"/>
          </p:nvPr>
        </p:nvSpPr>
        <p:spPr>
          <a:prstGeom prst="rect">
            <a:avLst/>
          </a:prstGeom>
        </p:spPr>
        <p:txBody>
          <a:bodyPr/>
          <a:lstStyle>
            <a:defPPr/>
            <a:lvl1pPr lvl="0"/>
          </a:lstStyle>
          <a:p/>
        </p:txBody>
      </p:sp>
      <p:sp>
        <p:nvSpPr>
          <p:cNvPr hidden="false" id="77" name="Shape 77"/>
          <p:cNvSpPr txBox="false"/>
          <p:nvPr isPhoto="false">
            <p:ph idx="12" type="sldNum"/>
          </p:nvPr>
        </p:nvSpPr>
        <p:spPr/>
        <p:txBody>
          <a:bodyPr/>
          <a:lstStyle>
            <a:defPPr/>
            <a:lvl1pPr lvl="0"/>
          </a:lstStyle>
          <a:p>
            <a:r>
              <a:t>‹#›</a:t>
            </a:r>
          </a:p>
        </p:txBody>
      </p:sp>
    </p:spTree>
  </p:cSld>
</p:sldLayout>
</file>

<file path=ppt/slideLayouts/slideLayout7.xml><?xml version="1.0" encoding="utf-8"?>
<p:sldLayout xmlns:a="http://schemas.openxmlformats.org/drawingml/2006/main" xmlns:a15="http://schemas.microsoft.com/office/drawing/2012/main" xmlns:asvg="http://schemas.microsoft.com/office/drawing/2016/SVG/main" xmlns:c="http://schemas.openxmlformats.org/drawingml/2006/chart" xmlns:co="http://ncloudtech.com" xmlns:co-ooxml="http://ncloudtech.com/ooxml" xmlns:m="http://schemas.openxmlformats.org/officeDocument/2006/math" xmlns:mc="http://schemas.openxmlformats.org/markup-compatibility/2006" xmlns:o="urn:schemas-microsoft-com:office:office" xmlns:p="http://schemas.openxmlformats.org/presentationml/2006/main" xmlns:pic="http://schemas.openxmlformats.org/drawingml/2006/picture" xmlns:r="http://schemas.openxmlformats.org/officeDocument/2006/relationships" xmlns:s="http://schemas.openxmlformats.org/officeDocument/2006/sharedTypes" xmlns:sl="http://schemas.openxmlformats.org/schemaLibrary/2006/main" xmlns:v="urn:schemas-microsoft-com:vml" xmlns:w="http://schemas.openxmlformats.org/wordprocessingml/2006/main" xmlns:w10="urn:schemas-microsoft-com:office:word" xmlns:w14="http://schemas.microsoft.com/office/word/2010/wordml" xmlns:w15="http://schemas.microsoft.com/office/word/2012/wordml" xmlns:wp="http://schemas.openxmlformats.org/drawingml/2006/wordprocessingDrawing" xmlns:wpg="http://schemas.microsoft.com/office/word/2010/wordprocessingGroup" xmlns:wps="http://schemas.microsoft.com/office/word/2010/wordprocessingShape" xmlns:x="urn:schemas-microsoft-com:office:excel" xmlns:x12ac="http://schemas.microsoft.com/office/spreadsheetml/2011/1/ac" xmlns:x14="http://schemas.microsoft.com/office/spreadsheetml/2009/9/main" xmlns:xdr="http://schemas.openxmlformats.org/drawingml/2006/spreadsheetDrawing" xmlns:xm="http://schemas.microsoft.com/office/excel/2006/main" mc:Ignorable="co co-ooxml w14 x14 w15" showMasterSp="true" type="twoTxTwoObj">
  <p:cSld name="Comparison">
    <p:spTree>
      <p:nvGrpSpPr>
        <p:cNvPr hidden="false" id="32" name="GroupShape 32"/>
        <p:cNvGrpSpPr/>
        <p:nvPr isPhoto="false"/>
      </p:nvGrpSpPr>
      <p:grpSpPr>
        <a:xfrm flipH="false" flipV="false" rot="0">
          <a:off x="0" y="0"/>
          <a:ext cx="0" cy="0"/>
          <a:chOff x="0" y="0"/>
          <a:chExt cx="0" cy="0"/>
        </a:xfrm>
      </p:grpSpPr>
      <p:sp>
        <p:nvSpPr>
          <p:cNvPr hidden="false" id="33" name="Shape 33"/>
          <p:cNvSpPr txBox="true"/>
          <p:nvPr isPhoto="false">
            <p:ph idx="0" type="title"/>
          </p:nvPr>
        </p:nvSpPr>
        <p:spPr>
          <a:prstGeom prst="rect">
            <a:avLst/>
          </a:prstGeom>
        </p:spPr>
        <p:txBody>
          <a:bodyPr/>
          <a:lstStyle>
            <a:defPPr/>
            <a:lvl1pPr lvl="0"/>
          </a:lstStyle>
          <a:p>
            <a:r>
              <a:t>Образец заголовка</a:t>
            </a:r>
          </a:p>
        </p:txBody>
      </p:sp>
      <p:sp>
        <p:nvSpPr>
          <p:cNvPr hidden="false" id="34" name="Shape 34"/>
          <p:cNvSpPr txBox="true"/>
          <p:nvPr isPhoto="false">
            <p:ph idx="1" type="body"/>
          </p:nvPr>
        </p:nvSpPr>
        <p:spPr>
          <a:xfrm flipH="false" flipV="false" rot="0">
            <a:off x="822960" y="1097280"/>
            <a:ext cx="3200399" cy="548640"/>
          </a:xfrm>
          <a:prstGeom prst="rect">
            <a:avLst/>
          </a:prstGeom>
        </p:spPr>
        <p:txBody>
          <a:bodyPr anchor="b">
            <a:normAutofit fontScale="100%" lnSpcReduction="0%"/>
          </a:bodyPr>
          <a:lstStyle>
            <a:defPPr/>
            <a:lvl1pPr indent="0" lvl="0" marL="0">
              <a:buNone/>
              <a:defRPr b="false" baseline="0" cap="all" spc="400" sz="1400">
                <a:solidFill>
                  <a:schemeClr val="tx1"/>
                </a:solidFill>
                <a:latin typeface="+mn-lt"/>
                <a:ea typeface="+mn-ea"/>
                <a:cs typeface="+mn-cs"/>
              </a:defRPr>
            </a:lvl1pPr>
            <a:lvl2pPr indent="0" lvl="1" marL="457200">
              <a:buNone/>
              <a:defRPr b="true" sz="2000"/>
            </a:lvl2pPr>
            <a:lvl3pPr indent="0" lvl="2" marL="914400">
              <a:buNone/>
              <a:defRPr b="true" sz="1800"/>
            </a:lvl3pPr>
            <a:lvl4pPr indent="0" lvl="3" marL="1371600">
              <a:buNone/>
              <a:defRPr b="true" sz="1600"/>
            </a:lvl4pPr>
            <a:lvl5pPr indent="0" lvl="4" marL="1828800">
              <a:buNone/>
              <a:defRPr b="true" sz="1600"/>
            </a:lvl5pPr>
            <a:lvl6pPr indent="0" lvl="5" marL="2286000">
              <a:buNone/>
              <a:defRPr b="true" sz="1600"/>
            </a:lvl6pPr>
            <a:lvl7pPr indent="0" lvl="6" marL="2743200">
              <a:buNone/>
              <a:defRPr b="true" sz="1600"/>
            </a:lvl7pPr>
            <a:lvl8pPr indent="0" lvl="7" marL="3200400">
              <a:buNone/>
              <a:defRPr b="true" sz="1600"/>
            </a:lvl8pPr>
            <a:lvl9pPr indent="0" lvl="8" marL="3657600">
              <a:buNone/>
              <a:defRPr b="true" sz="1600"/>
            </a:lvl9pPr>
          </a:lstStyle>
          <a:p>
            <a:pPr algn="l" indent="0" lvl="0" marL="0">
              <a:lnSpc>
                <a:spcPct val="100000"/>
              </a:lnSpc>
              <a:spcBef>
                <a:spcPts val="0"/>
              </a:spcBef>
              <a:spcAft>
                <a:spcPts val="0"/>
              </a:spcAft>
            </a:pPr>
            <a:r>
              <a:t>Образец текста</a:t>
            </a:r>
          </a:p>
        </p:txBody>
      </p:sp>
      <p:sp>
        <p:nvSpPr>
          <p:cNvPr hidden="false" id="35" name="Shape 35"/>
          <p:cNvSpPr txBox="true"/>
          <p:nvPr isPhoto="false">
            <p:ph idx="2" type="body"/>
          </p:nvPr>
        </p:nvSpPr>
        <p:spPr>
          <a:xfrm flipH="false" flipV="false" rot="0">
            <a:off x="819150" y="1701848"/>
            <a:ext cx="3200400" cy="3108959"/>
          </a:xfrm>
          <a:prstGeom prst="rect">
            <a:avLst/>
          </a:prstGeom>
        </p:spPr>
        <p:txBody>
          <a:bodyPr/>
          <a:lstStyle>
            <a:defPPr/>
            <a:lvl1pPr lvl="0">
              <a:defRPr sz="2400"/>
            </a:lvl1pPr>
            <a:lvl2pPr lvl="1">
              <a:defRPr sz="2000"/>
            </a:lvl2pPr>
            <a:lvl3pPr lvl="2">
              <a:defRPr sz="1800"/>
            </a:lvl3pPr>
            <a:lvl4pPr lvl="3">
              <a:defRPr sz="1600"/>
            </a:lvl4pPr>
            <a:lvl5pPr lvl="4">
              <a:defRPr sz="1600"/>
            </a:lvl5pPr>
            <a:lvl6pPr lvl="5">
              <a:defRPr sz="1600"/>
            </a:lvl6pPr>
            <a:lvl7pPr lvl="6">
              <a:defRPr sz="1600"/>
            </a:lvl7pPr>
            <a:lvl8pPr lvl="7">
              <a:defRPr sz="1600"/>
            </a:lvl8pPr>
            <a:lvl9pPr lvl="8">
              <a:defRPr sz="1600"/>
            </a:lvl9pPr>
          </a:lstStyle>
          <a:p>
            <a:pPr lvl="0"/>
            <a:r>
              <a:t>Образец текста</a:t>
            </a:r>
          </a:p>
          <a:p>
            <a:pPr lvl="1"/>
            <a:r>
              <a:t>Второй уровень</a:t>
            </a:r>
          </a:p>
          <a:p>
            <a:pPr lvl="2"/>
            <a:r>
              <a:t>Третий уровень</a:t>
            </a:r>
          </a:p>
          <a:p>
            <a:pPr lvl="3"/>
            <a:r>
              <a:t>Четвертый уровень</a:t>
            </a:r>
          </a:p>
          <a:p>
            <a:pPr lvl="4"/>
            <a:r>
              <a:t>Пятый уровень</a:t>
            </a:r>
          </a:p>
        </p:txBody>
      </p:sp>
      <p:sp>
        <p:nvSpPr>
          <p:cNvPr hidden="false" id="36" name="Shape 36"/>
          <p:cNvSpPr txBox="true"/>
          <p:nvPr isPhoto="false">
            <p:ph idx="3" type="body"/>
          </p:nvPr>
        </p:nvSpPr>
        <p:spPr>
          <a:xfrm flipH="false" flipV="false" rot="0">
            <a:off x="4700016" y="1097280"/>
            <a:ext cx="3200399" cy="548640"/>
          </a:xfrm>
          <a:prstGeom prst="rect">
            <a:avLst/>
          </a:prstGeom>
        </p:spPr>
        <p:txBody>
          <a:bodyPr anchor="b">
            <a:normAutofit fontScale="100%" lnSpcReduction="0%"/>
          </a:bodyPr>
          <a:lstStyle>
            <a:defPPr/>
            <a:lvl1pPr indent="0" lvl="0" marL="0">
              <a:buNone/>
              <a:defRPr b="false" baseline="0" cap="all" spc="400" sz="1400">
                <a:solidFill>
                  <a:schemeClr val="tx1"/>
                </a:solidFill>
                <a:latin typeface="+mn-lt"/>
                <a:ea typeface="+mn-ea"/>
                <a:cs typeface="+mn-cs"/>
              </a:defRPr>
            </a:lvl1pPr>
            <a:lvl2pPr indent="0" lvl="1" marL="457200">
              <a:buNone/>
              <a:defRPr b="true" sz="2000"/>
            </a:lvl2pPr>
            <a:lvl3pPr indent="0" lvl="2" marL="914400">
              <a:buNone/>
              <a:defRPr b="true" sz="1800"/>
            </a:lvl3pPr>
            <a:lvl4pPr indent="0" lvl="3" marL="1371600">
              <a:buNone/>
              <a:defRPr b="true" sz="1600"/>
            </a:lvl4pPr>
            <a:lvl5pPr indent="0" lvl="4" marL="1828800">
              <a:buNone/>
              <a:defRPr b="true" sz="1600"/>
            </a:lvl5pPr>
            <a:lvl6pPr indent="0" lvl="5" marL="2286000">
              <a:buNone/>
              <a:defRPr b="true" sz="1600"/>
            </a:lvl6pPr>
            <a:lvl7pPr indent="0" lvl="6" marL="2743200">
              <a:buNone/>
              <a:defRPr b="true" sz="1600"/>
            </a:lvl7pPr>
            <a:lvl8pPr indent="0" lvl="7" marL="3200400">
              <a:buNone/>
              <a:defRPr b="true" sz="1600"/>
            </a:lvl8pPr>
            <a:lvl9pPr indent="0" lvl="8" marL="3657600">
              <a:buNone/>
              <a:defRPr b="true" sz="1600"/>
            </a:lvl9pPr>
          </a:lstStyle>
          <a:p>
            <a:pPr algn="l" indent="0" lvl="0" marL="0">
              <a:lnSpc>
                <a:spcPct val="100000"/>
              </a:lnSpc>
              <a:spcBef>
                <a:spcPts val="0"/>
              </a:spcBef>
              <a:spcAft>
                <a:spcPts val="0"/>
              </a:spcAft>
            </a:pPr>
            <a:r>
              <a:t>Образец текста</a:t>
            </a:r>
          </a:p>
        </p:txBody>
      </p:sp>
      <p:sp>
        <p:nvSpPr>
          <p:cNvPr hidden="false" id="37" name="Shape 37"/>
          <p:cNvSpPr txBox="true"/>
          <p:nvPr isPhoto="false">
            <p:ph idx="4" type="body"/>
          </p:nvPr>
        </p:nvSpPr>
        <p:spPr>
          <a:xfrm flipH="false" flipV="false" rot="0">
            <a:off x="4700016" y="1701848"/>
            <a:ext cx="3200399" cy="3108959"/>
          </a:xfrm>
          <a:prstGeom prst="rect">
            <a:avLst/>
          </a:prstGeom>
        </p:spPr>
        <p:txBody>
          <a:bodyPr/>
          <a:lstStyle>
            <a:defPPr/>
            <a:lvl1pPr lvl="0">
              <a:defRPr sz="2400"/>
            </a:lvl1pPr>
            <a:lvl2pPr lvl="1">
              <a:defRPr sz="2000"/>
            </a:lvl2pPr>
            <a:lvl3pPr lvl="2">
              <a:defRPr sz="1800"/>
            </a:lvl3pPr>
            <a:lvl4pPr lvl="3">
              <a:defRPr sz="1600"/>
            </a:lvl4pPr>
            <a:lvl5pPr lvl="4">
              <a:defRPr sz="1600"/>
            </a:lvl5pPr>
            <a:lvl6pPr lvl="5">
              <a:defRPr sz="1600"/>
            </a:lvl6pPr>
            <a:lvl7pPr lvl="6">
              <a:defRPr sz="1600"/>
            </a:lvl7pPr>
            <a:lvl8pPr lvl="7">
              <a:defRPr sz="1600"/>
            </a:lvl8pPr>
            <a:lvl9pPr lvl="8">
              <a:defRPr sz="1600"/>
            </a:lvl9pPr>
          </a:lstStyle>
          <a:p>
            <a:pPr lvl="0"/>
            <a:r>
              <a:t>Образец текста</a:t>
            </a:r>
          </a:p>
          <a:p>
            <a:pPr lvl="1"/>
            <a:r>
              <a:t>Второй уровень</a:t>
            </a:r>
          </a:p>
          <a:p>
            <a:pPr lvl="2"/>
            <a:r>
              <a:t>Третий уровень</a:t>
            </a:r>
          </a:p>
          <a:p>
            <a:pPr lvl="3"/>
            <a:r>
              <a:t>Четвертый уровень</a:t>
            </a:r>
          </a:p>
          <a:p>
            <a:pPr lvl="4"/>
            <a:r>
              <a:t>Пятый уровень</a:t>
            </a:r>
          </a:p>
        </p:txBody>
      </p:sp>
      <p:sp>
        <p:nvSpPr>
          <p:cNvPr hidden="false" id="38" name="Shape 38"/>
          <p:cNvSpPr txBox="true"/>
          <p:nvPr isPhoto="false">
            <p:ph idx="10" type="dt"/>
          </p:nvPr>
        </p:nvSpPr>
        <p:spPr>
          <a:prstGeom prst="rect">
            <a:avLst/>
          </a:prstGeom>
        </p:spPr>
        <p:txBody>
          <a:bodyPr/>
          <a:lstStyle>
            <a:defPPr/>
            <a:lvl1pPr lvl="0"/>
          </a:lstStyle>
          <a:p>
            <a:r>
              <a:t>20.03.2024</a:t>
            </a:r>
          </a:p>
        </p:txBody>
      </p:sp>
      <p:sp>
        <p:nvSpPr>
          <p:cNvPr hidden="false" id="39" name="Shape 39"/>
          <p:cNvSpPr txBox="true"/>
          <p:nvPr isPhoto="false">
            <p:ph idx="11" type="ftr"/>
          </p:nvPr>
        </p:nvSpPr>
        <p:spPr>
          <a:prstGeom prst="rect">
            <a:avLst/>
          </a:prstGeom>
        </p:spPr>
        <p:txBody>
          <a:bodyPr/>
          <a:lstStyle>
            <a:defPPr/>
            <a:lvl1pPr lvl="0"/>
          </a:lstStyle>
          <a:p/>
        </p:txBody>
      </p:sp>
      <p:sp>
        <p:nvSpPr>
          <p:cNvPr hidden="false" id="40" name="Shape 40"/>
          <p:cNvSpPr txBox="false"/>
          <p:nvPr isPhoto="false">
            <p:ph idx="12" type="sldNum"/>
          </p:nvPr>
        </p:nvSpPr>
        <p:spPr/>
        <p:txBody>
          <a:bodyPr/>
          <a:lstStyle>
            <a:defPPr/>
            <a:lvl1pPr lvl="0"/>
          </a:lstStyle>
          <a:p>
            <a:r>
              <a:t>‹#›</a:t>
            </a:r>
          </a:p>
        </p:txBody>
      </p:sp>
    </p:spTree>
  </p:cSld>
</p:sldLayout>
</file>

<file path=ppt/slideLayouts/slideLayout8.xml><?xml version="1.0" encoding="utf-8"?>
<p:sldLayout xmlns:a="http://schemas.openxmlformats.org/drawingml/2006/main" xmlns:a15="http://schemas.microsoft.com/office/drawing/2012/main" xmlns:asvg="http://schemas.microsoft.com/office/drawing/2016/SVG/main" xmlns:c="http://schemas.openxmlformats.org/drawingml/2006/chart" xmlns:co="http://ncloudtech.com" xmlns:co-ooxml="http://ncloudtech.com/ooxml" xmlns:m="http://schemas.openxmlformats.org/officeDocument/2006/math" xmlns:mc="http://schemas.openxmlformats.org/markup-compatibility/2006" xmlns:o="urn:schemas-microsoft-com:office:office" xmlns:p="http://schemas.openxmlformats.org/presentationml/2006/main" xmlns:pic="http://schemas.openxmlformats.org/drawingml/2006/picture" xmlns:r="http://schemas.openxmlformats.org/officeDocument/2006/relationships" xmlns:s="http://schemas.openxmlformats.org/officeDocument/2006/sharedTypes" xmlns:sl="http://schemas.openxmlformats.org/schemaLibrary/2006/main" xmlns:v="urn:schemas-microsoft-com:vml" xmlns:w="http://schemas.openxmlformats.org/wordprocessingml/2006/main" xmlns:w10="urn:schemas-microsoft-com:office:word" xmlns:w14="http://schemas.microsoft.com/office/word/2010/wordml" xmlns:w15="http://schemas.microsoft.com/office/word/2012/wordml" xmlns:wp="http://schemas.openxmlformats.org/drawingml/2006/wordprocessingDrawing" xmlns:wpg="http://schemas.microsoft.com/office/word/2010/wordprocessingGroup" xmlns:wps="http://schemas.microsoft.com/office/word/2010/wordprocessingShape" xmlns:x="urn:schemas-microsoft-com:office:excel" xmlns:x12ac="http://schemas.microsoft.com/office/spreadsheetml/2011/1/ac" xmlns:x14="http://schemas.microsoft.com/office/spreadsheetml/2009/9/main" xmlns:xdr="http://schemas.openxmlformats.org/drawingml/2006/spreadsheetDrawing" xmlns:xm="http://schemas.microsoft.com/office/excel/2006/main" mc:Ignorable="co co-ooxml w14 x14 w15" showMasterSp="false" type="objTx">
  <p:cSld name="Title, Text and Object">
    <p:spTree>
      <p:nvGrpSpPr>
        <p:cNvPr hidden="false" id="15" name="GroupShape 15"/>
        <p:cNvGrpSpPr/>
        <p:nvPr isPhoto="false"/>
      </p:nvGrpSpPr>
      <p:grpSpPr>
        <a:xfrm flipH="false" flipV="false" rot="0">
          <a:off x="0" y="0"/>
          <a:ext cx="0" cy="0"/>
          <a:chOff x="0" y="0"/>
          <a:chExt cx="0" cy="0"/>
        </a:xfrm>
      </p:grpSpPr>
      <p:sp>
        <p:nvSpPr>
          <p:cNvPr hidden="false" id="16" name="Shape 16"/>
          <p:cNvSpPr txBox="false"/>
          <p:nvPr isPhoto="false"/>
        </p:nvSpPr>
        <p:spPr>
          <a:xfrm flipH="false" flipV="false" rot="0">
            <a:off x="0" y="2647950"/>
            <a:ext cx="3571875" cy="4210050"/>
          </a:xfrm>
          <a:prstGeom prst="rtTriangle">
            <a:avLst/>
          </a:prstGeom>
          <a:solidFill>
            <a:schemeClr val="accent2"/>
          </a:solidFill>
          <a:ln>
            <a:noFill/>
          </a:ln>
        </p:spPr>
        <p:txBody>
          <a:bodyPr anchor="ctr" bIns="45720" lIns="91440" rIns="91440" tIns="45720"/>
          <a:p>
            <a:pPr algn="ctr" indent="0" marL="0"/>
            <a:endParaRPr sz="1800">
              <a:solidFill>
                <a:schemeClr val="lt1"/>
              </a:solidFill>
              <a:latin typeface="+mn-lt"/>
              <a:ea typeface="+mn-ea"/>
              <a:cs typeface="+mn-cs"/>
            </a:endParaRPr>
          </a:p>
        </p:txBody>
      </p:sp>
      <p:sp>
        <p:nvSpPr>
          <p:cNvPr hidden="false" id="17" name="Shape 17"/>
          <p:cNvSpPr txBox="false"/>
          <p:nvPr isPhoto="false"/>
        </p:nvSpPr>
        <p:spPr>
          <a:xfrm flipH="false" flipV="false" rot="5400000">
            <a:off x="433389" y="-433387"/>
            <a:ext cx="6858000" cy="7724778"/>
          </a:xfrm>
          <a:prstGeom prst="rtTriangle">
            <a:avLst/>
          </a:prstGeom>
          <a:solidFill>
            <a:schemeClr val="accent3">
              <a:alpha val="80000"/>
            </a:schemeClr>
          </a:solidFill>
          <a:ln>
            <a:noFill/>
          </a:ln>
        </p:spPr>
        <p:txBody>
          <a:bodyPr anchor="ctr" bIns="45720" lIns="91440" rIns="91440" tIns="45720"/>
          <a:p>
            <a:pPr algn="ctr" indent="0" marL="0"/>
            <a:endParaRPr sz="1800">
              <a:solidFill>
                <a:schemeClr val="lt1"/>
              </a:solidFill>
              <a:latin typeface="+mn-lt"/>
              <a:ea typeface="+mn-ea"/>
              <a:cs typeface="+mn-cs"/>
            </a:endParaRPr>
          </a:p>
        </p:txBody>
      </p:sp>
      <p:sp>
        <p:nvSpPr>
          <p:cNvPr hidden="false" id="18" name="Shape 18"/>
          <p:cNvSpPr txBox="true"/>
          <p:nvPr isPhoto="false">
            <p:ph idx="0" type="title"/>
          </p:nvPr>
        </p:nvSpPr>
        <p:spPr>
          <a:xfrm flipH="false" flipV="false" rot="19140000">
            <a:off x="784930" y="1576103"/>
            <a:ext cx="5212080" cy="1089426"/>
          </a:xfrm>
          <a:prstGeom prst="rect">
            <a:avLst/>
          </a:prstGeom>
        </p:spPr>
        <p:txBody>
          <a:bodyPr anchor="b" bIns="0"/>
          <a:lstStyle>
            <a:defPPr/>
            <a:lvl1pPr algn="l" lvl="0">
              <a:defRPr b="false" baseline="0" cap="all" i="false" spc="0" strike="noStrike" sz="2800" u="none">
                <a:solidFill>
                  <a:srgbClr val="FFFFFF"/>
                </a:solidFill>
                <a:latin typeface="+mj-lt"/>
                <a:ea typeface="+mj-ea"/>
                <a:cs typeface="+mj-cs"/>
              </a:defRPr>
            </a:lvl1pPr>
          </a:lstStyle>
          <a:p>
            <a:pPr algn="l" indent="0" lvl="0" marL="0" marR="0">
              <a:lnSpc>
                <a:spcPct val="100000"/>
              </a:lnSpc>
              <a:spcAft>
                <a:spcPts val="0"/>
              </a:spcAft>
            </a:pPr>
            <a:r>
              <a:t>Образец заголовка</a:t>
            </a:r>
          </a:p>
        </p:txBody>
      </p:sp>
      <p:sp>
        <p:nvSpPr>
          <p:cNvPr hidden="false" id="19" name="Shape 19"/>
          <p:cNvSpPr txBox="true"/>
          <p:nvPr isPhoto="false">
            <p:ph idx="1" type="body"/>
          </p:nvPr>
        </p:nvSpPr>
        <p:spPr>
          <a:xfrm flipH="false" flipV="false" rot="0">
            <a:off x="4749552" y="2618912"/>
            <a:ext cx="3807778" cy="3324687"/>
          </a:xfrm>
          <a:prstGeom prst="rect">
            <a:avLst/>
          </a:prstGeom>
        </p:spPr>
        <p:txBody>
          <a:bodyPr/>
          <a:lstStyle>
            <a:defPPr/>
            <a:lvl1pPr lvl="0">
              <a:defRPr sz="3200"/>
            </a:lvl1pPr>
            <a:lvl2pPr lvl="1">
              <a:defRPr sz="2800"/>
            </a:lvl2pPr>
            <a:lvl3pPr lvl="2">
              <a:defRPr sz="2400"/>
            </a:lvl3pPr>
            <a:lvl4pPr lvl="3">
              <a:defRPr sz="2000"/>
            </a:lvl4pPr>
            <a:lvl5pPr lvl="4">
              <a:defRPr sz="2000"/>
            </a:lvl5pPr>
            <a:lvl6pPr lvl="5">
              <a:defRPr sz="2000"/>
            </a:lvl6pPr>
            <a:lvl7pPr lvl="6">
              <a:defRPr sz="2000"/>
            </a:lvl7pPr>
            <a:lvl8pPr lvl="7">
              <a:defRPr sz="2000"/>
            </a:lvl8pPr>
            <a:lvl9pPr lvl="8">
              <a:defRPr sz="2000"/>
            </a:lvl9pPr>
          </a:lstStyle>
          <a:p>
            <a:pPr lvl="0"/>
            <a:r>
              <a:t>Образец текста</a:t>
            </a:r>
          </a:p>
          <a:p>
            <a:pPr lvl="1"/>
            <a:r>
              <a:t>Второй уровень</a:t>
            </a:r>
          </a:p>
          <a:p>
            <a:pPr lvl="2"/>
            <a:r>
              <a:t>Третий уровень</a:t>
            </a:r>
          </a:p>
          <a:p>
            <a:pPr lvl="3"/>
            <a:r>
              <a:t>Четвертый уровень</a:t>
            </a:r>
          </a:p>
          <a:p>
            <a:pPr lvl="4"/>
            <a:r>
              <a:t>Пятый уровень</a:t>
            </a:r>
          </a:p>
        </p:txBody>
      </p:sp>
      <p:sp>
        <p:nvSpPr>
          <p:cNvPr hidden="false" id="20" name="Shape 20"/>
          <p:cNvSpPr txBox="true"/>
          <p:nvPr isPhoto="false">
            <p:ph idx="2" type="body"/>
          </p:nvPr>
        </p:nvSpPr>
        <p:spPr>
          <a:xfrm flipH="false" flipV="false" rot="19140000">
            <a:off x="1297954" y="2253385"/>
            <a:ext cx="5794759" cy="623313"/>
          </a:xfrm>
          <a:prstGeom prst="rect">
            <a:avLst/>
          </a:prstGeom>
        </p:spPr>
        <p:txBody>
          <a:bodyPr>
            <a:normAutofit fontScale="100%" lnSpcReduction="0%"/>
          </a:bodyPr>
          <a:lstStyle>
            <a:defPPr/>
            <a:lvl1pPr indent="0" lvl="0" marL="0">
              <a:buNone/>
              <a:defRPr b="true" sz="1400">
                <a:solidFill>
                  <a:srgbClr val="FFFFFF"/>
                </a:solidFill>
                <a:latin typeface="+mn-lt"/>
                <a:ea typeface="+mn-ea"/>
                <a:cs typeface="+mn-cs"/>
              </a:defRPr>
            </a:lvl1pPr>
            <a:lvl2pPr indent="0" lvl="1" marL="457200">
              <a:buNone/>
              <a:defRPr sz="1200"/>
            </a:lvl2pPr>
            <a:lvl3pPr indent="0" lvl="2" marL="914400">
              <a:buNone/>
              <a:defRPr sz="1000"/>
            </a:lvl3pPr>
            <a:lvl4pPr indent="0" lvl="3" marL="1371600">
              <a:buNone/>
              <a:defRPr sz="900"/>
            </a:lvl4pPr>
            <a:lvl5pPr indent="0" lvl="4" marL="1828800">
              <a:buNone/>
              <a:defRPr sz="900"/>
            </a:lvl5pPr>
            <a:lvl6pPr indent="0" lvl="5" marL="2286000">
              <a:buNone/>
              <a:defRPr sz="900"/>
            </a:lvl6pPr>
            <a:lvl7pPr indent="0" lvl="6" marL="2743200">
              <a:buNone/>
              <a:defRPr sz="900"/>
            </a:lvl7pPr>
            <a:lvl8pPr indent="0" lvl="7" marL="3200400">
              <a:buNone/>
              <a:defRPr sz="900"/>
            </a:lvl8pPr>
            <a:lvl9pPr indent="0" lvl="8" marL="3657600">
              <a:buNone/>
              <a:defRPr sz="900"/>
            </a:lvl9pPr>
          </a:lstStyle>
          <a:p>
            <a:pPr algn="l" indent="0" lvl="0" marL="0" marR="0">
              <a:lnSpc>
                <a:spcPct val="100000"/>
              </a:lnSpc>
              <a:spcBef>
                <a:spcPts val="300"/>
              </a:spcBef>
              <a:spcAft>
                <a:spcPts val="0"/>
              </a:spcAft>
            </a:pPr>
            <a:r>
              <a:t>Образец текста</a:t>
            </a:r>
          </a:p>
        </p:txBody>
      </p:sp>
      <p:sp>
        <p:nvSpPr>
          <p:cNvPr hidden="false" id="21" name="Shape 21"/>
          <p:cNvSpPr txBox="true"/>
          <p:nvPr isPhoto="false">
            <p:ph idx="10" type="dt"/>
          </p:nvPr>
        </p:nvSpPr>
        <p:spPr>
          <a:prstGeom prst="rect">
            <a:avLst/>
          </a:prstGeom>
        </p:spPr>
        <p:txBody>
          <a:bodyPr/>
          <a:lstStyle>
            <a:defPPr/>
            <a:lvl1pPr lvl="0"/>
          </a:lstStyle>
          <a:p>
            <a:r>
              <a:t>20.03.2024</a:t>
            </a:r>
          </a:p>
        </p:txBody>
      </p:sp>
      <p:sp>
        <p:nvSpPr>
          <p:cNvPr hidden="false" id="22" name="Shape 22"/>
          <p:cNvSpPr txBox="true"/>
          <p:nvPr isPhoto="false">
            <p:ph idx="11" type="ftr"/>
          </p:nvPr>
        </p:nvSpPr>
        <p:spPr>
          <a:prstGeom prst="rect">
            <a:avLst/>
          </a:prstGeom>
        </p:spPr>
        <p:txBody>
          <a:bodyPr/>
          <a:lstStyle>
            <a:defPPr/>
            <a:lvl1pPr lvl="0">
              <a:defRPr>
                <a:solidFill>
                  <a:schemeClr val="tx2"/>
                </a:solidFill>
              </a:defRPr>
            </a:lvl1pPr>
          </a:lstStyle>
          <a:p/>
        </p:txBody>
      </p:sp>
      <p:sp>
        <p:nvSpPr>
          <p:cNvPr hidden="false" id="23" name="Shape 23"/>
          <p:cNvSpPr txBox="false"/>
          <p:nvPr isPhoto="false">
            <p:ph idx="12" type="sldNum"/>
          </p:nvPr>
        </p:nvSpPr>
        <p:spPr>
          <a:ln>
            <a:solidFill>
              <a:schemeClr val="tx2"/>
            </a:solidFill>
            <a:prstDash val="solid"/>
          </a:ln>
        </p:spPr>
        <p:txBody>
          <a:bodyPr/>
          <a:lstStyle>
            <a:defPPr/>
            <a:lvl1pPr lvl="0">
              <a:defRPr>
                <a:solidFill>
                  <a:schemeClr val="tx2"/>
                </a:solidFill>
              </a:defRPr>
            </a:lvl1pPr>
          </a:lstStyle>
          <a:p>
            <a:r>
              <a:t>‹#›</a:t>
            </a:r>
          </a:p>
        </p:txBody>
      </p:sp>
    </p:spTree>
  </p:cSld>
</p:sldLayout>
</file>

<file path=ppt/slideLayouts/slideLayout9.xml><?xml version="1.0" encoding="utf-8"?>
<p:sldLayout xmlns:a="http://schemas.openxmlformats.org/drawingml/2006/main" xmlns:a15="http://schemas.microsoft.com/office/drawing/2012/main" xmlns:asvg="http://schemas.microsoft.com/office/drawing/2016/SVG/main" xmlns:c="http://schemas.openxmlformats.org/drawingml/2006/chart" xmlns:co="http://ncloudtech.com" xmlns:co-ooxml="http://ncloudtech.com/ooxml" xmlns:m="http://schemas.openxmlformats.org/officeDocument/2006/math" xmlns:mc="http://schemas.openxmlformats.org/markup-compatibility/2006" xmlns:o="urn:schemas-microsoft-com:office:office" xmlns:p="http://schemas.openxmlformats.org/presentationml/2006/main" xmlns:pic="http://schemas.openxmlformats.org/drawingml/2006/picture" xmlns:r="http://schemas.openxmlformats.org/officeDocument/2006/relationships" xmlns:s="http://schemas.openxmlformats.org/officeDocument/2006/sharedTypes" xmlns:sl="http://schemas.openxmlformats.org/schemaLibrary/2006/main" xmlns:v="urn:schemas-microsoft-com:vml" xmlns:w="http://schemas.openxmlformats.org/wordprocessingml/2006/main" xmlns:w10="urn:schemas-microsoft-com:office:word" xmlns:w14="http://schemas.microsoft.com/office/word/2010/wordml" xmlns:w15="http://schemas.microsoft.com/office/word/2012/wordml" xmlns:wp="http://schemas.openxmlformats.org/drawingml/2006/wordprocessingDrawing" xmlns:wpg="http://schemas.microsoft.com/office/word/2010/wordprocessingGroup" xmlns:wps="http://schemas.microsoft.com/office/word/2010/wordprocessingShape" xmlns:x="urn:schemas-microsoft-com:office:excel" xmlns:x12ac="http://schemas.microsoft.com/office/spreadsheetml/2011/1/ac" xmlns:x14="http://schemas.microsoft.com/office/spreadsheetml/2009/9/main" xmlns:xdr="http://schemas.openxmlformats.org/drawingml/2006/spreadsheetDrawing" xmlns:xm="http://schemas.microsoft.com/office/excel/2006/main" mc:Ignorable="co co-ooxml w14 x14 w15" showMasterSp="false" type="picTx">
  <p:cSld name="Title and Picture">
    <p:spTree>
      <p:nvGrpSpPr>
        <p:cNvPr hidden="false" id="59" name="GroupShape 59"/>
        <p:cNvGrpSpPr/>
        <p:nvPr isPhoto="false"/>
      </p:nvGrpSpPr>
      <p:grpSpPr>
        <a:xfrm flipH="false" flipV="false" rot="0">
          <a:off x="0" y="0"/>
          <a:ext cx="0" cy="0"/>
          <a:chOff x="0" y="0"/>
          <a:chExt cx="0" cy="0"/>
        </a:xfrm>
      </p:grpSpPr>
      <p:sp>
        <p:nvSpPr>
          <p:cNvPr hidden="false" id="60" name="Shape 60"/>
          <p:cNvSpPr txBox="false"/>
          <p:nvPr isPhoto="false">
            <p:ph idx="5" type="body"/>
          </p:nvPr>
        </p:nvSpPr>
        <p:spPr>
          <a:xfrm flipH="false" flipV="false" rot="0">
            <a:off x="2028825" y="0"/>
            <a:ext cx="7115175" cy="6858000"/>
          </a:xfrm>
          <a:custGeom>
            <a:avLst/>
            <a:gdLst>
              <a:gd fmla="*/ 0 w 7104888" name="connsiteX0"/>
              <a:gd fmla="*/ 0 h 6858000" name="connsiteY0"/>
              <a:gd fmla="*/ 7104888 w 7104888" name="connsiteX1"/>
              <a:gd fmla="*/ 0 h 6858000" name="connsiteY1"/>
              <a:gd fmla="*/ 7104888 w 7104888" name="connsiteX2"/>
              <a:gd fmla="*/ 6858000 h 6858000" name="connsiteY2"/>
              <a:gd fmla="*/ 0 w 7104888" name="connsiteX3"/>
              <a:gd fmla="*/ 6858000 h 6858000" name="connsiteY3"/>
              <a:gd fmla="*/ 0 w 7104888" name="connsiteX4"/>
              <a:gd fmla="*/ 0 h 6858000" name="connsiteY4"/>
              <a:gd fmla="*/ 0 w 7104888" name="connsiteX0"/>
              <a:gd fmla="*/ 0 h 6858000" name="connsiteY0"/>
              <a:gd fmla="*/ 5695188 w 7104888" name="connsiteX1"/>
              <a:gd fmla="*/ 0 h 6858000" name="connsiteY1"/>
              <a:gd fmla="*/ 7104888 w 7104888" name="connsiteX2"/>
              <a:gd fmla="*/ 0 h 6858000" name="connsiteY2"/>
              <a:gd fmla="*/ 7104888 w 7104888" name="connsiteX3"/>
              <a:gd fmla="*/ 6858000 h 6858000" name="connsiteY3"/>
              <a:gd fmla="*/ 0 w 7104888" name="connsiteX4"/>
              <a:gd fmla="*/ 6858000 h 6858000" name="connsiteY4"/>
              <a:gd fmla="*/ 0 w 7104888" name="connsiteX5"/>
              <a:gd fmla="*/ 0 h 6858000" name="connsiteY5"/>
              <a:gd fmla="*/ 10287 w 7115175" name="connsiteX0"/>
              <a:gd fmla="*/ 0 h 6858000" name="connsiteY0"/>
              <a:gd fmla="*/ 5705475 w 7115175" name="connsiteX1"/>
              <a:gd fmla="*/ 0 h 6858000" name="connsiteY1"/>
              <a:gd fmla="*/ 7115175 w 7115175" name="connsiteX2"/>
              <a:gd fmla="*/ 0 h 6858000" name="connsiteY2"/>
              <a:gd fmla="*/ 7115175 w 7115175" name="connsiteX3"/>
              <a:gd fmla="*/ 6858000 h 6858000" name="connsiteY3"/>
              <a:gd fmla="*/ 10287 w 7115175" name="connsiteX4"/>
              <a:gd fmla="*/ 6858000 h 6858000" name="connsiteY4"/>
              <a:gd fmla="*/ 0 w 7115175" name="connsiteX5"/>
              <a:gd fmla="*/ 5048250 h 6858000" name="connsiteY5"/>
              <a:gd fmla="*/ 10287 w 7115175" name="connsiteX6"/>
              <a:gd fmla="*/ 0 h 6858000" name="connsiteY6"/>
              <a:gd fmla="*/ 10287 w 7115175" name="connsiteX0"/>
              <a:gd fmla="*/ 0 h 6858000" name="connsiteY0"/>
              <a:gd fmla="*/ 5705475 w 7115175" name="connsiteX1"/>
              <a:gd fmla="*/ 0 h 6858000" name="connsiteY1"/>
              <a:gd fmla="*/ 7115175 w 7115175" name="connsiteX2"/>
              <a:gd fmla="*/ 0 h 6858000" name="connsiteY2"/>
              <a:gd fmla="*/ 7115175 w 7115175" name="connsiteX3"/>
              <a:gd fmla="*/ 6858000 h 6858000" name="connsiteY3"/>
              <a:gd fmla="*/ 1533526 w 7115175" name="connsiteX4"/>
              <a:gd fmla="*/ 6848475 h 6858000" name="connsiteY4"/>
              <a:gd fmla="*/ 10287 w 7115175" name="connsiteX5"/>
              <a:gd fmla="*/ 6858000 h 6858000" name="connsiteY5"/>
              <a:gd fmla="*/ 0 w 7115175" name="connsiteX6"/>
              <a:gd fmla="*/ 5048250 h 6858000" name="connsiteY6"/>
              <a:gd fmla="*/ 10287 w 7115175" name="connsiteX7"/>
              <a:gd fmla="*/ 0 h 6858000" name="connsiteY7"/>
              <a:gd fmla="*/ 10287 w 7115175" name="connsiteX0"/>
              <a:gd fmla="*/ 0 h 6858000" name="connsiteY0"/>
              <a:gd fmla="*/ 5705475 w 7115175" name="connsiteX1"/>
              <a:gd fmla="*/ 0 h 6858000" name="connsiteY1"/>
              <a:gd fmla="*/ 7115175 w 7115175" name="connsiteX2"/>
              <a:gd fmla="*/ 0 h 6858000" name="connsiteY2"/>
              <a:gd fmla="*/ 7115175 w 7115175" name="connsiteX3"/>
              <a:gd fmla="*/ 6858000 h 6858000" name="connsiteY3"/>
              <a:gd fmla="*/ 1533526 w 7115175" name="connsiteX4"/>
              <a:gd fmla="*/ 6848475 h 6858000" name="connsiteY4"/>
              <a:gd fmla="*/ 0 w 7115175" name="connsiteX5"/>
              <a:gd fmla="*/ 5048250 h 6858000" name="connsiteY5"/>
              <a:gd fmla="*/ 10287 w 7115175" name="connsiteX6"/>
              <a:gd fmla="*/ 0 h 6858000" name="connsiteY6"/>
              <a:gd fmla="*/ 0 w 7115175" name="connsiteX0"/>
              <a:gd fmla="*/ 5048250 h 6858000" name="connsiteY0"/>
              <a:gd fmla="*/ 5705475 w 7115175" name="connsiteX1"/>
              <a:gd fmla="*/ 0 h 6858000" name="connsiteY1"/>
              <a:gd fmla="*/ 7115175 w 7115175" name="connsiteX2"/>
              <a:gd fmla="*/ 0 h 6858000" name="connsiteY2"/>
              <a:gd fmla="*/ 7115175 w 7115175" name="connsiteX3"/>
              <a:gd fmla="*/ 6858000 h 6858000" name="connsiteY3"/>
              <a:gd fmla="*/ 1533526 w 7115175" name="connsiteX4"/>
              <a:gd fmla="*/ 6848475 h 6858000" name="connsiteY4"/>
              <a:gd fmla="*/ 0 w 7115175" name="connsiteX5"/>
              <a:gd fmla="*/ 5048250 h 6858000" name="connsiteY5"/>
              <a:gd fmla="val 0" name="OXMLTextRectL"/>
              <a:gd fmla="val 0" name="OXMLTextRectT"/>
              <a:gd fmla="val w" name="OXMLTextRectR"/>
              <a:gd fmla="val h" name="OXMLTextRectB"/>
              <a:gd fmla="*/ OXMLTextRectL 1 w" name="COTextRectL"/>
              <a:gd fmla="*/ OXMLTextRectT 1 h" name="COTextRectT"/>
              <a:gd fmla="*/ OXMLTextRectR 1 w" name="COTextRectR"/>
              <a:gd fmla="*/ OXMLTextRectB 1 h" name="COTextRectB"/>
              <a:gd fmla="val 0" name="ODFLeft"/>
              <a:gd fmla="val 0" name="ODFTop"/>
              <a:gd fmla="val 7115175" name="ODFRight"/>
              <a:gd fmla="val 6858000" name="ODFBottom"/>
              <a:gd fmla="val 7115175" name="ODFWidth"/>
              <a:gd fmla="val 6858000" name="ODFHeight"/>
            </a:gdLst>
            <a:rect b="OXMLTextRectB" l="OXMLTextRectL" r="OXMLTextRectR" t="OXMLTextRectT"/>
            <a:pathLst>
              <a:path fill="norm" h="6858000" stroke="true" w="7115175">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anchor="ctr" rIns="182880"/>
          <a:lstStyle>
            <a:defPPr/>
            <a:lvl1pPr algn="r" lvl="0"/>
          </a:lstStyle>
          <a:p>
            <a:r>
              <a:t>Вставка рисунка</a:t>
            </a:r>
          </a:p>
        </p:txBody>
      </p:sp>
      <p:sp>
        <p:nvSpPr>
          <p:cNvPr hidden="false" id="61" name="Shape 61"/>
          <p:cNvSpPr txBox="false"/>
          <p:nvPr isPhoto="false"/>
        </p:nvSpPr>
        <p:spPr>
          <a:xfrm flipH="false" flipV="false" rot="0">
            <a:off x="0" y="2647950"/>
            <a:ext cx="3571875" cy="4210050"/>
          </a:xfrm>
          <a:prstGeom prst="rtTriangle">
            <a:avLst/>
          </a:prstGeom>
          <a:solidFill>
            <a:schemeClr val="accent2"/>
          </a:solidFill>
          <a:ln>
            <a:noFill/>
          </a:ln>
        </p:spPr>
        <p:txBody>
          <a:bodyPr anchor="ctr" bIns="45720" lIns="91440" rIns="91440" tIns="45720"/>
          <a:p>
            <a:pPr algn="ctr" indent="0" marL="0"/>
            <a:endParaRPr sz="1800">
              <a:solidFill>
                <a:schemeClr val="lt1"/>
              </a:solidFill>
              <a:latin typeface="+mn-lt"/>
              <a:ea typeface="+mn-ea"/>
              <a:cs typeface="+mn-cs"/>
            </a:endParaRPr>
          </a:p>
        </p:txBody>
      </p:sp>
      <p:sp>
        <p:nvSpPr>
          <p:cNvPr hidden="false" id="62" name="Shape 62"/>
          <p:cNvSpPr txBox="false"/>
          <p:nvPr isPhoto="false"/>
        </p:nvSpPr>
        <p:spPr>
          <a:xfrm flipH="false" flipV="false" rot="0">
            <a:off x="0" y="5048250"/>
            <a:ext cx="3571875" cy="1809750"/>
          </a:xfrm>
          <a:custGeom>
            <a:avLst/>
            <a:gdLst>
              <a:gd fmla="*/ 0 w 3571875" name="connsiteX0"/>
              <a:gd fmla="*/ 4210050 h 4210050" name="connsiteY0"/>
              <a:gd fmla="*/ 0 w 3571875" name="connsiteX1"/>
              <a:gd fmla="*/ 0 h 4210050" name="connsiteY1"/>
              <a:gd fmla="*/ 3571875 w 3571875" name="connsiteX2"/>
              <a:gd fmla="*/ 4210050 h 4210050" name="connsiteY2"/>
              <a:gd fmla="*/ 0 w 3571875" name="connsiteX3"/>
              <a:gd fmla="*/ 4210050 h 4210050" name="connsiteY3"/>
              <a:gd fmla="*/ 0 w 3571875" name="connsiteX0"/>
              <a:gd fmla="*/ 1809750 h 1809750" name="connsiteY0"/>
              <a:gd fmla="*/ 1895475 w 3571875" name="connsiteX1"/>
              <a:gd fmla="*/ 0 h 1809750" name="connsiteY1"/>
              <a:gd fmla="*/ 3571875 w 3571875" name="connsiteX2"/>
              <a:gd fmla="*/ 1809750 h 1809750" name="connsiteY2"/>
              <a:gd fmla="*/ 0 w 3571875" name="connsiteX3"/>
              <a:gd fmla="*/ 1809750 h 1809750" name="connsiteY3"/>
              <a:gd fmla="*/ 0 w 3571875" name="connsiteX0"/>
              <a:gd fmla="*/ 1809750 h 1809750" name="connsiteY0"/>
              <a:gd fmla="*/ 2038350 w 3571875" name="connsiteX1"/>
              <a:gd fmla="*/ 0 h 1809750" name="connsiteY1"/>
              <a:gd fmla="*/ 3571875 w 3571875" name="connsiteX2"/>
              <a:gd fmla="*/ 1809750 h 1809750" name="connsiteY2"/>
              <a:gd fmla="*/ 0 w 3571875" name="connsiteX3"/>
              <a:gd fmla="*/ 1809750 h 1809750" name="connsiteY3"/>
              <a:gd fmla="val 0" name="OXMLTextRectL"/>
              <a:gd fmla="val 0" name="OXMLTextRectT"/>
              <a:gd fmla="val w" name="OXMLTextRectR"/>
              <a:gd fmla="val h" name="OXMLTextRectB"/>
              <a:gd fmla="*/ OXMLTextRectL 1 w" name="COTextRectL"/>
              <a:gd fmla="*/ OXMLTextRectT 1 h" name="COTextRectT"/>
              <a:gd fmla="*/ OXMLTextRectR 1 w" name="COTextRectR"/>
              <a:gd fmla="*/ OXMLTextRectB 1 h" name="COTextRectB"/>
              <a:gd fmla="val 0" name="ODFLeft"/>
              <a:gd fmla="val 0" name="ODFTop"/>
              <a:gd fmla="val 3571875" name="ODFRight"/>
              <a:gd fmla="val 1809750" name="ODFBottom"/>
              <a:gd fmla="val 3571875" name="ODFWidth"/>
              <a:gd fmla="val 1809750" name="ODFHeight"/>
            </a:gdLst>
            <a:rect b="OXMLTextRectB" l="OXMLTextRectL" r="OXMLTextRectR" t="OXMLTextRectT"/>
            <a:pathLst>
              <a:path fill="norm" h="1809750" stroke="true" w="3571875">
                <a:moveTo>
                  <a:pt x="0" y="1809750"/>
                </a:moveTo>
                <a:lnTo>
                  <a:pt x="2038350" y="0"/>
                </a:lnTo>
                <a:lnTo>
                  <a:pt x="3571875" y="1809750"/>
                </a:lnTo>
                <a:lnTo>
                  <a:pt x="0" y="1809750"/>
                </a:lnTo>
                <a:close/>
              </a:path>
            </a:pathLst>
          </a:custGeom>
          <a:solidFill>
            <a:schemeClr val="accent3">
              <a:alpha val="80000"/>
            </a:schemeClr>
          </a:solidFill>
          <a:ln>
            <a:noFill/>
          </a:ln>
        </p:spPr>
        <p:txBody>
          <a:bodyPr anchor="ctr" bIns="45720" lIns="91440" rIns="91440" tIns="45720"/>
          <a:p>
            <a:pPr algn="ctr" indent="0" marL="0"/>
            <a:endParaRPr sz="1800">
              <a:solidFill>
                <a:schemeClr val="lt1"/>
              </a:solidFill>
              <a:latin typeface="+mn-lt"/>
              <a:ea typeface="+mn-ea"/>
              <a:cs typeface="+mn-cs"/>
            </a:endParaRPr>
          </a:p>
        </p:txBody>
      </p:sp>
      <p:sp>
        <p:nvSpPr>
          <p:cNvPr hidden="false" id="63" name="Shape 63"/>
          <p:cNvSpPr txBox="true"/>
          <p:nvPr isPhoto="false">
            <p:ph idx="0" type="title"/>
          </p:nvPr>
        </p:nvSpPr>
        <p:spPr>
          <a:xfrm flipH="false" flipV="false" rot="19140000">
            <a:off x="671197" y="1717501"/>
            <a:ext cx="5486400" cy="867443"/>
          </a:xfrm>
          <a:prstGeom prst="rect">
            <a:avLst/>
          </a:prstGeom>
        </p:spPr>
        <p:txBody>
          <a:bodyPr anchor="b"/>
          <a:lstStyle>
            <a:defPPr/>
            <a:lvl1pPr algn="l" lvl="0">
              <a:defRPr b="false" sz="2800">
                <a:latin typeface="+mj-lt"/>
                <a:ea typeface="+mj-ea"/>
                <a:cs typeface="+mj-cs"/>
              </a:defRPr>
            </a:lvl1pPr>
          </a:lstStyle>
          <a:p>
            <a:r>
              <a:t>Образец заголовка</a:t>
            </a:r>
          </a:p>
        </p:txBody>
      </p:sp>
      <p:sp>
        <p:nvSpPr>
          <p:cNvPr hidden="false" id="64" name="Shape 64"/>
          <p:cNvSpPr txBox="true"/>
          <p:nvPr isPhoto="false">
            <p:ph idx="2" type="body"/>
          </p:nvPr>
        </p:nvSpPr>
        <p:spPr>
          <a:xfrm flipH="false" flipV="false" rot="19140000">
            <a:off x="1143479" y="2180529"/>
            <a:ext cx="6096545" cy="740664"/>
          </a:xfrm>
          <a:prstGeom prst="rect">
            <a:avLst/>
          </a:prstGeom>
        </p:spPr>
        <p:txBody>
          <a:bodyPr/>
          <a:lstStyle>
            <a:defPPr/>
            <a:lvl1pPr indent="0" lvl="0" marL="0">
              <a:buNone/>
              <a:defRPr sz="1400">
                <a:solidFill>
                  <a:schemeClr val="tx2"/>
                </a:solidFill>
              </a:defRPr>
            </a:lvl1pPr>
            <a:lvl2pPr indent="0" lvl="1" marL="457200">
              <a:buNone/>
              <a:defRPr sz="1200"/>
            </a:lvl2pPr>
            <a:lvl3pPr indent="0" lvl="2" marL="914400">
              <a:buNone/>
              <a:defRPr sz="1000"/>
            </a:lvl3pPr>
            <a:lvl4pPr indent="0" lvl="3" marL="1371600">
              <a:buNone/>
              <a:defRPr sz="900"/>
            </a:lvl4pPr>
            <a:lvl5pPr indent="0" lvl="4" marL="1828800">
              <a:buNone/>
              <a:defRPr sz="900"/>
            </a:lvl5pPr>
            <a:lvl6pPr indent="0" lvl="5" marL="2286000">
              <a:buNone/>
              <a:defRPr sz="900"/>
            </a:lvl6pPr>
            <a:lvl7pPr indent="0" lvl="6" marL="2743200">
              <a:buNone/>
              <a:defRPr sz="900"/>
            </a:lvl7pPr>
            <a:lvl8pPr indent="0" lvl="7" marL="3200400">
              <a:buNone/>
              <a:defRPr sz="900"/>
            </a:lvl8pPr>
            <a:lvl9pPr indent="0" lvl="8" marL="3657600">
              <a:buNone/>
              <a:defRPr sz="900"/>
            </a:lvl9pPr>
          </a:lstStyle>
          <a:p>
            <a:pPr lvl="0"/>
            <a:r>
              <a:t>Образец текста</a:t>
            </a:r>
          </a:p>
        </p:txBody>
      </p:sp>
      <p:sp>
        <p:nvSpPr>
          <p:cNvPr hidden="false" id="65" name="Shape 65"/>
          <p:cNvSpPr txBox="true"/>
          <p:nvPr isPhoto="false">
            <p:ph idx="10" type="dt"/>
          </p:nvPr>
        </p:nvSpPr>
        <p:spPr>
          <a:prstGeom prst="rect">
            <a:avLst/>
          </a:prstGeom>
        </p:spPr>
        <p:txBody>
          <a:bodyPr/>
          <a:lstStyle>
            <a:defPPr/>
            <a:lvl1pPr lvl="0"/>
          </a:lstStyle>
          <a:p>
            <a:r>
              <a:t>20.03.2024</a:t>
            </a:r>
          </a:p>
        </p:txBody>
      </p:sp>
      <p:sp>
        <p:nvSpPr>
          <p:cNvPr hidden="false" id="66" name="Shape 66"/>
          <p:cNvSpPr txBox="true"/>
          <p:nvPr isPhoto="false">
            <p:ph idx="11" type="ftr"/>
          </p:nvPr>
        </p:nvSpPr>
        <p:spPr>
          <a:prstGeom prst="rect">
            <a:avLst/>
          </a:prstGeom>
        </p:spPr>
        <p:txBody>
          <a:bodyPr/>
          <a:lstStyle>
            <a:defPPr/>
            <a:lvl1pPr lvl="0"/>
          </a:lstStyle>
          <a:p/>
        </p:txBody>
      </p:sp>
      <p:sp>
        <p:nvSpPr>
          <p:cNvPr hidden="false" id="67" name="Shape 67"/>
          <p:cNvSpPr txBox="false"/>
          <p:nvPr isPhoto="false">
            <p:ph idx="12" type="sldNum"/>
          </p:nvPr>
        </p:nvSpPr>
        <p:spPr/>
        <p:txBody>
          <a:bodyPr/>
          <a:lstStyle>
            <a:defPPr/>
            <a:lvl1pPr lvl="0"/>
          </a:lstStyle>
          <a:p>
            <a:r>
              <a:t>‹#›</a:t>
            </a:r>
          </a:p>
        </p:txBody>
      </p:sp>
    </p:spTree>
  </p:cSld>
</p:sldLayout>
</file>

<file path=ppt/slideMasters/_rels/slideMaster1.xml.rels><?xml version="1.0" encoding="UTF-8" standalone="no" ?>
<Relationships xmlns="http://schemas.openxmlformats.org/package/2006/relationships">
  <Relationship Id="rId6" Target="../slideLayouts/slideLayout5.xml" Type="http://schemas.openxmlformats.org/officeDocument/2006/relationships/slideLayout"/>
  <Relationship Id="rId1" Target="../theme/theme1.xml" Type="http://schemas.openxmlformats.org/officeDocument/2006/relationships/theme"/>
  <Relationship Id="rId12" Target="../slideLayouts/slideLayout11.xml" Type="http://schemas.openxmlformats.org/officeDocument/2006/relationships/slideLayout"/>
  <Relationship Id="rId10" Target="../slideLayouts/slideLayout9.xml" Type="http://schemas.openxmlformats.org/officeDocument/2006/relationships/slideLayout"/>
  <Relationship Id="rId2" Target="../slideLayouts/slideLayout1.xml" Type="http://schemas.openxmlformats.org/officeDocument/2006/relationships/slideLayout"/>
  <Relationship Id="rId3" Target="../slideLayouts/slideLayout2.xml" Type="http://schemas.openxmlformats.org/officeDocument/2006/relationships/slideLayout"/>
  <Relationship Id="rId8" Target="../slideLayouts/slideLayout7.xml" Type="http://schemas.openxmlformats.org/officeDocument/2006/relationships/slideLayout"/>
  <Relationship Id="rId4" Target="../slideLayouts/slideLayout3.xml" Type="http://schemas.openxmlformats.org/officeDocument/2006/relationships/slideLayout"/>
  <Relationship Id="rId11" Target="../slideLayouts/slideLayout10.xml" Type="http://schemas.openxmlformats.org/officeDocument/2006/relationships/slideLayout"/>
  <Relationship Id="rId9" Target="../slideLayouts/slideLayout8.xml" Type="http://schemas.openxmlformats.org/officeDocument/2006/relationships/slideLayout"/>
  <Relationship Id="rId7" Target="../slideLayouts/slideLayout6.xml" Type="http://schemas.openxmlformats.org/officeDocument/2006/relationships/slideLayout"/>
  <Relationship Id="rId5" Target="../slideLayouts/slideLayout4.xml" Type="http://schemas.openxmlformats.org/officeDocument/2006/relationships/slideLayout"/>
</Relationships>

</file>

<file path=ppt/slideMasters/slideMaster1.xml><?xml version="1.0" encoding="utf-8"?>
<p:sldMaster xmlns:a="http://schemas.openxmlformats.org/drawingml/2006/main" xmlns:a15="http://schemas.microsoft.com/office/drawing/2012/main" xmlns:asvg="http://schemas.microsoft.com/office/drawing/2016/SVG/main" xmlns:c="http://schemas.openxmlformats.org/drawingml/2006/chart" xmlns:co="http://ncloudtech.com" xmlns:co-ooxml="http://ncloudtech.com/ooxml" xmlns:m="http://schemas.openxmlformats.org/officeDocument/2006/math" xmlns:mc="http://schemas.openxmlformats.org/markup-compatibility/2006" xmlns:o="urn:schemas-microsoft-com:office:office" xmlns:p="http://schemas.openxmlformats.org/presentationml/2006/main" xmlns:pic="http://schemas.openxmlformats.org/drawingml/2006/picture" xmlns:r="http://schemas.openxmlformats.org/officeDocument/2006/relationships" xmlns:s="http://schemas.openxmlformats.org/officeDocument/2006/sharedTypes" xmlns:sl="http://schemas.openxmlformats.org/schemaLibrary/2006/main" xmlns:v="urn:schemas-microsoft-com:vml" xmlns:w="http://schemas.openxmlformats.org/wordprocessingml/2006/main" xmlns:w10="urn:schemas-microsoft-com:office:word" xmlns:w14="http://schemas.microsoft.com/office/word/2010/wordml" xmlns:w15="http://schemas.microsoft.com/office/word/2012/wordml" xmlns:wp="http://schemas.openxmlformats.org/drawingml/2006/wordprocessingDrawing" xmlns:wpg="http://schemas.microsoft.com/office/word/2010/wordprocessingGroup" xmlns:wps="http://schemas.microsoft.com/office/word/2010/wordprocessingShape" xmlns:x="urn:schemas-microsoft-com:office:excel" xmlns:x12ac="http://schemas.microsoft.com/office/spreadsheetml/2011/1/ac" xmlns:x14="http://schemas.microsoft.com/office/spreadsheetml/2009/9/main" xmlns:xdr="http://schemas.openxmlformats.org/drawingml/2006/spreadsheetDrawing" xmlns:xm="http://schemas.microsoft.com/office/excel/2006/main" mc:Ignorable="co co-ooxml w14 x14 w15">
  <p:cSld name="">
    <p:bg>
      <p:bgRef idx="1001">
        <a:schemeClr val="bg1"/>
      </p:bgRef>
    </p:bg>
    <p:spTree>
      <p:nvGrpSpPr>
        <p:cNvPr hidden="false" id="1" name="GroupShape 1"/>
        <p:cNvGrpSpPr/>
        <p:nvPr isPhoto="false"/>
      </p:nvGrpSpPr>
      <p:grpSpPr>
        <a:xfrm flipH="false" flipV="false" rot="0">
          <a:off x="0" y="0"/>
          <a:ext cx="0" cy="0"/>
          <a:chOff x="0" y="0"/>
          <a:chExt cx="0" cy="0"/>
        </a:xfrm>
      </p:grpSpPr>
      <p:sp>
        <p:nvSpPr>
          <p:cNvPr hidden="false" id="2" name="Shape 2"/>
          <p:cNvSpPr txBox="false"/>
          <p:nvPr isPhoto="false"/>
        </p:nvSpPr>
        <p:spPr>
          <a:xfrm flipH="false" flipV="false" rot="0">
            <a:off x="-2382" y="5050633"/>
            <a:ext cx="3574257" cy="1807368"/>
          </a:xfrm>
          <a:custGeom>
            <a:avLst/>
            <a:gdLst>
              <a:gd fmla="*/ 0 w 3571875" name="connsiteX0"/>
              <a:gd fmla="*/ 4210050 h 4210050" name="connsiteY0"/>
              <a:gd fmla="*/ 0 w 3571875" name="connsiteX1"/>
              <a:gd fmla="*/ 0 h 4210050" name="connsiteY1"/>
              <a:gd fmla="*/ 3571875 w 3571875" name="connsiteX2"/>
              <a:gd fmla="*/ 4210050 h 4210050" name="connsiteY2"/>
              <a:gd fmla="*/ 0 w 3571875" name="connsiteX3"/>
              <a:gd fmla="*/ 4210050 h 4210050" name="connsiteY3"/>
              <a:gd fmla="*/ 0 w 3571875" name="connsiteX0"/>
              <a:gd fmla="*/ 4210050 h 4210050" name="connsiteY0"/>
              <a:gd fmla="*/ 0 w 3571875" name="connsiteX1"/>
              <a:gd fmla="*/ 0 h 4210050" name="connsiteY1"/>
              <a:gd fmla="*/ 2028825 w 3571875" name="connsiteX2"/>
              <a:gd fmla="*/ 2388394 h 4210050" name="connsiteY2"/>
              <a:gd fmla="*/ 3571875 w 3571875" name="connsiteX3"/>
              <a:gd fmla="*/ 4210050 h 4210050" name="connsiteY3"/>
              <a:gd fmla="*/ 0 w 3571875" name="connsiteX4"/>
              <a:gd fmla="*/ 4210050 h 4210050" name="connsiteY4"/>
              <a:gd fmla="*/ 0 w 3571875" name="connsiteX0"/>
              <a:gd fmla="*/ 4210050 h 4210050" name="connsiteY0"/>
              <a:gd fmla="*/ 0 w 3571875" name="connsiteX1"/>
              <a:gd fmla="*/ 0 h 4210050" name="connsiteY1"/>
              <a:gd fmla="*/ 2028825 w 3571875" name="connsiteX2"/>
              <a:gd fmla="*/ 2205038 h 4210050" name="connsiteY2"/>
              <a:gd fmla="*/ 3571875 w 3571875" name="connsiteX3"/>
              <a:gd fmla="*/ 4210050 h 4210050" name="connsiteY3"/>
              <a:gd fmla="*/ 0 w 3571875" name="connsiteX4"/>
              <a:gd fmla="*/ 4210050 h 4210050" name="connsiteY4"/>
              <a:gd fmla="*/ 0 w 3571875" name="connsiteX0"/>
              <a:gd fmla="*/ 4210050 h 4210050" name="connsiteY0"/>
              <a:gd fmla="*/ 0 w 3571875" name="connsiteX1"/>
              <a:gd fmla="*/ 0 h 4210050" name="connsiteY1"/>
              <a:gd fmla="*/ 2028825 w 3571875" name="connsiteX2"/>
              <a:gd fmla="*/ 2393157 h 4210050" name="connsiteY2"/>
              <a:gd fmla="*/ 3571875 w 3571875" name="connsiteX3"/>
              <a:gd fmla="*/ 4210050 h 4210050" name="connsiteY3"/>
              <a:gd fmla="*/ 0 w 3571875" name="connsiteX4"/>
              <a:gd fmla="*/ 4210050 h 4210050" name="connsiteY4"/>
              <a:gd fmla="*/ 0 w 3571875" name="connsiteX0"/>
              <a:gd fmla="*/ 4210050 h 4210050" name="connsiteY0"/>
              <a:gd fmla="*/ 0 w 3571875" name="connsiteX1"/>
              <a:gd fmla="*/ 0 h 4210050" name="connsiteY1"/>
              <a:gd fmla="*/ 2028825 w 3571875" name="connsiteX2"/>
              <a:gd fmla="*/ 2393157 h 4210050" name="connsiteY2"/>
              <a:gd fmla="*/ 3571875 w 3571875" name="connsiteX3"/>
              <a:gd fmla="*/ 4210050 h 4210050" name="connsiteY3"/>
              <a:gd fmla="*/ 0 w 3571875" name="connsiteX4"/>
              <a:gd fmla="*/ 4210050 h 4210050" name="connsiteY4"/>
              <a:gd fmla="*/ 0 w 3571875" name="connsiteX0"/>
              <a:gd fmla="*/ 4210050 h 4210050" name="connsiteY0"/>
              <a:gd fmla="*/ 0 w 3571875" name="connsiteX1"/>
              <a:gd fmla="*/ 0 h 4210050" name="connsiteY1"/>
              <a:gd fmla="*/ 2028825 w 3571875" name="connsiteX2"/>
              <a:gd fmla="*/ 2281238 h 4210050" name="connsiteY2"/>
              <a:gd fmla="*/ 3571875 w 3571875" name="connsiteX3"/>
              <a:gd fmla="*/ 4210050 h 4210050" name="connsiteY3"/>
              <a:gd fmla="*/ 0 w 3571875" name="connsiteX4"/>
              <a:gd fmla="*/ 4210050 h 4210050" name="connsiteY4"/>
              <a:gd fmla="*/ 0 w 3571875" name="connsiteX0"/>
              <a:gd fmla="*/ 4210050 h 4210050" name="connsiteY0"/>
              <a:gd fmla="*/ 0 w 3571875" name="connsiteX1"/>
              <a:gd fmla="*/ 0 h 4210050" name="connsiteY1"/>
              <a:gd fmla="*/ 2028825 w 3571875" name="connsiteX2"/>
              <a:gd fmla="*/ 2393157 h 4210050" name="connsiteY2"/>
              <a:gd fmla="*/ 3571875 w 3571875" name="connsiteX3"/>
              <a:gd fmla="*/ 4210050 h 4210050" name="connsiteY3"/>
              <a:gd fmla="*/ 0 w 3571875" name="connsiteX4"/>
              <a:gd fmla="*/ 4210050 h 4210050" name="connsiteY4"/>
              <a:gd fmla="*/ 0 w 3571875" name="connsiteX0"/>
              <a:gd fmla="*/ 4210050 h 4210050" name="connsiteY0"/>
              <a:gd fmla="*/ 0 w 3571875" name="connsiteX1"/>
              <a:gd fmla="*/ 0 h 4210050" name="connsiteY1"/>
              <a:gd fmla="*/ 2028825 w 3571875" name="connsiteX2"/>
              <a:gd fmla="*/ 2393157 h 4210050" name="connsiteY2"/>
              <a:gd fmla="*/ 3571875 w 3571875" name="connsiteX3"/>
              <a:gd fmla="*/ 4210050 h 4210050" name="connsiteY3"/>
              <a:gd fmla="*/ 0 w 3571875" name="connsiteX4"/>
              <a:gd fmla="*/ 4210050 h 4210050" name="connsiteY4"/>
              <a:gd fmla="*/ 0 w 3571875" name="connsiteX0"/>
              <a:gd fmla="*/ 4210050 h 4210050" name="connsiteY0"/>
              <a:gd fmla="*/ 0 w 3571875" name="connsiteX1"/>
              <a:gd fmla="*/ 0 h 4210050" name="connsiteY1"/>
              <a:gd fmla="*/ 2076450 w 3571875" name="connsiteX2"/>
              <a:gd fmla="*/ 2274094 h 4210050" name="connsiteY2"/>
              <a:gd fmla="*/ 3571875 w 3571875" name="connsiteX3"/>
              <a:gd fmla="*/ 4210050 h 4210050" name="connsiteY3"/>
              <a:gd fmla="*/ 0 w 3571875" name="connsiteX4"/>
              <a:gd fmla="*/ 4210050 h 4210050" name="connsiteY4"/>
              <a:gd fmla="*/ 0 w 3571875" name="connsiteX0"/>
              <a:gd fmla="*/ 4210050 h 4210050" name="connsiteY0"/>
              <a:gd fmla="*/ 0 w 3571875" name="connsiteX1"/>
              <a:gd fmla="*/ 0 h 4210050" name="connsiteY1"/>
              <a:gd fmla="*/ 2245519 w 3571875" name="connsiteX2"/>
              <a:gd fmla="*/ 2405063 h 4210050" name="connsiteY2"/>
              <a:gd fmla="*/ 3571875 w 3571875" name="connsiteX3"/>
              <a:gd fmla="*/ 4210050 h 4210050" name="connsiteY3"/>
              <a:gd fmla="*/ 0 w 3571875" name="connsiteX4"/>
              <a:gd fmla="*/ 4210050 h 4210050" name="connsiteY4"/>
              <a:gd fmla="*/ 0 w 3571875" name="connsiteX0"/>
              <a:gd fmla="*/ 4210050 h 4210050" name="connsiteY0"/>
              <a:gd fmla="*/ 0 w 3571875" name="connsiteX1"/>
              <a:gd fmla="*/ 0 h 4210050" name="connsiteY1"/>
              <a:gd fmla="*/ 2038350 w 3571875" name="connsiteX2"/>
              <a:gd fmla="*/ 2405063 h 4210050" name="connsiteY2"/>
              <a:gd fmla="*/ 3571875 w 3571875" name="connsiteX3"/>
              <a:gd fmla="*/ 4210050 h 4210050" name="connsiteY3"/>
              <a:gd fmla="*/ 0 w 3571875" name="connsiteX4"/>
              <a:gd fmla="*/ 4210050 h 4210050" name="connsiteY4"/>
              <a:gd fmla="*/ 0 w 3571875" name="connsiteX0"/>
              <a:gd fmla="*/ 2433637 h 2433637" name="connsiteY0"/>
              <a:gd fmla="*/ 257175 w 3571875" name="connsiteX1"/>
              <a:gd fmla="*/ 0 h 2433637" name="connsiteY1"/>
              <a:gd fmla="*/ 2038350 w 3571875" name="connsiteX2"/>
              <a:gd fmla="*/ 628650 h 2433637" name="connsiteY2"/>
              <a:gd fmla="*/ 3571875 w 3571875" name="connsiteX3"/>
              <a:gd fmla="*/ 2433637 h 2433637" name="connsiteY3"/>
              <a:gd fmla="*/ 0 w 3571875" name="connsiteX4"/>
              <a:gd fmla="*/ 2433637 h 2433637" name="connsiteY4"/>
              <a:gd fmla="*/ 2382 w 3574257" name="connsiteX0"/>
              <a:gd fmla="*/ 1807368 h 1807368" name="connsiteY0"/>
              <a:gd fmla="*/ 0 w 3574257" name="connsiteX1"/>
              <a:gd fmla="*/ 0 h 1807368" name="connsiteY1"/>
              <a:gd fmla="*/ 2040732 w 3574257" name="connsiteX2"/>
              <a:gd fmla="*/ 2381 h 1807368" name="connsiteY2"/>
              <a:gd fmla="*/ 3574257 w 3574257" name="connsiteX3"/>
              <a:gd fmla="*/ 1807368 h 1807368" name="connsiteY3"/>
              <a:gd fmla="*/ 2382 w 3574257" name="connsiteX4"/>
              <a:gd fmla="*/ 1807368 h 1807368" name="connsiteY4"/>
              <a:gd fmla="*/ 2382 w 3574257" name="connsiteX0"/>
              <a:gd fmla="*/ 1807368 h 1807368" name="connsiteY0"/>
              <a:gd fmla="*/ 0 w 3574257" name="connsiteX1"/>
              <a:gd fmla="*/ 0 h 1807368" name="connsiteY1"/>
              <a:gd fmla="*/ 1924051 w 3574257" name="connsiteX2"/>
              <a:gd fmla="*/ 307181 h 1807368" name="connsiteY2"/>
              <a:gd fmla="*/ 3574257 w 3574257" name="connsiteX3"/>
              <a:gd fmla="*/ 1807368 h 1807368" name="connsiteY3"/>
              <a:gd fmla="*/ 2382 w 3574257" name="connsiteX4"/>
              <a:gd fmla="*/ 1807368 h 1807368" name="connsiteY4"/>
              <a:gd fmla="*/ 2382 w 3574257" name="connsiteX0"/>
              <a:gd fmla="*/ 1809749 h 1809749" name="connsiteY0"/>
              <a:gd fmla="*/ 0 w 3574257" name="connsiteX1"/>
              <a:gd fmla="*/ 2381 h 1809749" name="connsiteY1"/>
              <a:gd fmla="*/ 2038351 w 3574257" name="connsiteX2"/>
              <a:gd fmla="*/ 0 h 1809749" name="connsiteY2"/>
              <a:gd fmla="*/ 3574257 w 3574257" name="connsiteX3"/>
              <a:gd fmla="*/ 1809749 h 1809749" name="connsiteY3"/>
              <a:gd fmla="*/ 2382 w 3574257" name="connsiteX4"/>
              <a:gd fmla="*/ 1809749 h 1809749" name="connsiteY4"/>
              <a:gd fmla="*/ 2382 w 3574257" name="connsiteX0"/>
              <a:gd fmla="*/ 1807368 h 1807368" name="connsiteY0"/>
              <a:gd fmla="*/ 0 w 3574257" name="connsiteX1"/>
              <a:gd fmla="*/ 0 h 1807368" name="connsiteY1"/>
              <a:gd fmla="*/ 1640682 w 3574257" name="connsiteX2"/>
              <a:gd fmla="*/ 450057 h 1807368" name="connsiteY2"/>
              <a:gd fmla="*/ 3574257 w 3574257" name="connsiteX3"/>
              <a:gd fmla="*/ 1807368 h 1807368" name="connsiteY3"/>
              <a:gd fmla="*/ 2382 w 3574257" name="connsiteX4"/>
              <a:gd fmla="*/ 1807368 h 1807368" name="connsiteY4"/>
              <a:gd fmla="*/ 2382 w 3574257" name="connsiteX0"/>
              <a:gd fmla="*/ 1809749 h 1809749" name="connsiteY0"/>
              <a:gd fmla="*/ 0 w 3574257" name="connsiteX1"/>
              <a:gd fmla="*/ 2381 h 1809749" name="connsiteY1"/>
              <a:gd fmla="*/ 2038351 w 3574257" name="connsiteX2"/>
              <a:gd fmla="*/ 0 h 1809749" name="connsiteY2"/>
              <a:gd fmla="*/ 3574257 w 3574257" name="connsiteX3"/>
              <a:gd fmla="*/ 1809749 h 1809749" name="connsiteY3"/>
              <a:gd fmla="*/ 2382 w 3574257" name="connsiteX4"/>
              <a:gd fmla="*/ 1809749 h 1809749" name="connsiteY4"/>
              <a:gd fmla="*/ 2382 w 3574257" name="connsiteX0"/>
              <a:gd fmla="*/ 1807368 h 1807368" name="connsiteY0"/>
              <a:gd fmla="*/ 0 w 3574257" name="connsiteX1"/>
              <a:gd fmla="*/ 0 h 1807368" name="connsiteY1"/>
              <a:gd fmla="*/ 1657351 w 3574257" name="connsiteX2"/>
              <a:gd fmla="*/ 230982 h 1807368" name="connsiteY2"/>
              <a:gd fmla="*/ 3574257 w 3574257" name="connsiteX3"/>
              <a:gd fmla="*/ 1807368 h 1807368" name="connsiteY3"/>
              <a:gd fmla="*/ 2382 w 3574257" name="connsiteX4"/>
              <a:gd fmla="*/ 1807368 h 1807368" name="connsiteY4"/>
              <a:gd fmla="*/ 2382 w 3574257" name="connsiteX0"/>
              <a:gd fmla="*/ 1807368 h 1807368" name="connsiteY0"/>
              <a:gd fmla="*/ 0 w 3574257" name="connsiteX1"/>
              <a:gd fmla="*/ 0 h 1807368" name="connsiteY1"/>
              <a:gd fmla="*/ 2040732 w 3574257" name="connsiteX2"/>
              <a:gd fmla="*/ 2382 h 1807368" name="connsiteY2"/>
              <a:gd fmla="*/ 3574257 w 3574257" name="connsiteX3"/>
              <a:gd fmla="*/ 1807368 h 1807368" name="connsiteY3"/>
              <a:gd fmla="*/ 2382 w 3574257" name="connsiteX4"/>
              <a:gd fmla="*/ 1807368 h 1807368" name="connsiteY4"/>
              <a:gd fmla="*/ 2382 w 3574257" name="connsiteX0"/>
              <a:gd fmla="*/ 1807368 h 1807368" name="connsiteY0"/>
              <a:gd fmla="*/ 0 w 3574257" name="connsiteX1"/>
              <a:gd fmla="*/ 0 h 1807368" name="connsiteY1"/>
              <a:gd fmla="*/ 1774032 w 3574257" name="connsiteX2"/>
              <a:gd fmla="*/ 161925 h 1807368" name="connsiteY2"/>
              <a:gd fmla="*/ 3574257 w 3574257" name="connsiteX3"/>
              <a:gd fmla="*/ 1807368 h 1807368" name="connsiteY3"/>
              <a:gd fmla="*/ 2382 w 3574257" name="connsiteX4"/>
              <a:gd fmla="*/ 1807368 h 1807368" name="connsiteY4"/>
              <a:gd fmla="*/ 2382 w 3574257" name="connsiteX0"/>
              <a:gd fmla="*/ 1807368 h 1807368" name="connsiteY0"/>
              <a:gd fmla="*/ 0 w 3574257" name="connsiteX1"/>
              <a:gd fmla="*/ 0 h 1807368" name="connsiteY1"/>
              <a:gd fmla="*/ 1969294 w 3574257" name="connsiteX2"/>
              <a:gd fmla="*/ 21432 h 1807368" name="connsiteY2"/>
              <a:gd fmla="*/ 3574257 w 3574257" name="connsiteX3"/>
              <a:gd fmla="*/ 1807368 h 1807368" name="connsiteY3"/>
              <a:gd fmla="*/ 2382 w 3574257" name="connsiteX4"/>
              <a:gd fmla="*/ 1807368 h 1807368" name="connsiteY4"/>
              <a:gd fmla="*/ 2382 w 3574257" name="connsiteX0"/>
              <a:gd fmla="*/ 1807368 h 1807368" name="connsiteY0"/>
              <a:gd fmla="*/ 0 w 3574257" name="connsiteX1"/>
              <a:gd fmla="*/ 0 h 1807368" name="connsiteY1"/>
              <a:gd fmla="*/ 1819275 w 3574257" name="connsiteX2"/>
              <a:gd fmla="*/ 200026 h 1807368" name="connsiteY2"/>
              <a:gd fmla="*/ 3574257 w 3574257" name="connsiteX3"/>
              <a:gd fmla="*/ 1807368 h 1807368" name="connsiteY3"/>
              <a:gd fmla="*/ 2382 w 3574257" name="connsiteX4"/>
              <a:gd fmla="*/ 1807368 h 1807368" name="connsiteY4"/>
              <a:gd fmla="*/ 2382 w 3574257" name="connsiteX0"/>
              <a:gd fmla="*/ 1807368 h 1807368" name="connsiteY0"/>
              <a:gd fmla="*/ 0 w 3574257" name="connsiteX1"/>
              <a:gd fmla="*/ 0 h 1807368" name="connsiteY1"/>
              <a:gd fmla="*/ 2045494 w 3574257" name="connsiteX2"/>
              <a:gd fmla="*/ 1 h 1807368" name="connsiteY2"/>
              <a:gd fmla="*/ 3574257 w 3574257" name="connsiteX3"/>
              <a:gd fmla="*/ 1807368 h 1807368" name="connsiteY3"/>
              <a:gd fmla="*/ 2382 w 3574257" name="connsiteX4"/>
              <a:gd fmla="*/ 1807368 h 1807368" name="connsiteY4"/>
              <a:gd fmla="val 0" name="OXMLTextRectL"/>
              <a:gd fmla="val 0" name="OXMLTextRectT"/>
              <a:gd fmla="val w" name="OXMLTextRectR"/>
              <a:gd fmla="val h" name="OXMLTextRectB"/>
              <a:gd fmla="*/ OXMLTextRectL 1 w" name="COTextRectL"/>
              <a:gd fmla="*/ OXMLTextRectT 1 h" name="COTextRectT"/>
              <a:gd fmla="*/ OXMLTextRectR 1 w" name="COTextRectR"/>
              <a:gd fmla="*/ OXMLTextRectB 1 h" name="COTextRectB"/>
              <a:gd fmla="val 0" name="ODFLeft"/>
              <a:gd fmla="val 0" name="ODFTop"/>
              <a:gd fmla="val 3574257" name="ODFRight"/>
              <a:gd fmla="val 1807368" name="ODFBottom"/>
              <a:gd fmla="val 3574257" name="ODFWidth"/>
              <a:gd fmla="val 1807368" name="ODFHeight"/>
            </a:gdLst>
            <a:rect b="OXMLTextRectB" l="OXMLTextRectL" r="OXMLTextRectR" t="OXMLTextRectT"/>
            <a:pathLst>
              <a:path fill="norm" h="1807368" stroke="true" w="3574257">
                <a:moveTo>
                  <a:pt x="2382" y="1807368"/>
                </a:moveTo>
                <a:lnTo>
                  <a:pt x="0" y="0"/>
                </a:lnTo>
                <a:lnTo>
                  <a:pt x="2045494" y="1"/>
                </a:lnTo>
                <a:lnTo>
                  <a:pt x="3574257" y="1807368"/>
                </a:lnTo>
                <a:lnTo>
                  <a:pt x="2382" y="1807368"/>
                </a:lnTo>
                <a:close/>
              </a:path>
            </a:pathLst>
          </a:custGeom>
          <a:solidFill>
            <a:schemeClr val="accent2"/>
          </a:solidFill>
          <a:ln>
            <a:noFill/>
          </a:ln>
        </p:spPr>
        <p:txBody>
          <a:bodyPr anchor="ctr" bIns="45720" lIns="91440" rIns="91440" tIns="45720"/>
          <a:p>
            <a:pPr algn="ctr" indent="0" marL="0"/>
            <a:endParaRPr sz="1800">
              <a:solidFill>
                <a:schemeClr val="lt1"/>
              </a:solidFill>
              <a:latin typeface="+mn-lt"/>
              <a:ea typeface="+mn-ea"/>
              <a:cs typeface="+mn-cs"/>
            </a:endParaRPr>
          </a:p>
        </p:txBody>
      </p:sp>
      <p:sp>
        <p:nvSpPr>
          <p:cNvPr hidden="false" id="3" name="Shape 3"/>
          <p:cNvSpPr txBox="false"/>
          <p:nvPr isPhoto="false"/>
        </p:nvSpPr>
        <p:spPr>
          <a:xfrm flipH="false" flipV="false" rot="0">
            <a:off x="-2380" y="5051292"/>
            <a:ext cx="9146380" cy="1806708"/>
          </a:xfrm>
          <a:custGeom>
            <a:avLst/>
            <a:gdLst>
              <a:gd fmla="*/ 0 w 3350419" name="connsiteX0"/>
              <a:gd fmla="*/ 2081213 h 2083594" name="connsiteY0"/>
              <a:gd fmla="*/ 3031331 w 3350419" name="connsiteX1"/>
              <a:gd fmla="*/ 0 h 2083594" name="connsiteY1"/>
              <a:gd fmla="*/ 3350419 w 3350419" name="connsiteX2"/>
              <a:gd fmla="*/ 80963 h 2083594" name="connsiteY2"/>
              <a:gd fmla="*/ 3350419 w 3350419" name="connsiteX3"/>
              <a:gd fmla="*/ 2083594 h 2083594" name="connsiteY3"/>
              <a:gd fmla="*/ 0 w 3350419" name="connsiteX4"/>
              <a:gd fmla="*/ 2081213 h 2083594" name="connsiteY4"/>
              <a:gd fmla="*/ 0 w 3112294" name="connsiteX0"/>
              <a:gd fmla="*/ 2019301 h 2083594" name="connsiteY0"/>
              <a:gd fmla="*/ 2793206 w 3112294" name="connsiteX1"/>
              <a:gd fmla="*/ 0 h 2083594" name="connsiteY1"/>
              <a:gd fmla="*/ 3112294 w 3112294" name="connsiteX2"/>
              <a:gd fmla="*/ 80963 h 2083594" name="connsiteY2"/>
              <a:gd fmla="*/ 3112294 w 3112294" name="connsiteX3"/>
              <a:gd fmla="*/ 2083594 h 2083594" name="connsiteY3"/>
              <a:gd fmla="*/ 0 w 3112294" name="connsiteX4"/>
              <a:gd fmla="*/ 2019301 h 2083594" name="connsiteY4"/>
              <a:gd fmla="*/ 0 w 3345656" name="connsiteX0"/>
              <a:gd fmla="*/ 2097882 h 2097882" name="connsiteY0"/>
              <a:gd fmla="*/ 3026568 w 3345656" name="connsiteX1"/>
              <a:gd fmla="*/ 0 h 2097882" name="connsiteY1"/>
              <a:gd fmla="*/ 3345656 w 3345656" name="connsiteX2"/>
              <a:gd fmla="*/ 80963 h 2097882" name="connsiteY2"/>
              <a:gd fmla="*/ 3345656 w 3345656" name="connsiteX3"/>
              <a:gd fmla="*/ 2083594 h 2097882" name="connsiteY3"/>
              <a:gd fmla="*/ 0 w 3345656" name="connsiteX4"/>
              <a:gd fmla="*/ 2097882 h 2097882" name="connsiteY4"/>
              <a:gd fmla="*/ 0 w 2800350" name="connsiteX0"/>
              <a:gd fmla="*/ 1935957 h 2083594" name="connsiteY0"/>
              <a:gd fmla="*/ 2481262 w 2800350" name="connsiteX1"/>
              <a:gd fmla="*/ 0 h 2083594" name="connsiteY1"/>
              <a:gd fmla="*/ 2800350 w 2800350" name="connsiteX2"/>
              <a:gd fmla="*/ 80963 h 2083594" name="connsiteY2"/>
              <a:gd fmla="*/ 2800350 w 2800350" name="connsiteX3"/>
              <a:gd fmla="*/ 2083594 h 2083594" name="connsiteY3"/>
              <a:gd fmla="*/ 0 w 2800350" name="connsiteX4"/>
              <a:gd fmla="*/ 1935957 h 2083594" name="connsiteY4"/>
              <a:gd fmla="*/ 0 w 3352800" name="connsiteX0"/>
              <a:gd fmla="*/ 2083594 h 2083594" name="connsiteY0"/>
              <a:gd fmla="*/ 3033712 w 3352800" name="connsiteX1"/>
              <a:gd fmla="*/ 0 h 2083594" name="connsiteY1"/>
              <a:gd fmla="*/ 3352800 w 3352800" name="connsiteX2"/>
              <a:gd fmla="*/ 80963 h 2083594" name="connsiteY2"/>
              <a:gd fmla="*/ 3352800 w 3352800" name="connsiteX3"/>
              <a:gd fmla="*/ 2083594 h 2083594" name="connsiteY3"/>
              <a:gd fmla="*/ 0 w 3352800" name="connsiteX4"/>
              <a:gd fmla="*/ 2083594 h 2083594" name="connsiteY4"/>
              <a:gd fmla="*/ 0 w 3352800" name="connsiteX0"/>
              <a:gd fmla="*/ 2002631 h 2002631" name="connsiteY0"/>
              <a:gd fmla="*/ 3033712 w 3352800" name="connsiteX1"/>
              <a:gd fmla="*/ 157162 h 2002631" name="connsiteY1"/>
              <a:gd fmla="*/ 3352800 w 3352800" name="connsiteX2"/>
              <a:gd fmla="*/ 0 h 2002631" name="connsiteY2"/>
              <a:gd fmla="*/ 3352800 w 3352800" name="connsiteX3"/>
              <a:gd fmla="*/ 2002631 h 2002631" name="connsiteY3"/>
              <a:gd fmla="*/ 0 w 3352800" name="connsiteX4"/>
              <a:gd fmla="*/ 2002631 h 2002631" name="connsiteY4"/>
              <a:gd fmla="*/ 0 w 3352800" name="connsiteX0"/>
              <a:gd fmla="*/ 2002631 h 2002631" name="connsiteY0"/>
              <a:gd fmla="*/ 2988469 w 3352800" name="connsiteX1"/>
              <a:gd fmla="*/ 59530 h 2002631" name="connsiteY1"/>
              <a:gd fmla="*/ 3352800 w 3352800" name="connsiteX2"/>
              <a:gd fmla="*/ 0 h 2002631" name="connsiteY2"/>
              <a:gd fmla="*/ 3352800 w 3352800" name="connsiteX3"/>
              <a:gd fmla="*/ 2002631 h 2002631" name="connsiteY3"/>
              <a:gd fmla="*/ 0 w 3352800" name="connsiteX4"/>
              <a:gd fmla="*/ 2002631 h 2002631" name="connsiteY4"/>
              <a:gd fmla="*/ 0 w 3352800" name="connsiteX0"/>
              <a:gd fmla="*/ 2002631 h 2002631" name="connsiteY0"/>
              <a:gd fmla="*/ 2833966 w 3352800" name="connsiteX1"/>
              <a:gd fmla="*/ 425 h 2002631" name="connsiteY1"/>
              <a:gd fmla="*/ 3352800 w 3352800" name="connsiteX2"/>
              <a:gd fmla="*/ 0 h 2002631" name="connsiteY2"/>
              <a:gd fmla="*/ 3352800 w 3352800" name="connsiteX3"/>
              <a:gd fmla="*/ 2002631 h 2002631" name="connsiteY3"/>
              <a:gd fmla="*/ 0 w 3352800" name="connsiteX4"/>
              <a:gd fmla="*/ 2002631 h 2002631" name="connsiteY4"/>
              <a:gd fmla="*/ 0 w 3352800" name="connsiteX0"/>
              <a:gd fmla="*/ 2002631 h 2002631" name="connsiteY0"/>
              <a:gd fmla="*/ 2845314 w 3352800" name="connsiteX1"/>
              <a:gd fmla="*/ 12246 h 2002631" name="connsiteY1"/>
              <a:gd fmla="*/ 3352800 w 3352800" name="connsiteX2"/>
              <a:gd fmla="*/ 0 h 2002631" name="connsiteY2"/>
              <a:gd fmla="*/ 3352800 w 3352800" name="connsiteX3"/>
              <a:gd fmla="*/ 2002631 h 2002631" name="connsiteY3"/>
              <a:gd fmla="*/ 0 w 3352800" name="connsiteX4"/>
              <a:gd fmla="*/ 2002631 h 2002631" name="connsiteY4"/>
              <a:gd fmla="*/ 0 w 3352800" name="connsiteX0"/>
              <a:gd fmla="*/ 2002631 h 2002631" name="connsiteY0"/>
              <a:gd fmla="*/ 2834839 w 3352800" name="connsiteX1"/>
              <a:gd fmla="*/ 425 h 2002631" name="connsiteY1"/>
              <a:gd fmla="*/ 3352800 w 3352800" name="connsiteX2"/>
              <a:gd fmla="*/ 0 h 2002631" name="connsiteY2"/>
              <a:gd fmla="*/ 3352800 w 3352800" name="connsiteX3"/>
              <a:gd fmla="*/ 2002631 h 2002631" name="connsiteY3"/>
              <a:gd fmla="*/ 0 w 3352800" name="connsiteX4"/>
              <a:gd fmla="*/ 2002631 h 2002631" name="connsiteY4"/>
              <a:gd fmla="*/ 0 w 3352800" name="connsiteX0"/>
              <a:gd fmla="*/ 2002631 h 2002631" name="connsiteY0"/>
              <a:gd fmla="*/ 2875865 w 3352800" name="connsiteX1"/>
              <a:gd fmla="*/ 81782 h 2002631" name="connsiteY1"/>
              <a:gd fmla="*/ 3352800 w 3352800" name="connsiteX2"/>
              <a:gd fmla="*/ 0 h 2002631" name="connsiteY2"/>
              <a:gd fmla="*/ 3352800 w 3352800" name="connsiteX3"/>
              <a:gd fmla="*/ 2002631 h 2002631" name="connsiteY3"/>
              <a:gd fmla="*/ 0 w 3352800" name="connsiteX4"/>
              <a:gd fmla="*/ 2002631 h 2002631" name="connsiteY4"/>
              <a:gd fmla="*/ 0 w 3352800" name="connsiteX0"/>
              <a:gd fmla="*/ 2002901 h 2002901" name="connsiteY0"/>
              <a:gd fmla="*/ 2836585 w 3352800" name="connsiteX1"/>
              <a:gd fmla="*/ 0 h 2002901" name="connsiteY1"/>
              <a:gd fmla="*/ 3352800 w 3352800" name="connsiteX2"/>
              <a:gd fmla="*/ 270 h 2002901" name="connsiteY2"/>
              <a:gd fmla="*/ 3352800 w 3352800" name="connsiteX3"/>
              <a:gd fmla="*/ 2002901 h 2002901" name="connsiteY3"/>
              <a:gd fmla="*/ 0 w 3352800" name="connsiteX4"/>
              <a:gd fmla="*/ 2002901 h 2002901" name="connsiteY4"/>
              <a:gd fmla="*/ 0 w 3352800" name="connsiteX0"/>
              <a:gd fmla="*/ 2002631 h 2002631" name="connsiteY0"/>
              <a:gd fmla="*/ 754045 w 3352800" name="connsiteX1"/>
              <a:gd fmla="*/ 1468326 h 2002631" name="connsiteY1"/>
              <a:gd fmla="*/ 3352800 w 3352800" name="connsiteX2"/>
              <a:gd fmla="*/ 0 h 2002631" name="connsiteY2"/>
              <a:gd fmla="*/ 3352800 w 3352800" name="connsiteX3"/>
              <a:gd fmla="*/ 2002631 h 2002631" name="connsiteY3"/>
              <a:gd fmla="*/ 0 w 3352800" name="connsiteX4"/>
              <a:gd fmla="*/ 2002631 h 2002631" name="connsiteY4"/>
              <a:gd fmla="*/ 0 w 3352800" name="connsiteX0"/>
              <a:gd fmla="*/ 534305 h 534305" name="connsiteY0"/>
              <a:gd fmla="*/ 754045 w 3352800" name="connsiteX1"/>
              <a:gd fmla="*/ 0 h 534305" name="connsiteY1"/>
              <a:gd fmla="*/ 3352800 w 3352800" name="connsiteX2"/>
              <a:gd fmla="*/ 7687 h 534305" name="connsiteY2"/>
              <a:gd fmla="*/ 3352800 w 3352800" name="connsiteX3"/>
              <a:gd fmla="*/ 534305 h 534305" name="connsiteY3"/>
              <a:gd fmla="*/ 0 w 3352800" name="connsiteX4"/>
              <a:gd fmla="*/ 534305 h 534305" name="connsiteY4"/>
              <a:gd fmla="*/ 0 w 3352800" name="connsiteX0"/>
              <a:gd fmla="*/ 534305 h 534305" name="connsiteY0"/>
              <a:gd fmla="*/ 754045 w 3352800" name="connsiteX1"/>
              <a:gd fmla="*/ 0 h 534305" name="connsiteY1"/>
              <a:gd fmla="*/ 3352800 w 3352800" name="connsiteX2"/>
              <a:gd fmla="*/ 7687 h 534305" name="connsiteY2"/>
              <a:gd fmla="*/ 3352800 w 3352800" name="connsiteX3"/>
              <a:gd fmla="*/ 534305 h 534305" name="connsiteY3"/>
              <a:gd fmla="*/ 0 w 3352800" name="connsiteX4"/>
              <a:gd fmla="*/ 534305 h 534305" name="connsiteY4"/>
              <a:gd fmla="*/ 0 w 3352800" name="connsiteX0"/>
              <a:gd fmla="*/ 526618 h 526618" name="connsiteY0"/>
              <a:gd fmla="*/ 980611 w 3352800" name="connsiteX1"/>
              <a:gd fmla="*/ 93681 h 526618" name="connsiteY1"/>
              <a:gd fmla="*/ 3352800 w 3352800" name="connsiteX2"/>
              <a:gd fmla="*/ 0 h 526618" name="connsiteY2"/>
              <a:gd fmla="*/ 3352800 w 3352800" name="connsiteX3"/>
              <a:gd fmla="*/ 526618 h 526618" name="connsiteY3"/>
              <a:gd fmla="*/ 0 w 3352800" name="connsiteX4"/>
              <a:gd fmla="*/ 526618 h 526618" name="connsiteY4"/>
              <a:gd fmla="*/ 0 w 3352800" name="connsiteX0"/>
              <a:gd fmla="*/ 526888 h 526888" name="connsiteY0"/>
              <a:gd fmla="*/ 744735 w 3352800" name="connsiteX1"/>
              <a:gd fmla="*/ 0 h 526888" name="connsiteY1"/>
              <a:gd fmla="*/ 3352800 w 3352800" name="connsiteX2"/>
              <a:gd fmla="*/ 270 h 526888" name="connsiteY2"/>
              <a:gd fmla="*/ 3352800 w 3352800" name="connsiteX3"/>
              <a:gd fmla="*/ 526888 h 526888" name="connsiteY3"/>
              <a:gd fmla="*/ 0 w 3352800" name="connsiteX4"/>
              <a:gd fmla="*/ 526888 h 526888" name="connsiteY4"/>
              <a:gd fmla="*/ 0 w 3352800" name="connsiteX0"/>
              <a:gd fmla="*/ 526618 h 526618" name="connsiteY0"/>
              <a:gd fmla="*/ 811948 w 3352800" name="connsiteX1"/>
              <a:gd fmla="*/ 60921 h 526618" name="connsiteY1"/>
              <a:gd fmla="*/ 3352800 w 3352800" name="connsiteX2"/>
              <a:gd fmla="*/ 0 h 526618" name="connsiteY2"/>
              <a:gd fmla="*/ 3352800 w 3352800" name="connsiteX3"/>
              <a:gd fmla="*/ 526618 h 526618" name="connsiteY3"/>
              <a:gd fmla="*/ 0 w 3352800" name="connsiteX4"/>
              <a:gd fmla="*/ 526618 h 526618" name="connsiteY4"/>
              <a:gd fmla="*/ 0 w 3352800" name="connsiteX0"/>
              <a:gd fmla="*/ 527584 h 527584" name="connsiteY0"/>
              <a:gd fmla="*/ 751718 w 3352800" name="connsiteX1"/>
              <a:gd fmla="*/ 0 h 527584" name="connsiteY1"/>
              <a:gd fmla="*/ 3352800 w 3352800" name="connsiteX2"/>
              <a:gd fmla="*/ 966 h 527584" name="connsiteY2"/>
              <a:gd fmla="*/ 3352800 w 3352800" name="connsiteX3"/>
              <a:gd fmla="*/ 527584 h 527584" name="connsiteY3"/>
              <a:gd fmla="*/ 0 w 3352800" name="connsiteX4"/>
              <a:gd fmla="*/ 527584 h 527584" name="connsiteY4"/>
              <a:gd fmla="*/ 0 w 3352800" name="connsiteX0"/>
              <a:gd fmla="*/ 527584 h 527584" name="connsiteY0"/>
              <a:gd fmla="*/ 751718 w 3352800" name="connsiteX1"/>
              <a:gd fmla="*/ 0 h 527584" name="connsiteY1"/>
              <a:gd fmla="*/ 3241069 w 3352800" name="connsiteX2"/>
              <a:gd fmla="*/ 94144 h 527584" name="connsiteY2"/>
              <a:gd fmla="*/ 3352800 w 3352800" name="connsiteX3"/>
              <a:gd fmla="*/ 527584 h 527584" name="connsiteY3"/>
              <a:gd fmla="*/ 0 w 3352800" name="connsiteX4"/>
              <a:gd fmla="*/ 527584 h 527584" name="connsiteY4"/>
              <a:gd fmla="*/ 0 w 3352800" name="connsiteX0"/>
              <a:gd fmla="*/ 527584 h 527584" name="connsiteY0"/>
              <a:gd fmla="*/ 751718 w 3352800" name="connsiteX1"/>
              <a:gd fmla="*/ 0 h 527584" name="connsiteY1"/>
              <a:gd fmla="*/ 3352800 w 3352800" name="connsiteX2"/>
              <a:gd fmla="*/ 271 h 527584" name="connsiteY2"/>
              <a:gd fmla="*/ 3352800 w 3352800" name="connsiteX3"/>
              <a:gd fmla="*/ 527584 h 527584" name="connsiteY3"/>
              <a:gd fmla="*/ 0 w 3352800" name="connsiteX4"/>
              <a:gd fmla="*/ 527584 h 527584" name="connsiteY4"/>
              <a:gd fmla="*/ 0 w 3352800" name="connsiteX0"/>
              <a:gd fmla="*/ 527313 h 527313" name="connsiteY0"/>
              <a:gd fmla="*/ 900984 w 3352800" name="connsiteX1"/>
              <a:gd fmla="*/ 97774 h 527313" name="connsiteY1"/>
              <a:gd fmla="*/ 3352800 w 3352800" name="connsiteX2"/>
              <a:gd fmla="*/ 0 h 527313" name="connsiteY2"/>
              <a:gd fmla="*/ 3352800 w 3352800" name="connsiteX3"/>
              <a:gd fmla="*/ 527313 h 527313" name="connsiteY3"/>
              <a:gd fmla="*/ 0 w 3352800" name="connsiteX4"/>
              <a:gd fmla="*/ 527313 h 527313" name="connsiteY4"/>
              <a:gd fmla="*/ 0 w 3352800" name="connsiteX0"/>
              <a:gd fmla="*/ 527584 h 527584" name="connsiteY0"/>
              <a:gd fmla="*/ 748227 w 3352800" name="connsiteX1"/>
              <a:gd fmla="*/ 0 h 527584" name="connsiteY1"/>
              <a:gd fmla="*/ 3352800 w 3352800" name="connsiteX2"/>
              <a:gd fmla="*/ 271 h 527584" name="connsiteY2"/>
              <a:gd fmla="*/ 3352800 w 3352800" name="connsiteX3"/>
              <a:gd fmla="*/ 527584 h 527584" name="connsiteY3"/>
              <a:gd fmla="*/ 0 w 3352800" name="connsiteX4"/>
              <a:gd fmla="*/ 527584 h 527584" name="connsiteY4"/>
              <a:gd fmla="val 0" name="OXMLTextRectL"/>
              <a:gd fmla="val 0" name="OXMLTextRectT"/>
              <a:gd fmla="val w" name="OXMLTextRectR"/>
              <a:gd fmla="val h" name="OXMLTextRectB"/>
              <a:gd fmla="*/ OXMLTextRectL 1 w" name="COTextRectL"/>
              <a:gd fmla="*/ OXMLTextRectT 1 h" name="COTextRectT"/>
              <a:gd fmla="*/ OXMLTextRectR 1 w" name="COTextRectR"/>
              <a:gd fmla="*/ OXMLTextRectB 1 h" name="COTextRectB"/>
              <a:gd fmla="val 0" name="ODFLeft"/>
              <a:gd fmla="val 0" name="ODFTop"/>
              <a:gd fmla="val 3352800" name="ODFRight"/>
              <a:gd fmla="val 527584" name="ODFBottom"/>
              <a:gd fmla="val 3352800" name="ODFWidth"/>
              <a:gd fmla="val 527584" name="ODFHeight"/>
            </a:gdLst>
            <a:rect b="OXMLTextRectB" l="OXMLTextRectL" r="OXMLTextRectR" t="OXMLTextRectT"/>
            <a:pathLst>
              <a:path fill="norm" h="527584" stroke="true" w="3352800">
                <a:moveTo>
                  <a:pt x="0" y="527584"/>
                </a:moveTo>
                <a:lnTo>
                  <a:pt x="748227" y="0"/>
                </a:lnTo>
                <a:lnTo>
                  <a:pt x="3352800" y="271"/>
                </a:lnTo>
                <a:lnTo>
                  <a:pt x="3352800" y="527584"/>
                </a:lnTo>
                <a:lnTo>
                  <a:pt x="0" y="527584"/>
                </a:lnTo>
                <a:close/>
              </a:path>
            </a:pathLst>
          </a:custGeom>
          <a:solidFill>
            <a:schemeClr val="accent3">
              <a:alpha val="80000"/>
            </a:schemeClr>
          </a:solidFill>
          <a:ln>
            <a:noFill/>
          </a:ln>
        </p:spPr>
        <p:txBody>
          <a:bodyPr anchor="ctr" bIns="45720" lIns="91440" rIns="91440" tIns="45720"/>
          <a:p>
            <a:pPr algn="ctr" indent="0" marL="0"/>
            <a:endParaRPr sz="1800">
              <a:solidFill>
                <a:schemeClr val="lt1"/>
              </a:solidFill>
              <a:latin typeface="+mn-lt"/>
              <a:ea typeface="+mn-ea"/>
              <a:cs typeface="+mn-cs"/>
            </a:endParaRPr>
          </a:p>
        </p:txBody>
      </p:sp>
      <p:sp>
        <p:nvSpPr>
          <p:cNvPr hidden="false" id="4" name="Shape 4"/>
          <p:cNvSpPr txBox="true"/>
          <p:nvPr isPhoto="false">
            <p:ph idx="0" type="title"/>
          </p:nvPr>
        </p:nvSpPr>
        <p:spPr>
          <a:xfrm flipH="false" flipV="false" rot="0">
            <a:off x="822960" y="365760"/>
            <a:ext cx="7520940" cy="548640"/>
          </a:xfrm>
          <a:prstGeom prst="rect">
            <a:avLst/>
          </a:prstGeom>
        </p:spPr>
        <p:txBody>
          <a:bodyPr anchor="ctr" bIns="45720" lIns="91440" rIns="91440" tIns="45720" vert="horz">
            <a:noAutofit/>
          </a:bodyPr>
          <a:p>
            <a:r>
              <a:t>Образец заголовка</a:t>
            </a:r>
          </a:p>
        </p:txBody>
      </p:sp>
      <p:sp>
        <p:nvSpPr>
          <p:cNvPr hidden="false" id="5" name="Shape 5"/>
          <p:cNvSpPr txBox="true"/>
          <p:nvPr isPhoto="false">
            <p:ph idx="1" type="body"/>
          </p:nvPr>
        </p:nvSpPr>
        <p:spPr>
          <a:xfrm flipH="false" flipV="false" rot="0">
            <a:off x="822960" y="1100628"/>
            <a:ext cx="7520940" cy="3579849"/>
          </a:xfrm>
          <a:prstGeom prst="rect">
            <a:avLst/>
          </a:prstGeom>
        </p:spPr>
        <p:txBody>
          <a:bodyPr bIns="45720" lIns="91440" rIns="91440" tIns="45720" vert="horz">
            <a:normAutofit fontScale="100%" lnSpcReduction="0%"/>
          </a:bodyPr>
          <a:p>
            <a:pPr lvl="0"/>
            <a:r>
              <a:t>Образец текста</a:t>
            </a:r>
          </a:p>
          <a:p>
            <a:pPr lvl="1"/>
            <a:r>
              <a:t>Второй уровень</a:t>
            </a:r>
          </a:p>
          <a:p>
            <a:pPr lvl="2"/>
            <a:r>
              <a:t>Третий уровень</a:t>
            </a:r>
          </a:p>
          <a:p>
            <a:pPr lvl="3"/>
            <a:r>
              <a:t>Четвертый уровень</a:t>
            </a:r>
          </a:p>
          <a:p>
            <a:pPr lvl="4"/>
            <a:r>
              <a:t>Пятый уровень</a:t>
            </a:r>
          </a:p>
        </p:txBody>
      </p:sp>
      <p:sp>
        <p:nvSpPr>
          <p:cNvPr hidden="false" id="6" name="Shape 6"/>
          <p:cNvSpPr txBox="true"/>
          <p:nvPr isPhoto="false">
            <p:ph idx="2" type="dt"/>
          </p:nvPr>
        </p:nvSpPr>
        <p:spPr>
          <a:xfrm flipH="false" flipV="false" rot="19140000">
            <a:off x="201168" y="5870448"/>
            <a:ext cx="2176272" cy="201167"/>
          </a:xfrm>
          <a:prstGeom prst="rect">
            <a:avLst/>
          </a:prstGeom>
        </p:spPr>
        <p:txBody>
          <a:bodyPr anchor="ctr" bIns="45720" lIns="91440" rIns="91440" tIns="45720" vert="horz"/>
          <a:lstStyle>
            <a:defPPr/>
            <a:lvl1pPr algn="l" indent="0" lvl="0" marL="0">
              <a:defRPr sz="1200">
                <a:solidFill>
                  <a:srgbClr val="FFFFFF"/>
                </a:solidFill>
                <a:latin typeface="+mn-lt"/>
                <a:ea typeface="+mn-ea"/>
                <a:cs typeface="+mn-cs"/>
              </a:defRPr>
            </a:lvl1pPr>
            <a:lvl2pPr algn="l" indent="0" lvl="1" marL="457200">
              <a:defRPr sz="1800">
                <a:solidFill>
                  <a:schemeClr val="tx1"/>
                </a:solidFill>
                <a:latin typeface="+mn-lt"/>
                <a:ea typeface="+mn-ea"/>
                <a:cs typeface="+mn-cs"/>
              </a:defRPr>
            </a:lvl2pPr>
            <a:lvl3pPr algn="l" indent="0" lvl="2" marL="914400">
              <a:defRPr sz="1800">
                <a:solidFill>
                  <a:schemeClr val="tx1"/>
                </a:solidFill>
                <a:latin typeface="+mn-lt"/>
                <a:ea typeface="+mn-ea"/>
                <a:cs typeface="+mn-cs"/>
              </a:defRPr>
            </a:lvl3pPr>
            <a:lvl4pPr algn="l" indent="0" lvl="3" marL="1371600">
              <a:defRPr sz="1800">
                <a:solidFill>
                  <a:schemeClr val="tx1"/>
                </a:solidFill>
                <a:latin typeface="+mn-lt"/>
                <a:ea typeface="+mn-ea"/>
                <a:cs typeface="+mn-cs"/>
              </a:defRPr>
            </a:lvl4pPr>
            <a:lvl5pPr algn="l" indent="0" lvl="4" marL="1828800">
              <a:defRPr sz="1800">
                <a:solidFill>
                  <a:schemeClr val="tx1"/>
                </a:solidFill>
                <a:latin typeface="+mn-lt"/>
                <a:ea typeface="+mn-ea"/>
                <a:cs typeface="+mn-cs"/>
              </a:defRPr>
            </a:lvl5pPr>
            <a:lvl6pPr algn="l" indent="0" lvl="5" marL="2286000">
              <a:defRPr sz="1800">
                <a:solidFill>
                  <a:schemeClr val="tx1"/>
                </a:solidFill>
                <a:latin typeface="+mn-lt"/>
                <a:ea typeface="+mn-ea"/>
                <a:cs typeface="+mn-cs"/>
              </a:defRPr>
            </a:lvl6pPr>
            <a:lvl7pPr algn="l" indent="0" lvl="6" marL="2743200">
              <a:defRPr sz="1800">
                <a:solidFill>
                  <a:schemeClr val="tx1"/>
                </a:solidFill>
                <a:latin typeface="+mn-lt"/>
                <a:ea typeface="+mn-ea"/>
                <a:cs typeface="+mn-cs"/>
              </a:defRPr>
            </a:lvl7pPr>
            <a:lvl8pPr algn="l" indent="0" lvl="7" marL="3200400">
              <a:defRPr sz="1800">
                <a:solidFill>
                  <a:schemeClr val="tx1"/>
                </a:solidFill>
                <a:latin typeface="+mn-lt"/>
                <a:ea typeface="+mn-ea"/>
                <a:cs typeface="+mn-cs"/>
              </a:defRPr>
            </a:lvl8pPr>
            <a:lvl9pPr algn="l" indent="0" lvl="8" marL="3657600">
              <a:defRPr sz="1800">
                <a:solidFill>
                  <a:schemeClr val="tx1"/>
                </a:solidFill>
                <a:latin typeface="+mn-lt"/>
                <a:ea typeface="+mn-ea"/>
                <a:cs typeface="+mn-cs"/>
              </a:defRPr>
            </a:lvl9pPr>
          </a:lstStyle>
          <a:p>
            <a:r>
              <a:t>20.03.2024</a:t>
            </a:r>
          </a:p>
        </p:txBody>
      </p:sp>
      <p:sp>
        <p:nvSpPr>
          <p:cNvPr hidden="false" id="7" name="Shape 7"/>
          <p:cNvSpPr txBox="true"/>
          <p:nvPr isPhoto="false">
            <p:ph idx="3" type="ftr"/>
          </p:nvPr>
        </p:nvSpPr>
        <p:spPr>
          <a:xfrm flipH="false" flipV="false" rot="0">
            <a:off x="3517514" y="6285122"/>
            <a:ext cx="4724400" cy="274320"/>
          </a:xfrm>
          <a:prstGeom prst="rect">
            <a:avLst/>
          </a:prstGeom>
        </p:spPr>
        <p:txBody>
          <a:bodyPr anchor="ctr" bIns="45720" lIns="91440" rIns="91440" tIns="45720" vert="horz"/>
          <a:lstStyle>
            <a:defPPr/>
            <a:lvl1pPr algn="r" indent="0" lvl="0" marL="0">
              <a:defRPr baseline="0" cap="all" spc="200" sz="1000">
                <a:solidFill>
                  <a:srgbClr val="FFFFFF"/>
                </a:solidFill>
                <a:latin typeface="+mn-lt"/>
                <a:ea typeface="+mn-ea"/>
                <a:cs typeface="+mn-cs"/>
              </a:defRPr>
            </a:lvl1pPr>
            <a:lvl2pPr algn="l" indent="0" lvl="1" marL="457200">
              <a:defRPr sz="1800">
                <a:solidFill>
                  <a:schemeClr val="tx1"/>
                </a:solidFill>
                <a:latin typeface="+mn-lt"/>
                <a:ea typeface="+mn-ea"/>
                <a:cs typeface="+mn-cs"/>
              </a:defRPr>
            </a:lvl2pPr>
            <a:lvl3pPr algn="l" indent="0" lvl="2" marL="914400">
              <a:defRPr sz="1800">
                <a:solidFill>
                  <a:schemeClr val="tx1"/>
                </a:solidFill>
                <a:latin typeface="+mn-lt"/>
                <a:ea typeface="+mn-ea"/>
                <a:cs typeface="+mn-cs"/>
              </a:defRPr>
            </a:lvl3pPr>
            <a:lvl4pPr algn="l" indent="0" lvl="3" marL="1371600">
              <a:defRPr sz="1800">
                <a:solidFill>
                  <a:schemeClr val="tx1"/>
                </a:solidFill>
                <a:latin typeface="+mn-lt"/>
                <a:ea typeface="+mn-ea"/>
                <a:cs typeface="+mn-cs"/>
              </a:defRPr>
            </a:lvl4pPr>
            <a:lvl5pPr algn="l" indent="0" lvl="4" marL="1828800">
              <a:defRPr sz="1800">
                <a:solidFill>
                  <a:schemeClr val="tx1"/>
                </a:solidFill>
                <a:latin typeface="+mn-lt"/>
                <a:ea typeface="+mn-ea"/>
                <a:cs typeface="+mn-cs"/>
              </a:defRPr>
            </a:lvl5pPr>
            <a:lvl6pPr algn="l" indent="0" lvl="5" marL="2286000">
              <a:defRPr sz="1800">
                <a:solidFill>
                  <a:schemeClr val="tx1"/>
                </a:solidFill>
                <a:latin typeface="+mn-lt"/>
                <a:ea typeface="+mn-ea"/>
                <a:cs typeface="+mn-cs"/>
              </a:defRPr>
            </a:lvl6pPr>
            <a:lvl7pPr algn="l" indent="0" lvl="6" marL="2743200">
              <a:defRPr sz="1800">
                <a:solidFill>
                  <a:schemeClr val="tx1"/>
                </a:solidFill>
                <a:latin typeface="+mn-lt"/>
                <a:ea typeface="+mn-ea"/>
                <a:cs typeface="+mn-cs"/>
              </a:defRPr>
            </a:lvl7pPr>
            <a:lvl8pPr algn="l" indent="0" lvl="7" marL="3200400">
              <a:defRPr sz="1800">
                <a:solidFill>
                  <a:schemeClr val="tx1"/>
                </a:solidFill>
                <a:latin typeface="+mn-lt"/>
                <a:ea typeface="+mn-ea"/>
                <a:cs typeface="+mn-cs"/>
              </a:defRPr>
            </a:lvl8pPr>
            <a:lvl9pPr algn="l" indent="0" lvl="8" marL="3657600">
              <a:defRPr sz="1800">
                <a:solidFill>
                  <a:schemeClr val="tx1"/>
                </a:solidFill>
                <a:latin typeface="+mn-lt"/>
                <a:ea typeface="+mn-ea"/>
                <a:cs typeface="+mn-cs"/>
              </a:defRPr>
            </a:lvl9pPr>
          </a:lstStyle>
          <a:p/>
        </p:txBody>
      </p:sp>
      <p:sp>
        <p:nvSpPr>
          <p:cNvPr hidden="false" id="8" name="Shape 8"/>
          <p:cNvSpPr txBox="false"/>
          <p:nvPr isPhoto="false">
            <p:ph idx="4" type="sldNum"/>
          </p:nvPr>
        </p:nvSpPr>
        <p:spPr>
          <a:xfrm flipH="false" flipV="false" rot="0">
            <a:off x="8401038" y="6170822"/>
            <a:ext cx="502919" cy="502920"/>
          </a:xfrm>
          <a:prstGeom prst="ellipse">
            <a:avLst/>
          </a:prstGeom>
          <a:ln w="19050">
            <a:solidFill>
              <a:srgbClr val="FFFFFF"/>
            </a:solidFill>
            <a:prstDash val="solid"/>
          </a:ln>
        </p:spPr>
        <p:txBody>
          <a:bodyPr anchor="ctr" bIns="9144" lIns="9144" rIns="9144" tIns="9144" vert="horz">
            <a:normAutofit fontScale="100%" lnSpcReduction="0%"/>
          </a:bodyPr>
          <a:lstStyle>
            <a:defPPr/>
            <a:lvl1pPr algn="ctr" indent="0" lvl="0" marL="0">
              <a:defRPr sz="1650">
                <a:solidFill>
                  <a:srgbClr val="FFFFFF"/>
                </a:solidFill>
                <a:latin typeface="+mn-lt"/>
                <a:ea typeface="+mn-ea"/>
                <a:cs typeface="+mn-cs"/>
              </a:defRPr>
            </a:lvl1pPr>
            <a:lvl2pPr algn="l" indent="0" lvl="1" marL="457200">
              <a:defRPr sz="1800">
                <a:solidFill>
                  <a:schemeClr val="tx1"/>
                </a:solidFill>
                <a:latin typeface="+mn-lt"/>
                <a:ea typeface="+mn-ea"/>
                <a:cs typeface="+mn-cs"/>
              </a:defRPr>
            </a:lvl2pPr>
            <a:lvl3pPr algn="l" indent="0" lvl="2" marL="914400">
              <a:defRPr sz="1800">
                <a:solidFill>
                  <a:schemeClr val="tx1"/>
                </a:solidFill>
                <a:latin typeface="+mn-lt"/>
                <a:ea typeface="+mn-ea"/>
                <a:cs typeface="+mn-cs"/>
              </a:defRPr>
            </a:lvl3pPr>
            <a:lvl4pPr algn="l" indent="0" lvl="3" marL="1371600">
              <a:defRPr sz="1800">
                <a:solidFill>
                  <a:schemeClr val="tx1"/>
                </a:solidFill>
                <a:latin typeface="+mn-lt"/>
                <a:ea typeface="+mn-ea"/>
                <a:cs typeface="+mn-cs"/>
              </a:defRPr>
            </a:lvl4pPr>
            <a:lvl5pPr algn="l" indent="0" lvl="4" marL="1828800">
              <a:defRPr sz="1800">
                <a:solidFill>
                  <a:schemeClr val="tx1"/>
                </a:solidFill>
                <a:latin typeface="+mn-lt"/>
                <a:ea typeface="+mn-ea"/>
                <a:cs typeface="+mn-cs"/>
              </a:defRPr>
            </a:lvl5pPr>
            <a:lvl6pPr algn="l" indent="0" lvl="5" marL="2286000">
              <a:defRPr sz="1800">
                <a:solidFill>
                  <a:schemeClr val="tx1"/>
                </a:solidFill>
                <a:latin typeface="+mn-lt"/>
                <a:ea typeface="+mn-ea"/>
                <a:cs typeface="+mn-cs"/>
              </a:defRPr>
            </a:lvl6pPr>
            <a:lvl7pPr algn="l" indent="0" lvl="6" marL="2743200">
              <a:defRPr sz="1800">
                <a:solidFill>
                  <a:schemeClr val="tx1"/>
                </a:solidFill>
                <a:latin typeface="+mn-lt"/>
                <a:ea typeface="+mn-ea"/>
                <a:cs typeface="+mn-cs"/>
              </a:defRPr>
            </a:lvl7pPr>
            <a:lvl8pPr algn="l" indent="0" lvl="7" marL="3200400">
              <a:defRPr sz="1800">
                <a:solidFill>
                  <a:schemeClr val="tx1"/>
                </a:solidFill>
                <a:latin typeface="+mn-lt"/>
                <a:ea typeface="+mn-ea"/>
                <a:cs typeface="+mn-cs"/>
              </a:defRPr>
            </a:lvl8pPr>
            <a:lvl9pPr algn="l" indent="0" lvl="8" marL="3657600">
              <a:defRPr sz="1800">
                <a:solidFill>
                  <a:schemeClr val="tx1"/>
                </a:solidFill>
                <a:latin typeface="+mn-lt"/>
                <a:ea typeface="+mn-ea"/>
                <a:cs typeface="+mn-cs"/>
              </a:defRPr>
            </a:lvl9pPr>
          </a:lstStyle>
          <a:p>
            <a:r>
              <a:t>‹#›</a:t>
            </a:r>
          </a:p>
        </p:txBody>
      </p:sp>
    </p:spTree>
  </p:cSld>
  <p:clrMap accent1="accent1" accent2="accent2" accent3="accent3" accent4="accent4" accent5="accent5" accent6="accent6" bg1="lt1" bg2="lt2" folHlink="folHlink" hlink="hlink" tx1="dk1" tx2="dk2"/>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defPPr/>
      <a:lvl1pPr algn="l" lvl="0">
        <a:buNone/>
        <a:defRPr baseline="0" cap="all" sz="2800">
          <a:solidFill>
            <a:schemeClr val="tx1"/>
          </a:solidFill>
          <a:latin typeface="+mj-lt"/>
          <a:ea typeface="+mj-ea"/>
          <a:cs typeface="+mj-cs"/>
        </a:defRPr>
      </a:lvl1pPr>
    </p:titleStyle>
    <p:bodyStyle>
      <a:defPPr/>
      <a:lvl1pPr algn="l" indent="-342900" lvl="0" marL="342900">
        <a:spcBef>
          <a:spcPts val="800"/>
        </a:spcBef>
        <a:buFont typeface="Arial"/>
        <a:buNone/>
        <a:defRPr b="true" sz="1600">
          <a:solidFill>
            <a:schemeClr val="tx1"/>
          </a:solidFill>
          <a:latin typeface="+mn-lt"/>
          <a:ea typeface="+mn-ea"/>
          <a:cs typeface="+mn-cs"/>
        </a:defRPr>
      </a:lvl1pPr>
      <a:lvl2pPr algn="l" indent="-173736" lvl="1" marL="173736">
        <a:spcBef>
          <a:spcPts val="300"/>
        </a:spcBef>
        <a:buClr>
          <a:schemeClr val="accent2"/>
        </a:buClr>
        <a:buFont typeface="Wingdings"/>
        <a:buChar char="§"/>
        <a:defRPr sz="1600">
          <a:solidFill>
            <a:schemeClr val="tx1"/>
          </a:solidFill>
          <a:latin typeface="+mn-lt"/>
          <a:ea typeface="+mn-ea"/>
          <a:cs typeface="+mn-cs"/>
        </a:defRPr>
      </a:lvl2pPr>
      <a:lvl3pPr algn="l" indent="-164591" lvl="2" marL="402336">
        <a:spcBef>
          <a:spcPts val="300"/>
        </a:spcBef>
        <a:buClr>
          <a:schemeClr val="accent2"/>
        </a:buClr>
        <a:buFont typeface="Wingdings"/>
        <a:buChar char="§"/>
        <a:defRPr sz="1600">
          <a:solidFill>
            <a:schemeClr val="tx1"/>
          </a:solidFill>
          <a:latin typeface="+mn-lt"/>
          <a:ea typeface="+mn-ea"/>
          <a:cs typeface="+mn-cs"/>
        </a:defRPr>
      </a:lvl3pPr>
      <a:lvl4pPr algn="l" indent="-164591" lvl="3" marL="630936">
        <a:spcBef>
          <a:spcPts val="300"/>
        </a:spcBef>
        <a:buClr>
          <a:schemeClr val="accent2"/>
        </a:buClr>
        <a:buFont typeface="Wingdings"/>
        <a:buChar char="§"/>
        <a:defRPr sz="1600">
          <a:solidFill>
            <a:schemeClr val="tx1"/>
          </a:solidFill>
          <a:latin typeface="+mn-lt"/>
          <a:ea typeface="+mn-ea"/>
          <a:cs typeface="+mn-cs"/>
        </a:defRPr>
      </a:lvl4pPr>
      <a:lvl5pPr algn="l" indent="-173736" lvl="4" marL="859536">
        <a:spcBef>
          <a:spcPts val="300"/>
        </a:spcBef>
        <a:buClr>
          <a:schemeClr val="accent2"/>
        </a:buClr>
        <a:buFont typeface="Wingdings"/>
        <a:buChar char="§"/>
        <a:defRPr sz="1600">
          <a:solidFill>
            <a:schemeClr val="tx1"/>
          </a:solidFill>
          <a:latin typeface="+mn-lt"/>
          <a:ea typeface="+mn-ea"/>
          <a:cs typeface="+mn-cs"/>
        </a:defRPr>
      </a:lvl5pPr>
      <a:lvl6pPr algn="l" indent="-173736" lvl="5" marL="1097280">
        <a:spcBef>
          <a:spcPts val="300"/>
        </a:spcBef>
        <a:buClr>
          <a:schemeClr val="accent2"/>
        </a:buClr>
        <a:buFont typeface="Wingdings"/>
        <a:buChar char="§"/>
        <a:defRPr sz="1400">
          <a:solidFill>
            <a:schemeClr val="tx1"/>
          </a:solidFill>
          <a:latin typeface="+mn-lt"/>
          <a:ea typeface="+mn-ea"/>
          <a:cs typeface="+mn-cs"/>
        </a:defRPr>
      </a:lvl6pPr>
      <a:lvl7pPr algn="l" indent="-164591" lvl="6" marL="1353312">
        <a:spcBef>
          <a:spcPts val="300"/>
        </a:spcBef>
        <a:buClr>
          <a:schemeClr val="accent2"/>
        </a:buClr>
        <a:buFont typeface="Wingdings"/>
        <a:buChar char="§"/>
        <a:defRPr sz="1400">
          <a:solidFill>
            <a:schemeClr val="tx1"/>
          </a:solidFill>
          <a:latin typeface="+mn-lt"/>
          <a:ea typeface="+mn-ea"/>
          <a:cs typeface="+mn-cs"/>
        </a:defRPr>
      </a:lvl7pPr>
      <a:lvl8pPr algn="l" indent="-164591" lvl="7" marL="1581912">
        <a:spcBef>
          <a:spcPts val="300"/>
        </a:spcBef>
        <a:buClr>
          <a:schemeClr val="accent2"/>
        </a:buClr>
        <a:buFont typeface="Wingdings"/>
        <a:buChar char="§"/>
        <a:defRPr sz="1400">
          <a:solidFill>
            <a:schemeClr val="tx1"/>
          </a:solidFill>
          <a:latin typeface="+mn-lt"/>
          <a:ea typeface="+mn-ea"/>
          <a:cs typeface="+mn-cs"/>
        </a:defRPr>
      </a:lvl8pPr>
      <a:lvl9pPr algn="l" indent="-164592" lvl="8" marL="1792224">
        <a:spcBef>
          <a:spcPts val="300"/>
        </a:spcBef>
        <a:buClr>
          <a:schemeClr val="accent2"/>
        </a:buClr>
        <a:buFont typeface="Wingdings"/>
        <a:buChar char="§"/>
        <a:defRPr sz="1400">
          <a:solidFill>
            <a:schemeClr val="tx1"/>
          </a:solidFill>
          <a:latin typeface="+mn-lt"/>
          <a:ea typeface="+mn-ea"/>
          <a:cs typeface="+mn-cs"/>
        </a:defRPr>
      </a:lvl9pPr>
    </p:bodyStyle>
    <p:otherStyle>
      <a:defPPr/>
      <a:lvl1pPr algn="l" indent="0" lvl="0" marL="0">
        <a:defRPr sz="1800">
          <a:solidFill>
            <a:schemeClr val="tx1"/>
          </a:solidFill>
          <a:latin typeface="+mn-lt"/>
          <a:ea typeface="+mn-ea"/>
          <a:cs typeface="+mn-cs"/>
        </a:defRPr>
      </a:lvl1pPr>
      <a:lvl2pPr algn="l" indent="0" lvl="1" marL="457200">
        <a:defRPr sz="1800">
          <a:solidFill>
            <a:schemeClr val="tx1"/>
          </a:solidFill>
          <a:latin typeface="+mn-lt"/>
          <a:ea typeface="+mn-ea"/>
          <a:cs typeface="+mn-cs"/>
        </a:defRPr>
      </a:lvl2pPr>
      <a:lvl3pPr algn="l" indent="0" lvl="2" marL="914400">
        <a:defRPr sz="1800">
          <a:solidFill>
            <a:schemeClr val="tx1"/>
          </a:solidFill>
          <a:latin typeface="+mn-lt"/>
          <a:ea typeface="+mn-ea"/>
          <a:cs typeface="+mn-cs"/>
        </a:defRPr>
      </a:lvl3pPr>
      <a:lvl4pPr algn="l" indent="0" lvl="3" marL="1371600">
        <a:defRPr sz="1800">
          <a:solidFill>
            <a:schemeClr val="tx1"/>
          </a:solidFill>
          <a:latin typeface="+mn-lt"/>
          <a:ea typeface="+mn-ea"/>
          <a:cs typeface="+mn-cs"/>
        </a:defRPr>
      </a:lvl4pPr>
      <a:lvl5pPr algn="l" indent="0" lvl="4" marL="1828800">
        <a:defRPr sz="1800">
          <a:solidFill>
            <a:schemeClr val="tx1"/>
          </a:solidFill>
          <a:latin typeface="+mn-lt"/>
          <a:ea typeface="+mn-ea"/>
          <a:cs typeface="+mn-cs"/>
        </a:defRPr>
      </a:lvl5pPr>
      <a:lvl6pPr algn="l" indent="0" lvl="5" marL="2286000">
        <a:defRPr sz="1800">
          <a:solidFill>
            <a:schemeClr val="tx1"/>
          </a:solidFill>
          <a:latin typeface="+mn-lt"/>
          <a:ea typeface="+mn-ea"/>
          <a:cs typeface="+mn-cs"/>
        </a:defRPr>
      </a:lvl6pPr>
      <a:lvl7pPr algn="l" indent="0" lvl="6" marL="2743200">
        <a:defRPr sz="1800">
          <a:solidFill>
            <a:schemeClr val="tx1"/>
          </a:solidFill>
          <a:latin typeface="+mn-lt"/>
          <a:ea typeface="+mn-ea"/>
          <a:cs typeface="+mn-cs"/>
        </a:defRPr>
      </a:lvl7pPr>
      <a:lvl8pPr algn="l" indent="0" lvl="7" marL="3200400">
        <a:defRPr sz="1800">
          <a:solidFill>
            <a:schemeClr val="tx1"/>
          </a:solidFill>
          <a:latin typeface="+mn-lt"/>
          <a:ea typeface="+mn-ea"/>
          <a:cs typeface="+mn-cs"/>
        </a:defRPr>
      </a:lvl8pPr>
      <a:lvl9pPr algn="l" indent="0" lvl="8" marL="3657600">
        <a:defRPr sz="1800">
          <a:solidFill>
            <a:schemeClr val="tx1"/>
          </a:solidFill>
          <a:latin typeface="+mn-lt"/>
          <a:ea typeface="+mn-ea"/>
          <a:cs typeface="+mn-cs"/>
        </a:defRPr>
      </a:lvl9pPr>
    </p:otherStyle>
  </p:txStyles>
</p:sldMaster>
</file>

<file path=ppt/slides/_rels/slide1.xml.rels><?xml version="1.0" encoding="UTF-8" standalone="no" ?>
<Relationships xmlns="http://schemas.openxmlformats.org/package/2006/relationships">
  <Relationship Id="rId1" Target="../media/1.png" Type="http://schemas.openxmlformats.org/officeDocument/2006/relationships/image"/>
  <Relationship Id="rId2" Target="../media/2.png" Type="http://schemas.openxmlformats.org/officeDocument/2006/relationships/image"/>
  <Relationship Id="rId3" Target="../media/3.png" Type="http://schemas.openxmlformats.org/officeDocument/2006/relationships/image"/>
  <Relationship Id="rId4" Target="../slideLayouts/slideLayout1.xml" Type="http://schemas.openxmlformats.org/officeDocument/2006/relationships/slideLayout"/>
</Relationships>

</file>

<file path=ppt/slides/_rels/slide2.xml.rels><?xml version="1.0" encoding="UTF-8" standalone="no" ?>
<Relationships xmlns="http://schemas.openxmlformats.org/package/2006/relationships">
  <Relationship Id="rId1" Target="../media/4.png" Type="http://schemas.openxmlformats.org/officeDocument/2006/relationships/image"/>
  <Relationship Id="rId2" Target="../slideLayouts/slideLayout2.xml" Type="http://schemas.openxmlformats.org/officeDocument/2006/relationships/slideLayout"/>
</Relationships>

</file>

<file path=ppt/slides/_rels/slide3.xml.rels><?xml version="1.0" encoding="UTF-8" standalone="no" ?>
<Relationships xmlns="http://schemas.openxmlformats.org/package/2006/relationships">
  <Relationship Id="rId1" Target="../media/5.png" Type="http://schemas.openxmlformats.org/officeDocument/2006/relationships/image"/>
  <Relationship Id="rId2" Target="../media/6.png" Type="http://schemas.openxmlformats.org/officeDocument/2006/relationships/image"/>
  <Relationship Id="rId3" Target="../slideLayouts/slideLayout2.xml" Type="http://schemas.openxmlformats.org/officeDocument/2006/relationships/slideLayout"/>
</Relationships>

</file>

<file path=ppt/slides/_rels/slide4.xml.rels><?xml version="1.0" encoding="UTF-8" standalone="no" ?>
<Relationships xmlns="http://schemas.openxmlformats.org/package/2006/relationships">
  <Relationship Id="rId1" Target="../media/7.png" Type="http://schemas.openxmlformats.org/officeDocument/2006/relationships/image"/>
  <Relationship Id="rId2" Target="../media/8.png" Type="http://schemas.openxmlformats.org/officeDocument/2006/relationships/image"/>
  <Relationship Id="rId3" Target="../media/9.png" Type="http://schemas.openxmlformats.org/officeDocument/2006/relationships/image"/>
  <Relationship Id="rId4" Target="../media/10.png" Type="http://schemas.openxmlformats.org/officeDocument/2006/relationships/image"/>
  <Relationship Id="rId5" Target="../slideLayouts/slideLayout2.xml" Type="http://schemas.openxmlformats.org/officeDocument/2006/relationships/slideLayout"/>
</Relationships>

</file>

<file path=ppt/slides/_rels/slide5.xml.rels><?xml version="1.0" encoding="UTF-8" standalone="no" ?>
<Relationships xmlns="http://schemas.openxmlformats.org/package/2006/relationships">
  <Relationship Id="rId1" Target="../media/11.png" Type="http://schemas.openxmlformats.org/officeDocument/2006/relationships/image"/>
  <Relationship Id="rId2" Target="../media/12.png" Type="http://schemas.openxmlformats.org/officeDocument/2006/relationships/image"/>
  <Relationship Id="rId3" Target="../slideLayouts/slideLayout2.xml" Type="http://schemas.openxmlformats.org/officeDocument/2006/relationships/slideLayout"/>
</Relationships>

</file>

<file path=ppt/slides/_rels/slide6.xml.rels><?xml version="1.0" encoding="UTF-8" standalone="no" ?>
<Relationships xmlns="http://schemas.openxmlformats.org/package/2006/relationships">
  <Relationship Id="rId1" Target="../media/13.jpeg" Type="http://schemas.openxmlformats.org/officeDocument/2006/relationships/image"/>
  <Relationship Id="rId2" Target="../media/14.jpeg" Type="http://schemas.openxmlformats.org/officeDocument/2006/relationships/image"/>
  <Relationship Id="rId3" Target="../media/15.png" Type="http://schemas.openxmlformats.org/officeDocument/2006/relationships/image"/>
  <Relationship Id="rId4" Target="../slideLayouts/slideLayout2.xml" Type="http://schemas.openxmlformats.org/officeDocument/2006/relationships/slideLayout"/>
</Relationships>

</file>

<file path=ppt/slides/slide1.xml><?xml version="1.0" encoding="utf-8"?>
<p:sld xmlns:a="http://schemas.openxmlformats.org/drawingml/2006/main" xmlns:a15="http://schemas.microsoft.com/office/drawing/2012/main" xmlns:asvg="http://schemas.microsoft.com/office/drawing/2016/SVG/main" xmlns:c="http://schemas.openxmlformats.org/drawingml/2006/chart" xmlns:co="http://ncloudtech.com" xmlns:co-ooxml="http://ncloudtech.com/ooxml" xmlns:m="http://schemas.openxmlformats.org/officeDocument/2006/math" xmlns:mc="http://schemas.openxmlformats.org/markup-compatibility/2006" xmlns:o="urn:schemas-microsoft-com:office:office" xmlns:p="http://schemas.openxmlformats.org/presentationml/2006/main" xmlns:pic="http://schemas.openxmlformats.org/drawingml/2006/picture" xmlns:r="http://schemas.openxmlformats.org/officeDocument/2006/relationships" xmlns:s="http://schemas.openxmlformats.org/officeDocument/2006/sharedTypes" xmlns:sl="http://schemas.openxmlformats.org/schemaLibrary/2006/main" xmlns:v="urn:schemas-microsoft-com:vml" xmlns:w="http://schemas.openxmlformats.org/wordprocessingml/2006/main" xmlns:w10="urn:schemas-microsoft-com:office:word" xmlns:w14="http://schemas.microsoft.com/office/word/2010/wordml" xmlns:w15="http://schemas.microsoft.com/office/word/2012/wordml" xmlns:wp="http://schemas.openxmlformats.org/drawingml/2006/wordprocessingDrawing" xmlns:wpg="http://schemas.microsoft.com/office/word/2010/wordprocessingGroup" xmlns:wps="http://schemas.microsoft.com/office/word/2010/wordprocessingShape" xmlns:x="urn:schemas-microsoft-com:office:excel" xmlns:x12ac="http://schemas.microsoft.com/office/spreadsheetml/2011/1/ac" xmlns:x14="http://schemas.microsoft.com/office/spreadsheetml/2009/9/main" xmlns:xdr="http://schemas.openxmlformats.org/drawingml/2006/spreadsheetDrawing" xmlns:xm="http://schemas.microsoft.com/office/excel/2006/main" mc:Ignorable="co co-ooxml w14 x14 w15" show="true" showMasterSp="true">
  <p:cSld name="">
    <p:spTree>
      <p:nvGrpSpPr>
        <p:cNvPr hidden="false" id="86" name="GroupShape 86"/>
        <p:cNvGrpSpPr/>
        <p:nvPr isPhoto="false"/>
      </p:nvGrpSpPr>
      <p:grpSpPr>
        <a:xfrm flipH="false" flipV="false" rot="0">
          <a:off x="0" y="0"/>
          <a:ext cx="0" cy="0"/>
          <a:chOff x="0" y="0"/>
          <a:chExt cx="0" cy="0"/>
        </a:xfrm>
      </p:grpSpPr>
      <p:sp>
        <p:nvSpPr>
          <p:cNvPr hidden="false" id="87" name="Shape 87"/>
          <p:cNvSpPr txBox="true"/>
          <p:nvPr isPhoto="false">
            <p:ph idx="0" type="title"/>
          </p:nvPr>
        </p:nvSpPr>
        <p:spPr>
          <a:xfrm flipH="false" flipV="false" rot="0">
            <a:off x="-632160" y="424494"/>
            <a:ext cx="5648623" cy="1204306"/>
          </a:xfrm>
          <a:prstGeom prst="rect">
            <a:avLst/>
          </a:prstGeom>
        </p:spPr>
        <p:txBody>
          <a:bodyPr/>
          <a:lstStyle>
            <a:defPPr/>
            <a:lvl1pPr lvl="0"/>
          </a:lstStyle>
          <a:p>
            <a:pPr algn="ctr"/>
            <a:r>
              <a:rPr sz="1600"/>
              <a:t>One of the English-speaking countries</a:t>
            </a:r>
            <a:r>
              <a:t> </a:t>
            </a:r>
            <a:r>
              <a:rPr sz="7200"/>
              <a:t>Guam</a:t>
            </a:r>
            <a:endParaRPr sz="7200"/>
          </a:p>
        </p:txBody>
      </p:sp>
      <p:sp>
        <p:nvSpPr>
          <p:cNvPr hidden="false" id="88" name="Shape 88"/>
          <p:cNvSpPr txBox="false"/>
          <p:nvPr isPhoto="false"/>
        </p:nvSpPr>
        <p:spPr>
          <a:xfrm flipH="false" flipV="false" rot="0">
            <a:off x="155575" y="-144463"/>
            <a:ext cx="304800" cy="304801"/>
          </a:xfrm>
          <a:prstGeom prst="rect">
            <a:avLst/>
          </a:prstGeom>
          <a:noFill/>
        </p:spPr>
        <p:txBody>
          <a:bodyPr anchor="t" bIns="45720" lIns="91440" rIns="91440" tIns="45720" vert="horz" wrap="square"/>
          <a:p>
            <a:pPr algn="l" indent="0" marL="0"/>
            <a:endParaRPr sz="1800">
              <a:solidFill>
                <a:schemeClr val="tx1"/>
              </a:solidFill>
              <a:latin typeface="+mn-lt"/>
              <a:ea typeface="+mn-ea"/>
              <a:cs typeface="+mn-cs"/>
            </a:endParaRPr>
          </a:p>
        </p:txBody>
      </p:sp>
      <p:pic>
        <p:nvPicPr>
          <p:cNvPr hidden="false" id="90" name="Picture 90"/>
          <p:cNvPicPr preferRelativeResize="true"/>
          <p:nvPr isPhoto="false"/>
        </p:nvPicPr>
        <p:blipFill>
          <a:blip r:embed="rId1"/>
          <a:stretch/>
        </p:blipFill>
        <p:spPr>
          <a:xfrm flipH="false" flipV="false" rot="0">
            <a:off x="4342152" y="190135"/>
            <a:ext cx="4611346" cy="2591376"/>
          </a:xfrm>
          <a:prstGeom prst="rect">
            <a:avLst/>
          </a:prstGeom>
          <a:ln>
            <a:noFill/>
          </a:ln>
        </p:spPr>
      </p:pic>
      <p:pic>
        <p:nvPicPr>
          <p:cNvPr hidden="false" id="92" name="Picture 92"/>
          <p:cNvPicPr preferRelativeResize="true"/>
          <p:nvPr isPhoto="false"/>
        </p:nvPicPr>
        <p:blipFill>
          <a:blip r:embed="rId2"/>
          <a:stretch/>
        </p:blipFill>
        <p:spPr>
          <a:xfrm flipH="false" flipV="false" rot="0">
            <a:off x="3923927" y="3197542"/>
            <a:ext cx="5029572" cy="3351225"/>
          </a:xfrm>
          <a:prstGeom prst="rect">
            <a:avLst/>
          </a:prstGeom>
          <a:ln>
            <a:noFill/>
          </a:ln>
        </p:spPr>
      </p:pic>
      <p:pic>
        <p:nvPicPr>
          <p:cNvPr hidden="false" id="94" name="Picture 94"/>
          <p:cNvPicPr preferRelativeResize="true"/>
          <p:nvPr isPhoto="false"/>
        </p:nvPicPr>
        <p:blipFill>
          <a:blip r:embed="rId3"/>
          <a:stretch/>
        </p:blipFill>
        <p:spPr>
          <a:xfrm flipH="false" flipV="false" rot="0">
            <a:off x="194918" y="2276872"/>
            <a:ext cx="4562450" cy="2737470"/>
          </a:xfrm>
          <a:prstGeom prst="rect">
            <a:avLst/>
          </a:prstGeom>
          <a:ln>
            <a:noFill/>
          </a:ln>
        </p:spPr>
      </p:pic>
      <p:sp>
        <p:nvSpPr>
          <p:cNvPr hidden="false" id="95" name="Shape 95"/>
          <p:cNvSpPr txBox="false"/>
          <p:nvPr isPhoto="false"/>
        </p:nvSpPr>
        <p:spPr>
          <a:xfrm flipH="false" flipV="false" rot="0">
            <a:off x="460376" y="1628800"/>
            <a:ext cx="3463552" cy="400110"/>
          </a:xfrm>
          <a:prstGeom prst="rect">
            <a:avLst/>
          </a:prstGeom>
        </p:spPr>
        <p:txBody>
          <a:bodyPr bIns="45720" lIns="91440" rIns="91440" tIns="45720" wrap="square">
            <a:spAutoFit/>
          </a:bodyPr>
          <a:p>
            <a:pPr algn="ctr" indent="0" marL="0"/>
            <a:r>
              <a:rPr sz="2000">
                <a:solidFill>
                  <a:schemeClr val="tx1"/>
                </a:solidFill>
                <a:latin typeface="+mn-lt"/>
                <a:ea typeface="+mn-ea"/>
                <a:cs typeface="+mn-cs"/>
              </a:rPr>
              <a:t>“The </a:t>
            </a:r>
            <a:r>
              <a:rPr sz="2000">
                <a:solidFill>
                  <a:schemeClr val="tx1"/>
                </a:solidFill>
                <a:latin typeface="+mn-lt"/>
                <a:ea typeface="+mn-ea"/>
                <a:cs typeface="+mn-cs"/>
              </a:rPr>
              <a:t>small inhabited </a:t>
            </a:r>
            <a:r>
              <a:rPr sz="2000">
                <a:solidFill>
                  <a:schemeClr val="tx1"/>
                </a:solidFill>
                <a:latin typeface="+mn-lt"/>
                <a:ea typeface="+mn-ea"/>
                <a:cs typeface="+mn-cs"/>
              </a:rPr>
              <a:t>island”</a:t>
            </a:r>
            <a:endParaRPr sz="2000">
              <a:solidFill>
                <a:schemeClr val="tx1"/>
              </a:solidFill>
              <a:latin typeface="+mn-lt"/>
              <a:ea typeface="+mn-ea"/>
              <a:cs typeface="+mn-cs"/>
            </a:endParaRPr>
          </a:p>
        </p:txBody>
      </p:sp>
      <p:sp>
        <p:nvSpPr>
          <p:cNvPr hidden="false" id="96" name="Shape 96"/>
          <p:cNvSpPr txBox="false"/>
          <p:nvPr isPhoto="false"/>
        </p:nvSpPr>
        <p:spPr>
          <a:xfrm flipH="false" flipV="false" rot="0">
            <a:off x="376214" y="5596738"/>
            <a:ext cx="2893316" cy="1063256"/>
          </a:xfrm>
          <a:prstGeom prst="rect">
            <a:avLst/>
          </a:prstGeom>
        </p:spPr>
        <p:txBody>
          <a:bodyPr bIns="45720" lIns="91440" rIns="91440" tIns="45720" wrap="none">
            <a:noAutofit/>
          </a:bodyPr>
          <a:p>
            <a:pPr algn="l" indent="0" marL="0"/>
            <a:r>
              <a:rPr b="true" sz="1400">
                <a:solidFill>
                  <a:schemeClr val="tx1"/>
                </a:solidFill>
                <a:latin typeface="PT Astra Sans"/>
                <a:ea typeface="PT Astra Sans"/>
                <a:cs typeface="PT Astra Sans"/>
              </a:rPr>
              <a:t>by Petrova Elena</a:t>
            </a:r>
            <a:endParaRPr b="true" sz="1400">
              <a:solidFill>
                <a:schemeClr val="tx1"/>
              </a:solidFill>
              <a:latin typeface="PT Astra Sans"/>
              <a:ea typeface="PT Astra Sans"/>
              <a:cs typeface="PT Astra Sans"/>
            </a:endParaRPr>
          </a:p>
        </p:txBody>
      </p:sp>
    </p:spTree>
  </p:cSld>
</p:sld>
</file>

<file path=ppt/slides/slide2.xml><?xml version="1.0" encoding="utf-8"?>
<p:sld xmlns:a="http://schemas.openxmlformats.org/drawingml/2006/main" xmlns:a15="http://schemas.microsoft.com/office/drawing/2012/main" xmlns:asvg="http://schemas.microsoft.com/office/drawing/2016/SVG/main" xmlns:c="http://schemas.openxmlformats.org/drawingml/2006/chart" xmlns:co="http://ncloudtech.com" xmlns:co-ooxml="http://ncloudtech.com/ooxml" xmlns:m="http://schemas.openxmlformats.org/officeDocument/2006/math" xmlns:mc="http://schemas.openxmlformats.org/markup-compatibility/2006" xmlns:o="urn:schemas-microsoft-com:office:office" xmlns:p="http://schemas.openxmlformats.org/presentationml/2006/main" xmlns:pic="http://schemas.openxmlformats.org/drawingml/2006/picture" xmlns:r="http://schemas.openxmlformats.org/officeDocument/2006/relationships" xmlns:s="http://schemas.openxmlformats.org/officeDocument/2006/sharedTypes" xmlns:sl="http://schemas.openxmlformats.org/schemaLibrary/2006/main" xmlns:v="urn:schemas-microsoft-com:vml" xmlns:w="http://schemas.openxmlformats.org/wordprocessingml/2006/main" xmlns:w10="urn:schemas-microsoft-com:office:word" xmlns:w14="http://schemas.microsoft.com/office/word/2010/wordml" xmlns:w15="http://schemas.microsoft.com/office/word/2012/wordml" xmlns:wp="http://schemas.openxmlformats.org/drawingml/2006/wordprocessingDrawing" xmlns:wpg="http://schemas.microsoft.com/office/word/2010/wordprocessingGroup" xmlns:wps="http://schemas.microsoft.com/office/word/2010/wordprocessingShape" xmlns:x="urn:schemas-microsoft-com:office:excel" xmlns:x12ac="http://schemas.microsoft.com/office/spreadsheetml/2011/1/ac" xmlns:x14="http://schemas.microsoft.com/office/spreadsheetml/2009/9/main" xmlns:xdr="http://schemas.openxmlformats.org/drawingml/2006/spreadsheetDrawing" xmlns:xm="http://schemas.microsoft.com/office/excel/2006/main" mc:Ignorable="co co-ooxml w14 x14 w15" show="true" showMasterSp="true">
  <p:cSld name="">
    <p:spTree>
      <p:nvGrpSpPr>
        <p:cNvPr hidden="false" id="97" name="GroupShape 97"/>
        <p:cNvGrpSpPr/>
        <p:nvPr isPhoto="false"/>
      </p:nvGrpSpPr>
      <p:grpSpPr>
        <a:xfrm flipH="false" flipV="false" rot="0">
          <a:off x="0" y="0"/>
          <a:ext cx="0" cy="0"/>
          <a:chOff x="0" y="0"/>
          <a:chExt cx="0" cy="0"/>
        </a:xfrm>
      </p:grpSpPr>
      <p:sp>
        <p:nvSpPr>
          <p:cNvPr hidden="false" id="98" name="Shape 98"/>
          <p:cNvSpPr txBox="true"/>
          <p:nvPr isPhoto="false">
            <p:ph idx="0" type="title"/>
          </p:nvPr>
        </p:nvSpPr>
        <p:spPr>
          <a:xfrm flipH="false" flipV="false" rot="0">
            <a:off x="803064" y="116632"/>
            <a:ext cx="7520940" cy="548639"/>
          </a:xfrm>
          <a:prstGeom prst="rect">
            <a:avLst/>
          </a:prstGeom>
        </p:spPr>
        <p:txBody>
          <a:bodyPr/>
          <a:lstStyle>
            <a:defPPr/>
            <a:lvl1pPr lvl="0"/>
          </a:lstStyle>
          <a:p>
            <a:pPr algn="ctr"/>
            <a:r>
              <a:t>geographical position</a:t>
            </a:r>
          </a:p>
        </p:txBody>
      </p:sp>
      <p:sp>
        <p:nvSpPr>
          <p:cNvPr hidden="false" id="99" name="Shape 99"/>
          <p:cNvSpPr txBox="true"/>
          <p:nvPr isPhoto="false">
            <p:ph idx="1" type="body"/>
          </p:nvPr>
        </p:nvSpPr>
        <p:spPr>
          <a:xfrm flipH="false" flipV="false" rot="0">
            <a:off x="596019" y="578692"/>
            <a:ext cx="7520940" cy="2040340"/>
          </a:xfrm>
          <a:prstGeom prst="rect">
            <a:avLst/>
          </a:prstGeom>
        </p:spPr>
        <p:txBody>
          <a:bodyPr>
            <a:normAutofit fontScale="100%" lnSpcReduction="0%"/>
          </a:bodyPr>
          <a:lstStyle>
            <a:defPPr/>
            <a:lvl1pPr lvl="0"/>
          </a:lstStyle>
          <a:p>
            <a:pPr>
              <a:lnSpc>
                <a:spcPct val="170000"/>
              </a:lnSpc>
            </a:pPr>
            <a:r>
              <a:rPr sz="2000"/>
              <a:t>     Guam</a:t>
            </a:r>
            <a:r>
              <a:rPr sz="2000"/>
              <a:t>, island and unincorporated territory of the United States in the North Pacific Ocean, the largest, most populous, and southernmost of the Mariana Islands. It lies about  </a:t>
            </a:r>
            <a:r>
              <a:rPr sz="2000"/>
              <a:t>9,300 km </a:t>
            </a:r>
            <a:r>
              <a:rPr sz="2000"/>
              <a:t>west of San Francisco and  </a:t>
            </a:r>
            <a:r>
              <a:rPr sz="2000"/>
              <a:t>2,600 km </a:t>
            </a:r>
            <a:r>
              <a:rPr sz="2000"/>
              <a:t>east of Manila. Guam is the closest land to the Mariana Trench, about 340 km away.</a:t>
            </a:r>
          </a:p>
          <a:p/>
        </p:txBody>
      </p:sp>
      <p:pic>
        <p:nvPicPr>
          <p:cNvPr hidden="false" id="101" name="Picture 101"/>
          <p:cNvPicPr preferRelativeResize="true"/>
          <p:nvPr isPhoto="false"/>
        </p:nvPicPr>
        <p:blipFill>
          <a:blip r:embed="rId1"/>
          <a:stretch/>
        </p:blipFill>
        <p:spPr>
          <a:xfrm flipH="false" flipV="false" rot="0">
            <a:off x="179512" y="2619032"/>
            <a:ext cx="8784976" cy="4152436"/>
          </a:xfrm>
          <a:prstGeom prst="rect">
            <a:avLst/>
          </a:prstGeom>
          <a:ln>
            <a:noFill/>
          </a:ln>
        </p:spPr>
      </p:pic>
    </p:spTree>
  </p:cSld>
</p:sld>
</file>

<file path=ppt/slides/slide3.xml><?xml version="1.0" encoding="utf-8"?>
<p:sld xmlns:a="http://schemas.openxmlformats.org/drawingml/2006/main" xmlns:a15="http://schemas.microsoft.com/office/drawing/2012/main" xmlns:asvg="http://schemas.microsoft.com/office/drawing/2016/SVG/main" xmlns:c="http://schemas.openxmlformats.org/drawingml/2006/chart" xmlns:co="http://ncloudtech.com" xmlns:co-ooxml="http://ncloudtech.com/ooxml" xmlns:m="http://schemas.openxmlformats.org/officeDocument/2006/math" xmlns:mc="http://schemas.openxmlformats.org/markup-compatibility/2006" xmlns:o="urn:schemas-microsoft-com:office:office" xmlns:p="http://schemas.openxmlformats.org/presentationml/2006/main" xmlns:pic="http://schemas.openxmlformats.org/drawingml/2006/picture" xmlns:r="http://schemas.openxmlformats.org/officeDocument/2006/relationships" xmlns:s="http://schemas.openxmlformats.org/officeDocument/2006/sharedTypes" xmlns:sl="http://schemas.openxmlformats.org/schemaLibrary/2006/main" xmlns:v="urn:schemas-microsoft-com:vml" xmlns:w="http://schemas.openxmlformats.org/wordprocessingml/2006/main" xmlns:w10="urn:schemas-microsoft-com:office:word" xmlns:w14="http://schemas.microsoft.com/office/word/2010/wordml" xmlns:w15="http://schemas.microsoft.com/office/word/2012/wordml" xmlns:wp="http://schemas.openxmlformats.org/drawingml/2006/wordprocessingDrawing" xmlns:wpg="http://schemas.microsoft.com/office/word/2010/wordprocessingGroup" xmlns:wps="http://schemas.microsoft.com/office/word/2010/wordprocessingShape" xmlns:x="urn:schemas-microsoft-com:office:excel" xmlns:x12ac="http://schemas.microsoft.com/office/spreadsheetml/2011/1/ac" xmlns:x14="http://schemas.microsoft.com/office/spreadsheetml/2009/9/main" xmlns:xdr="http://schemas.openxmlformats.org/drawingml/2006/spreadsheetDrawing" xmlns:xm="http://schemas.microsoft.com/office/excel/2006/main" mc:Ignorable="co co-ooxml w14 x14 w15" show="true" showMasterSp="true">
  <p:cSld name="">
    <p:spTree>
      <p:nvGrpSpPr>
        <p:cNvPr hidden="false" id="102" name="GroupShape 102"/>
        <p:cNvGrpSpPr/>
        <p:nvPr isPhoto="false"/>
      </p:nvGrpSpPr>
      <p:grpSpPr>
        <a:xfrm flipH="false" flipV="false" rot="0">
          <a:off x="0" y="0"/>
          <a:ext cx="0" cy="0"/>
          <a:chOff x="0" y="0"/>
          <a:chExt cx="0" cy="0"/>
        </a:xfrm>
      </p:grpSpPr>
      <p:sp>
        <p:nvSpPr>
          <p:cNvPr hidden="false" id="103" name="Shape 103"/>
          <p:cNvSpPr txBox="true"/>
          <p:nvPr isPhoto="false">
            <p:ph idx="0" type="title"/>
          </p:nvPr>
        </p:nvSpPr>
        <p:spPr>
          <a:prstGeom prst="rect">
            <a:avLst/>
          </a:prstGeom>
        </p:spPr>
        <p:txBody>
          <a:bodyPr/>
          <a:lstStyle>
            <a:defPPr/>
            <a:lvl1pPr lvl="0"/>
          </a:lstStyle>
          <a:p>
            <a:pPr algn="ctr"/>
            <a:r>
              <a:t>Some facts about Guam.</a:t>
            </a:r>
          </a:p>
        </p:txBody>
      </p:sp>
      <p:sp>
        <p:nvSpPr>
          <p:cNvPr hidden="false" id="104" name="Shape 104"/>
          <p:cNvSpPr txBox="true"/>
          <p:nvPr isPhoto="false">
            <p:ph idx="1" type="body"/>
          </p:nvPr>
        </p:nvSpPr>
        <p:spPr>
          <a:xfrm flipH="false" flipV="false" rot="0">
            <a:off x="822960" y="1100629"/>
            <a:ext cx="7520940" cy="1536284"/>
          </a:xfrm>
          <a:prstGeom prst="rect">
            <a:avLst/>
          </a:prstGeom>
        </p:spPr>
        <p:txBody>
          <a:bodyPr>
            <a:normAutofit fontScale="100%" lnSpcReduction="0%"/>
          </a:bodyPr>
          <a:lstStyle>
            <a:defPPr/>
            <a:lvl1pPr lvl="0"/>
          </a:lstStyle>
          <a:p>
            <a:pPr>
              <a:lnSpc>
                <a:spcPct val="150000"/>
              </a:lnSpc>
            </a:pPr>
            <a:r>
              <a:rPr sz="1800"/>
              <a:t>      </a:t>
            </a:r>
            <a:r>
              <a:rPr sz="1800"/>
              <a:t>Hagåtña</a:t>
            </a:r>
            <a:r>
              <a:rPr sz="1800"/>
              <a:t> </a:t>
            </a:r>
            <a:r>
              <a:rPr sz="1800"/>
              <a:t>(</a:t>
            </a:r>
            <a:r>
              <a:rPr sz="1800"/>
              <a:t>Agana</a:t>
            </a:r>
            <a:r>
              <a:rPr sz="1800"/>
              <a:t>) is the </a:t>
            </a:r>
            <a:r>
              <a:rPr sz="1800">
                <a:solidFill>
                  <a:srgbClr val="0070C0"/>
                </a:solidFill>
              </a:rPr>
              <a:t>capital</a:t>
            </a:r>
            <a:r>
              <a:rPr sz="1800"/>
              <a:t> . </a:t>
            </a:r>
            <a:r>
              <a:rPr sz="1800"/>
              <a:t>Major settlements are </a:t>
            </a:r>
            <a:r>
              <a:rPr sz="1800"/>
              <a:t>Dededo</a:t>
            </a:r>
            <a:r>
              <a:rPr sz="1800"/>
              <a:t>, in the north-central part of the island, </a:t>
            </a:r>
            <a:r>
              <a:rPr sz="1800"/>
              <a:t>Machanao</a:t>
            </a:r>
            <a:r>
              <a:rPr sz="1800"/>
              <a:t>, in the north, and </a:t>
            </a:r>
            <a:r>
              <a:rPr sz="1800"/>
              <a:t>Apotgan</a:t>
            </a:r>
            <a:r>
              <a:rPr sz="1800"/>
              <a:t>, on the west coast.</a:t>
            </a:r>
            <a:endParaRPr sz="1800"/>
          </a:p>
        </p:txBody>
      </p:sp>
      <p:pic>
        <p:nvPicPr>
          <p:cNvPr hidden="false" id="106" name="Picture 106"/>
          <p:cNvPicPr preferRelativeResize="true"/>
          <p:nvPr isPhoto="false"/>
        </p:nvPicPr>
        <p:blipFill>
          <a:blip r:embed="rId1"/>
          <a:stretch/>
        </p:blipFill>
        <p:spPr>
          <a:xfrm flipH="false" flipV="false" rot="0">
            <a:off x="3645650" y="2492896"/>
            <a:ext cx="5472607" cy="3724770"/>
          </a:xfrm>
          <a:prstGeom prst="rect">
            <a:avLst/>
          </a:prstGeom>
          <a:ln>
            <a:noFill/>
          </a:ln>
        </p:spPr>
      </p:pic>
      <p:pic>
        <p:nvPicPr>
          <p:cNvPr hidden="false" id="108" name="Picture 108"/>
          <p:cNvPicPr preferRelativeResize="true"/>
          <p:nvPr isPhoto="false"/>
        </p:nvPicPr>
        <p:blipFill>
          <a:blip r:embed="rId2"/>
          <a:stretch/>
        </p:blipFill>
        <p:spPr>
          <a:xfrm flipH="false" flipV="false" rot="0">
            <a:off x="138444" y="3645024"/>
            <a:ext cx="4477682" cy="2985121"/>
          </a:xfrm>
          <a:prstGeom prst="rect">
            <a:avLst/>
          </a:prstGeom>
          <a:ln>
            <a:noFill/>
          </a:ln>
        </p:spPr>
      </p:pic>
    </p:spTree>
  </p:cSld>
</p:sld>
</file>

<file path=ppt/slides/slide4.xml><?xml version="1.0" encoding="utf-8"?>
<p:sld xmlns:a="http://schemas.openxmlformats.org/drawingml/2006/main" xmlns:a15="http://schemas.microsoft.com/office/drawing/2012/main" xmlns:asvg="http://schemas.microsoft.com/office/drawing/2016/SVG/main" xmlns:c="http://schemas.openxmlformats.org/drawingml/2006/chart" xmlns:co="http://ncloudtech.com" xmlns:co-ooxml="http://ncloudtech.com/ooxml" xmlns:m="http://schemas.openxmlformats.org/officeDocument/2006/math" xmlns:mc="http://schemas.openxmlformats.org/markup-compatibility/2006" xmlns:o="urn:schemas-microsoft-com:office:office" xmlns:p="http://schemas.openxmlformats.org/presentationml/2006/main" xmlns:pic="http://schemas.openxmlformats.org/drawingml/2006/picture" xmlns:r="http://schemas.openxmlformats.org/officeDocument/2006/relationships" xmlns:s="http://schemas.openxmlformats.org/officeDocument/2006/sharedTypes" xmlns:sl="http://schemas.openxmlformats.org/schemaLibrary/2006/main" xmlns:v="urn:schemas-microsoft-com:vml" xmlns:w="http://schemas.openxmlformats.org/wordprocessingml/2006/main" xmlns:w10="urn:schemas-microsoft-com:office:word" xmlns:w14="http://schemas.microsoft.com/office/word/2010/wordml" xmlns:w15="http://schemas.microsoft.com/office/word/2012/wordml" xmlns:wp="http://schemas.openxmlformats.org/drawingml/2006/wordprocessingDrawing" xmlns:wpg="http://schemas.microsoft.com/office/word/2010/wordprocessingGroup" xmlns:wps="http://schemas.microsoft.com/office/word/2010/wordprocessingShape" xmlns:x="urn:schemas-microsoft-com:office:excel" xmlns:x12ac="http://schemas.microsoft.com/office/spreadsheetml/2011/1/ac" xmlns:x14="http://schemas.microsoft.com/office/spreadsheetml/2009/9/main" xmlns:xdr="http://schemas.openxmlformats.org/drawingml/2006/spreadsheetDrawing" xmlns:xm="http://schemas.microsoft.com/office/excel/2006/main" mc:Ignorable="co co-ooxml w14 x14 w15" show="true" showMasterSp="true">
  <p:cSld name="">
    <p:spTree>
      <p:nvGrpSpPr>
        <p:cNvPr hidden="false" id="109" name="GroupShape 109"/>
        <p:cNvGrpSpPr/>
        <p:nvPr isPhoto="false"/>
      </p:nvGrpSpPr>
      <p:grpSpPr>
        <a:xfrm flipH="false" flipV="false" rot="0">
          <a:off x="0" y="0"/>
          <a:ext cx="0" cy="0"/>
          <a:chOff x="0" y="0"/>
          <a:chExt cx="0" cy="0"/>
        </a:xfrm>
      </p:grpSpPr>
      <p:sp>
        <p:nvSpPr>
          <p:cNvPr hidden="false" id="110" name="Shape 110"/>
          <p:cNvSpPr txBox="true"/>
          <p:nvPr isPhoto="false">
            <p:ph idx="1" type="body"/>
          </p:nvPr>
        </p:nvSpPr>
        <p:spPr>
          <a:xfrm flipH="false" flipV="false" rot="0">
            <a:off x="758131" y="620688"/>
            <a:ext cx="7520940" cy="4203805"/>
          </a:xfrm>
          <a:prstGeom prst="rect">
            <a:avLst/>
          </a:prstGeom>
        </p:spPr>
        <p:txBody>
          <a:bodyPr>
            <a:normAutofit fontScale="100%" lnSpcReduction="0%"/>
          </a:bodyPr>
          <a:lstStyle>
            <a:defPPr/>
            <a:lvl1pPr lvl="0"/>
          </a:lstStyle>
          <a:p>
            <a:pPr>
              <a:lnSpc>
                <a:spcPct val="110000"/>
              </a:lnSpc>
            </a:pPr>
            <a:r>
              <a:rPr sz="2000"/>
              <a:t>The </a:t>
            </a:r>
            <a:r>
              <a:rPr sz="2000"/>
              <a:t>population of Guam is 193,000 people. The majority of them are Chamorro (38%), Filipino (27%), European (7%), Chinese (4%), Micronesian (4%) and Korean (3%). All residents of the island have U.S. citizenship and enjoy equal rights with Americans living on the main land</a:t>
            </a:r>
            <a:r>
              <a:rPr sz="2000"/>
              <a:t>.</a:t>
            </a:r>
          </a:p>
          <a:p>
            <a:pPr>
              <a:lnSpc>
                <a:spcPct val="110000"/>
              </a:lnSpc>
            </a:pPr>
            <a:r>
              <a:rPr sz="2000"/>
              <a:t>There are two official languages in the country </a:t>
            </a:r>
            <a:r>
              <a:rPr sz="2000"/>
              <a:t>– English</a:t>
            </a:r>
            <a:r>
              <a:rPr sz="2000"/>
              <a:t> </a:t>
            </a:r>
            <a:endParaRPr sz="2000"/>
          </a:p>
          <a:p>
            <a:pPr>
              <a:lnSpc>
                <a:spcPct val="110000"/>
              </a:lnSpc>
            </a:pPr>
            <a:r>
              <a:rPr sz="2000"/>
              <a:t>and </a:t>
            </a:r>
            <a:r>
              <a:rPr sz="2000"/>
              <a:t>the local </a:t>
            </a:r>
            <a:r>
              <a:rPr sz="2000"/>
              <a:t>language</a:t>
            </a:r>
            <a:r>
              <a:rPr sz="2000"/>
              <a:t> - </a:t>
            </a:r>
            <a:r>
              <a:rPr sz="2000"/>
              <a:t>Chamorro</a:t>
            </a:r>
            <a:r>
              <a:rPr sz="2000"/>
              <a:t>.</a:t>
            </a:r>
          </a:p>
          <a:p>
            <a:pPr>
              <a:lnSpc>
                <a:spcPct val="110000"/>
              </a:lnSpc>
            </a:pPr>
            <a:r>
              <a:rPr sz="2000"/>
              <a:t>More </a:t>
            </a:r>
            <a:r>
              <a:rPr sz="2000"/>
              <a:t>than 80% of the population are </a:t>
            </a:r>
            <a:r>
              <a:rPr sz="2000"/>
              <a:t>Catholics</a:t>
            </a:r>
            <a:r>
              <a:t>.</a:t>
            </a:r>
          </a:p>
        </p:txBody>
      </p:sp>
      <p:pic>
        <p:nvPicPr>
          <p:cNvPr hidden="false" id="112" name="Picture 112"/>
          <p:cNvPicPr preferRelativeResize="true"/>
          <p:nvPr isPhoto="false"/>
        </p:nvPicPr>
        <p:blipFill>
          <a:blip r:embed="rId1"/>
          <a:stretch/>
        </p:blipFill>
        <p:spPr>
          <a:xfrm flipH="false" flipV="false" rot="0">
            <a:off x="2123729" y="0"/>
            <a:ext cx="4789744" cy="764704"/>
          </a:xfrm>
          <a:prstGeom prst="rect">
            <a:avLst/>
          </a:prstGeom>
          <a:ln>
            <a:noFill/>
          </a:ln>
        </p:spPr>
      </p:pic>
      <p:pic>
        <p:nvPicPr>
          <p:cNvPr hidden="false" id="114" name="Picture 114"/>
          <p:cNvPicPr preferRelativeResize="true"/>
          <p:nvPr isPhoto="false"/>
        </p:nvPicPr>
        <p:blipFill>
          <a:blip r:embed="rId2"/>
          <a:stretch/>
        </p:blipFill>
        <p:spPr>
          <a:xfrm flipH="false" flipV="false" rot="0">
            <a:off x="251519" y="4509120"/>
            <a:ext cx="2286000" cy="2100263"/>
          </a:xfrm>
          <a:prstGeom prst="rect">
            <a:avLst/>
          </a:prstGeom>
          <a:ln>
            <a:noFill/>
          </a:ln>
        </p:spPr>
      </p:pic>
      <p:sp>
        <p:nvSpPr>
          <p:cNvPr hidden="false" id="115" name="Shape 115"/>
          <p:cNvSpPr txBox="false"/>
          <p:nvPr isPhoto="false"/>
        </p:nvSpPr>
        <p:spPr>
          <a:xfrm flipH="false" flipV="false" rot="0">
            <a:off x="2537520" y="5699870"/>
            <a:ext cx="3618655" cy="923329"/>
          </a:xfrm>
          <a:prstGeom prst="rect">
            <a:avLst/>
          </a:prstGeom>
        </p:spPr>
        <p:txBody>
          <a:bodyPr bIns="45720" lIns="91440" rIns="91440" tIns="45720" wrap="square">
            <a:spAutoFit/>
          </a:bodyPr>
          <a:p>
            <a:pPr algn="l" indent="0" marL="0"/>
            <a:r>
              <a:rPr sz="1800">
                <a:solidFill>
                  <a:srgbClr val="002060"/>
                </a:solidFill>
                <a:latin typeface="+mn-lt"/>
                <a:ea typeface="+mn-ea"/>
                <a:cs typeface="+mn-cs"/>
              </a:rPr>
              <a:t>Guam has its own Statue of Liberty, </a:t>
            </a:r>
            <a:r>
              <a:rPr sz="1800">
                <a:solidFill>
                  <a:srgbClr val="002060"/>
                </a:solidFill>
                <a:latin typeface="+mn-lt"/>
                <a:ea typeface="+mn-ea"/>
                <a:cs typeface="+mn-cs"/>
              </a:rPr>
              <a:t>but </a:t>
            </a:r>
            <a:r>
              <a:rPr sz="1800">
                <a:solidFill>
                  <a:srgbClr val="002060"/>
                </a:solidFill>
                <a:latin typeface="+mn-lt"/>
                <a:ea typeface="+mn-ea"/>
                <a:cs typeface="+mn-cs"/>
              </a:rPr>
              <a:t>it is much smaller than the </a:t>
            </a:r>
            <a:r>
              <a:rPr sz="1800">
                <a:solidFill>
                  <a:srgbClr val="002060"/>
                </a:solidFill>
                <a:latin typeface="+mn-lt"/>
                <a:ea typeface="+mn-ea"/>
                <a:cs typeface="+mn-cs"/>
              </a:rPr>
              <a:t>original</a:t>
            </a:r>
            <a:r>
              <a:rPr sz="1800">
                <a:solidFill>
                  <a:schemeClr val="accent3">
                    <a:lumMod val="50000"/>
                  </a:schemeClr>
                </a:solidFill>
                <a:latin typeface="+mn-lt"/>
                <a:ea typeface="+mn-ea"/>
                <a:cs typeface="+mn-cs"/>
              </a:rPr>
              <a:t>.</a:t>
            </a:r>
            <a:endParaRPr sz="1800">
              <a:solidFill>
                <a:schemeClr val="accent3">
                  <a:lumMod val="50000"/>
                </a:schemeClr>
              </a:solidFill>
              <a:latin typeface="+mn-lt"/>
              <a:ea typeface="+mn-ea"/>
              <a:cs typeface="+mn-cs"/>
            </a:endParaRPr>
          </a:p>
        </p:txBody>
      </p:sp>
      <p:pic>
        <p:nvPicPr>
          <p:cNvPr hidden="false" id="117" name="Picture 117"/>
          <p:cNvPicPr preferRelativeResize="true"/>
          <p:nvPr isPhoto="false"/>
        </p:nvPicPr>
        <p:blipFill>
          <a:blip r:embed="rId3"/>
          <a:stretch/>
        </p:blipFill>
        <p:spPr>
          <a:xfrm flipH="false" flipV="false" rot="0">
            <a:off x="6631869" y="3573016"/>
            <a:ext cx="2294158" cy="2294158"/>
          </a:xfrm>
          <a:prstGeom prst="rect">
            <a:avLst/>
          </a:prstGeom>
          <a:ln>
            <a:noFill/>
          </a:ln>
        </p:spPr>
      </p:pic>
      <p:sp>
        <p:nvSpPr>
          <p:cNvPr hidden="false" id="118" name="Shape 118"/>
          <p:cNvSpPr txBox="false"/>
          <p:nvPr isPhoto="false"/>
        </p:nvSpPr>
        <p:spPr>
          <a:xfrm flipH="false" flipV="false" rot="0">
            <a:off x="2915815" y="4289788"/>
            <a:ext cx="3706444" cy="646331"/>
          </a:xfrm>
          <a:prstGeom prst="rect">
            <a:avLst/>
          </a:prstGeom>
        </p:spPr>
        <p:txBody>
          <a:bodyPr bIns="45720" lIns="91440" rIns="91440" tIns="45720" wrap="square">
            <a:spAutoFit/>
          </a:bodyPr>
          <a:p>
            <a:pPr algn="r" indent="0" marL="0"/>
            <a:r>
              <a:rPr sz="1800">
                <a:solidFill>
                  <a:srgbClr val="002060"/>
                </a:solidFill>
                <a:latin typeface="+mn-lt"/>
                <a:ea typeface="+mn-ea"/>
                <a:cs typeface="+mn-cs"/>
              </a:rPr>
              <a:t>From </a:t>
            </a:r>
            <a:r>
              <a:rPr sz="1800">
                <a:solidFill>
                  <a:srgbClr val="002060"/>
                </a:solidFill>
                <a:latin typeface="+mn-lt"/>
                <a:ea typeface="+mn-ea"/>
                <a:cs typeface="+mn-cs"/>
              </a:rPr>
              <a:t>Guam people </a:t>
            </a:r>
            <a:r>
              <a:rPr sz="1800">
                <a:solidFill>
                  <a:srgbClr val="002060"/>
                </a:solidFill>
                <a:latin typeface="+mn-lt"/>
                <a:ea typeface="+mn-ea"/>
                <a:cs typeface="+mn-cs"/>
              </a:rPr>
              <a:t>can take </a:t>
            </a:r>
            <a:r>
              <a:rPr sz="1800">
                <a:solidFill>
                  <a:srgbClr val="002060"/>
                </a:solidFill>
                <a:latin typeface="+mn-lt"/>
                <a:ea typeface="+mn-ea"/>
                <a:cs typeface="+mn-cs"/>
              </a:rPr>
              <a:t>a trip </a:t>
            </a:r>
            <a:r>
              <a:rPr sz="1800">
                <a:solidFill>
                  <a:srgbClr val="002060"/>
                </a:solidFill>
                <a:latin typeface="+mn-lt"/>
                <a:ea typeface="+mn-ea"/>
                <a:cs typeface="+mn-cs"/>
              </a:rPr>
              <a:t>to the Mariana </a:t>
            </a:r>
            <a:r>
              <a:rPr sz="1800">
                <a:solidFill>
                  <a:srgbClr val="002060"/>
                </a:solidFill>
                <a:latin typeface="+mn-lt"/>
                <a:ea typeface="+mn-ea"/>
                <a:cs typeface="+mn-cs"/>
              </a:rPr>
              <a:t>Trench</a:t>
            </a:r>
            <a:r>
              <a:rPr sz="1800">
                <a:solidFill>
                  <a:schemeClr val="tx1"/>
                </a:solidFill>
                <a:latin typeface="+mn-lt"/>
                <a:ea typeface="+mn-ea"/>
                <a:cs typeface="+mn-cs"/>
              </a:rPr>
              <a:t>.</a:t>
            </a:r>
            <a:endParaRPr sz="1800">
              <a:solidFill>
                <a:schemeClr val="tx1"/>
              </a:solidFill>
              <a:latin typeface="+mn-lt"/>
              <a:ea typeface="+mn-ea"/>
              <a:cs typeface="+mn-cs"/>
            </a:endParaRPr>
          </a:p>
        </p:txBody>
      </p:sp>
      <p:pic>
        <p:nvPicPr>
          <p:cNvPr hidden="false" id="120" name="Picture 120"/>
          <p:cNvPicPr preferRelativeResize="true"/>
          <p:nvPr isPhoto="false"/>
        </p:nvPicPr>
        <p:blipFill>
          <a:blip r:embed="rId4"/>
          <a:stretch/>
        </p:blipFill>
        <p:spPr>
          <a:xfrm flipH="false" flipV="false" rot="0">
            <a:off x="6929971" y="2437987"/>
            <a:ext cx="956370" cy="519303"/>
          </a:xfrm>
          <a:prstGeom prst="rect">
            <a:avLst/>
          </a:prstGeom>
          <a:ln>
            <a:noFill/>
          </a:ln>
        </p:spPr>
      </p:pic>
    </p:spTree>
  </p:cSld>
</p:sld>
</file>

<file path=ppt/slides/slide5.xml><?xml version="1.0" encoding="utf-8"?>
<p:sld xmlns:a="http://schemas.openxmlformats.org/drawingml/2006/main" xmlns:a15="http://schemas.microsoft.com/office/drawing/2012/main" xmlns:asvg="http://schemas.microsoft.com/office/drawing/2016/SVG/main" xmlns:c="http://schemas.openxmlformats.org/drawingml/2006/chart" xmlns:co="http://ncloudtech.com" xmlns:co-ooxml="http://ncloudtech.com/ooxml" xmlns:m="http://schemas.openxmlformats.org/officeDocument/2006/math" xmlns:mc="http://schemas.openxmlformats.org/markup-compatibility/2006" xmlns:o="urn:schemas-microsoft-com:office:office" xmlns:p="http://schemas.openxmlformats.org/presentationml/2006/main" xmlns:pic="http://schemas.openxmlformats.org/drawingml/2006/picture" xmlns:r="http://schemas.openxmlformats.org/officeDocument/2006/relationships" xmlns:s="http://schemas.openxmlformats.org/officeDocument/2006/sharedTypes" xmlns:sl="http://schemas.openxmlformats.org/schemaLibrary/2006/main" xmlns:v="urn:schemas-microsoft-com:vml" xmlns:w="http://schemas.openxmlformats.org/wordprocessingml/2006/main" xmlns:w10="urn:schemas-microsoft-com:office:word" xmlns:w14="http://schemas.microsoft.com/office/word/2010/wordml" xmlns:w15="http://schemas.microsoft.com/office/word/2012/wordml" xmlns:wp="http://schemas.openxmlformats.org/drawingml/2006/wordprocessingDrawing" xmlns:wpg="http://schemas.microsoft.com/office/word/2010/wordprocessingGroup" xmlns:wps="http://schemas.microsoft.com/office/word/2010/wordprocessingShape" xmlns:x="urn:schemas-microsoft-com:office:excel" xmlns:x12ac="http://schemas.microsoft.com/office/spreadsheetml/2011/1/ac" xmlns:x14="http://schemas.microsoft.com/office/spreadsheetml/2009/9/main" xmlns:xdr="http://schemas.openxmlformats.org/drawingml/2006/spreadsheetDrawing" xmlns:xm="http://schemas.microsoft.com/office/excel/2006/main" mc:Ignorable="co co-ooxml w14 x14 w15" show="true" showMasterSp="true">
  <p:cSld name="">
    <p:spTree>
      <p:nvGrpSpPr>
        <p:cNvPr hidden="false" id="121" name="GroupShape 121"/>
        <p:cNvGrpSpPr/>
        <p:nvPr isPhoto="false"/>
      </p:nvGrpSpPr>
      <p:grpSpPr>
        <a:xfrm flipH="false" flipV="false" rot="0">
          <a:off x="0" y="0"/>
          <a:ext cx="0" cy="0"/>
          <a:chOff x="0" y="0"/>
          <a:chExt cx="0" cy="0"/>
        </a:xfrm>
      </p:grpSpPr>
      <p:sp>
        <p:nvSpPr>
          <p:cNvPr hidden="false" id="122" name="Shape 122"/>
          <p:cNvSpPr txBox="true"/>
          <p:nvPr isPhoto="false">
            <p:ph idx="0" type="title"/>
          </p:nvPr>
        </p:nvSpPr>
        <p:spPr>
          <a:xfrm flipH="false" flipV="false" rot="0">
            <a:off x="768252" y="0"/>
            <a:ext cx="7520940" cy="548640"/>
          </a:xfrm>
          <a:prstGeom prst="rect">
            <a:avLst/>
          </a:prstGeom>
        </p:spPr>
        <p:txBody>
          <a:bodyPr/>
          <a:lstStyle>
            <a:defPPr/>
            <a:lvl1pPr lvl="0"/>
          </a:lstStyle>
          <a:p>
            <a:pPr algn="ctr"/>
            <a:r>
              <a:t>Culture and traditions</a:t>
            </a:r>
          </a:p>
        </p:txBody>
      </p:sp>
      <p:sp>
        <p:nvSpPr>
          <p:cNvPr hidden="false" id="123" name="Shape 123"/>
          <p:cNvSpPr txBox="true"/>
          <p:nvPr isPhoto="false">
            <p:ph idx="1" type="body"/>
          </p:nvPr>
        </p:nvSpPr>
        <p:spPr>
          <a:xfrm flipH="false" flipV="false" rot="0">
            <a:off x="768252" y="476672"/>
            <a:ext cx="7836196" cy="3651857"/>
          </a:xfrm>
          <a:prstGeom prst="rect">
            <a:avLst/>
          </a:prstGeom>
        </p:spPr>
        <p:txBody>
          <a:bodyPr/>
          <a:lstStyle>
            <a:defPPr/>
            <a:lvl1pPr lvl="0"/>
          </a:lstStyle>
          <a:p>
            <a:pPr>
              <a:lnSpc>
                <a:spcPct val="150000"/>
              </a:lnSpc>
            </a:pPr>
            <a:r>
              <a:t>The Guamanians are one of the friendliest peoples in the world. In this country, the influence of old traditions with their ceremonies and taboos has been preserved. The inhabitants of the island speak </a:t>
            </a:r>
            <a:r>
              <a:t>«</a:t>
            </a:r>
            <a:r>
              <a:t>A</a:t>
            </a:r>
            <a:r>
              <a:t>ybro</a:t>
            </a:r>
            <a:r>
              <a:t>", a special sign language, which is a whole system of communication. Guam is an island with a rich culture going back centuries, and carefully preserved by the descendants of the indigenous Chamorro population. The ancient Chamorro culture is characterized by a wealth of myths and legends</a:t>
            </a:r>
            <a:r>
              <a:t>.</a:t>
            </a:r>
          </a:p>
          <a:p/>
        </p:txBody>
      </p:sp>
      <p:pic>
        <p:nvPicPr>
          <p:cNvPr hidden="false" id="125" name="Picture 125"/>
          <p:cNvPicPr preferRelativeResize="true"/>
          <p:nvPr isPhoto="false"/>
        </p:nvPicPr>
        <p:blipFill>
          <a:blip r:embed="rId1"/>
          <a:stretch/>
        </p:blipFill>
        <p:spPr>
          <a:xfrm flipH="false" flipV="false" rot="0">
            <a:off x="90300" y="3108758"/>
            <a:ext cx="4403811" cy="2938168"/>
          </a:xfrm>
          <a:prstGeom prst="rect">
            <a:avLst/>
          </a:prstGeom>
          <a:ln>
            <a:noFill/>
          </a:ln>
        </p:spPr>
      </p:pic>
      <p:sp>
        <p:nvSpPr>
          <p:cNvPr hidden="false" id="126" name="Shape 126"/>
          <p:cNvSpPr txBox="false"/>
          <p:nvPr isPhoto="false"/>
        </p:nvSpPr>
        <p:spPr>
          <a:xfrm flipH="false" flipV="false" rot="0">
            <a:off x="42919" y="5963901"/>
            <a:ext cx="4572000" cy="923329"/>
          </a:xfrm>
          <a:prstGeom prst="rect">
            <a:avLst/>
          </a:prstGeom>
        </p:spPr>
        <p:txBody>
          <a:bodyPr bIns="45720" lIns="91440" rIns="91440" tIns="45720">
            <a:spAutoFit/>
          </a:bodyPr>
          <a:p>
            <a:pPr algn="l" indent="0" marL="0"/>
            <a:r>
              <a:rPr sz="1800">
                <a:solidFill>
                  <a:schemeClr val="tx1"/>
                </a:solidFill>
                <a:latin typeface="YS Display"/>
                <a:ea typeface="YS Display"/>
                <a:cs typeface="YS Display"/>
              </a:rPr>
              <a:t>Local</a:t>
            </a:r>
            <a:r>
              <a:rPr sz="1800">
                <a:solidFill>
                  <a:schemeClr val="tx1"/>
                </a:solidFill>
                <a:latin typeface="YS Display"/>
                <a:ea typeface="YS Display"/>
                <a:cs typeface="YS Display"/>
              </a:rPr>
              <a:t> </a:t>
            </a:r>
            <a:r>
              <a:rPr sz="1800">
                <a:solidFill>
                  <a:schemeClr val="tx1"/>
                </a:solidFill>
                <a:latin typeface="YS Display"/>
                <a:ea typeface="YS Display"/>
                <a:cs typeface="YS Display"/>
              </a:rPr>
              <a:t>people </a:t>
            </a:r>
            <a:r>
              <a:rPr sz="1800">
                <a:solidFill>
                  <a:schemeClr val="tx1"/>
                </a:solidFill>
                <a:latin typeface="YS Display"/>
                <a:ea typeface="YS Display"/>
                <a:cs typeface="YS Display"/>
              </a:rPr>
              <a:t>are proud </a:t>
            </a:r>
            <a:r>
              <a:rPr sz="1800">
                <a:solidFill>
                  <a:schemeClr val="tx1"/>
                </a:solidFill>
                <a:latin typeface="YS Display"/>
                <a:ea typeface="YS Display"/>
                <a:cs typeface="YS Display"/>
              </a:rPr>
              <a:t>of their traditions. They like to celebrate their holidays </a:t>
            </a:r>
            <a:r>
              <a:rPr sz="1800">
                <a:solidFill>
                  <a:schemeClr val="tx1"/>
                </a:solidFill>
                <a:latin typeface="YS Display"/>
                <a:ea typeface="YS Display"/>
                <a:cs typeface="YS Display"/>
              </a:rPr>
              <a:t>and </a:t>
            </a:r>
            <a:r>
              <a:rPr sz="1800">
                <a:solidFill>
                  <a:schemeClr val="tx1"/>
                </a:solidFill>
                <a:latin typeface="YS Display"/>
                <a:ea typeface="YS Display"/>
                <a:cs typeface="YS Display"/>
              </a:rPr>
              <a:t>festivals</a:t>
            </a:r>
            <a:r>
              <a:rPr sz="1600">
                <a:solidFill>
                  <a:srgbClr val="002033"/>
                </a:solidFill>
                <a:latin typeface="YS Display"/>
                <a:ea typeface="YS Display"/>
                <a:cs typeface="YS Display"/>
              </a:rPr>
              <a:t>.</a:t>
            </a:r>
            <a:endParaRPr sz="1600">
              <a:solidFill>
                <a:schemeClr val="tx1"/>
              </a:solidFill>
              <a:latin typeface="+mn-lt"/>
              <a:ea typeface="+mn-ea"/>
              <a:cs typeface="+mn-cs"/>
            </a:endParaRPr>
          </a:p>
        </p:txBody>
      </p:sp>
      <p:pic>
        <p:nvPicPr>
          <p:cNvPr hidden="false" id="128" name="Picture 128"/>
          <p:cNvPicPr preferRelativeResize="true"/>
          <p:nvPr isPhoto="false"/>
        </p:nvPicPr>
        <p:blipFill>
          <a:blip r:embed="rId2"/>
          <a:stretch/>
        </p:blipFill>
        <p:spPr>
          <a:xfrm flipH="false" flipV="false" rot="0">
            <a:off x="4753019" y="3140968"/>
            <a:ext cx="4295800" cy="2938167"/>
          </a:xfrm>
          <a:prstGeom prst="rect">
            <a:avLst/>
          </a:prstGeom>
          <a:ln>
            <a:noFill/>
          </a:ln>
        </p:spPr>
      </p:pic>
      <p:sp>
        <p:nvSpPr>
          <p:cNvPr hidden="false" id="129" name="Shape 129"/>
          <p:cNvSpPr txBox="false"/>
          <p:nvPr isPhoto="false"/>
        </p:nvSpPr>
        <p:spPr>
          <a:xfrm flipH="false" flipV="false" rot="0">
            <a:off x="4614919" y="6079136"/>
            <a:ext cx="4433900" cy="646331"/>
          </a:xfrm>
          <a:prstGeom prst="rect">
            <a:avLst/>
          </a:prstGeom>
        </p:spPr>
        <p:txBody>
          <a:bodyPr bIns="45720" lIns="91440" rIns="91440" tIns="45720" wrap="square">
            <a:spAutoFit/>
          </a:bodyPr>
          <a:p>
            <a:pPr algn="l" indent="0" marL="0"/>
            <a:r>
              <a:rPr sz="1800">
                <a:solidFill>
                  <a:schemeClr val="tx1"/>
                </a:solidFill>
                <a:latin typeface="+mn-lt"/>
                <a:ea typeface="+mn-ea"/>
                <a:cs typeface="+mn-cs"/>
              </a:rPr>
              <a:t>"Latte stones" are famous historical </a:t>
            </a:r>
            <a:r>
              <a:rPr sz="1800">
                <a:solidFill>
                  <a:schemeClr val="tx1"/>
                </a:solidFill>
                <a:latin typeface="+mn-lt"/>
                <a:ea typeface="+mn-ea"/>
                <a:cs typeface="+mn-cs"/>
              </a:rPr>
              <a:t>  </a:t>
            </a:r>
            <a:r>
              <a:rPr sz="1800">
                <a:solidFill>
                  <a:schemeClr val="tx1"/>
                </a:solidFill>
                <a:latin typeface="+mn-lt"/>
                <a:ea typeface="+mn-ea"/>
                <a:cs typeface="+mn-cs"/>
              </a:rPr>
              <a:t>monuments</a:t>
            </a:r>
            <a:r>
              <a:rPr sz="1800">
                <a:solidFill>
                  <a:schemeClr val="tx1"/>
                </a:solidFill>
                <a:latin typeface="+mn-lt"/>
                <a:ea typeface="+mn-ea"/>
                <a:cs typeface="+mn-cs"/>
              </a:rPr>
              <a:t>.</a:t>
            </a:r>
            <a:endParaRPr sz="1800">
              <a:solidFill>
                <a:schemeClr val="tx1"/>
              </a:solidFill>
              <a:latin typeface="+mn-lt"/>
              <a:ea typeface="+mn-ea"/>
              <a:cs typeface="+mn-cs"/>
            </a:endParaRPr>
          </a:p>
        </p:txBody>
      </p:sp>
    </p:spTree>
  </p:cSld>
</p:sld>
</file>

<file path=ppt/slides/slide6.xml><?xml version="1.0" encoding="utf-8"?>
<p:sld xmlns:a="http://schemas.openxmlformats.org/drawingml/2006/main" xmlns:a15="http://schemas.microsoft.com/office/drawing/2012/main" xmlns:asvg="http://schemas.microsoft.com/office/drawing/2016/SVG/main" xmlns:c="http://schemas.openxmlformats.org/drawingml/2006/chart" xmlns:co="http://ncloudtech.com" xmlns:co-ooxml="http://ncloudtech.com/ooxml" xmlns:m="http://schemas.openxmlformats.org/officeDocument/2006/math" xmlns:mc="http://schemas.openxmlformats.org/markup-compatibility/2006" xmlns:o="urn:schemas-microsoft-com:office:office" xmlns:p="http://schemas.openxmlformats.org/presentationml/2006/main" xmlns:pic="http://schemas.openxmlformats.org/drawingml/2006/picture" xmlns:r="http://schemas.openxmlformats.org/officeDocument/2006/relationships" xmlns:s="http://schemas.openxmlformats.org/officeDocument/2006/sharedTypes" xmlns:sl="http://schemas.openxmlformats.org/schemaLibrary/2006/main" xmlns:v="urn:schemas-microsoft-com:vml" xmlns:w="http://schemas.openxmlformats.org/wordprocessingml/2006/main" xmlns:w10="urn:schemas-microsoft-com:office:word" xmlns:w14="http://schemas.microsoft.com/office/word/2010/wordml" xmlns:w15="http://schemas.microsoft.com/office/word/2012/wordml" xmlns:wp="http://schemas.openxmlformats.org/drawingml/2006/wordprocessingDrawing" xmlns:wpg="http://schemas.microsoft.com/office/word/2010/wordprocessingGroup" xmlns:wps="http://schemas.microsoft.com/office/word/2010/wordprocessingShape" xmlns:x="urn:schemas-microsoft-com:office:excel" xmlns:x12ac="http://schemas.microsoft.com/office/spreadsheetml/2011/1/ac" xmlns:x14="http://schemas.microsoft.com/office/spreadsheetml/2009/9/main" xmlns:xdr="http://schemas.openxmlformats.org/drawingml/2006/spreadsheetDrawing" xmlns:xm="http://schemas.microsoft.com/office/excel/2006/main" mc:Ignorable="co co-ooxml w14 x14 w15" show="true" showMasterSp="true">
  <p:cSld name="">
    <p:spTree>
      <p:nvGrpSpPr>
        <p:cNvPr hidden="false" id="130" name="GroupShape 130"/>
        <p:cNvGrpSpPr/>
        <p:nvPr isPhoto="false"/>
      </p:nvGrpSpPr>
      <p:grpSpPr>
        <a:xfrm flipH="false" flipV="false" rot="0">
          <a:off x="0" y="0"/>
          <a:ext cx="0" cy="0"/>
          <a:chOff x="0" y="0"/>
          <a:chExt cx="0" cy="0"/>
        </a:xfrm>
      </p:grpSpPr>
      <p:sp>
        <p:nvSpPr>
          <p:cNvPr hidden="false" id="131" name="Shape 131"/>
          <p:cNvSpPr txBox="true"/>
          <p:nvPr isPhoto="false">
            <p:ph idx="0" type="title"/>
          </p:nvPr>
        </p:nvSpPr>
        <p:spPr>
          <a:xfrm flipH="false" flipV="false" rot="0">
            <a:off x="822960" y="116632"/>
            <a:ext cx="7520940" cy="548639"/>
          </a:xfrm>
          <a:prstGeom prst="rect">
            <a:avLst/>
          </a:prstGeom>
        </p:spPr>
        <p:txBody>
          <a:bodyPr/>
          <a:lstStyle>
            <a:defPPr/>
            <a:lvl1pPr lvl="0"/>
          </a:lstStyle>
          <a:p>
            <a:pPr algn="ctr"/>
            <a:r>
              <a:t>celebrities </a:t>
            </a:r>
            <a:r>
              <a:t>from </a:t>
            </a:r>
            <a:r>
              <a:t>Guam</a:t>
            </a:r>
          </a:p>
        </p:txBody>
      </p:sp>
      <p:sp>
        <p:nvSpPr>
          <p:cNvPr hidden="false" id="132" name="Shape 132"/>
          <p:cNvSpPr txBox="false"/>
          <p:nvPr isPhoto="false"/>
        </p:nvSpPr>
        <p:spPr>
          <a:xfrm flipH="false" flipV="false" rot="0">
            <a:off x="435840" y="4365104"/>
            <a:ext cx="2434640" cy="1815882"/>
          </a:xfrm>
          <a:prstGeom prst="rect">
            <a:avLst/>
          </a:prstGeom>
        </p:spPr>
        <p:txBody>
          <a:bodyPr bIns="45720" lIns="91440" rIns="91440" tIns="45720" wrap="square">
            <a:spAutoFit/>
          </a:bodyPr>
          <a:p>
            <a:pPr algn="l" indent="0" marL="0"/>
            <a:r>
              <a:rPr b="true" sz="1600">
                <a:solidFill>
                  <a:schemeClr val="tx1"/>
                </a:solidFill>
                <a:latin typeface="+mn-lt"/>
                <a:ea typeface="+mn-ea"/>
                <a:cs typeface="+mn-cs"/>
              </a:rPr>
              <a:t>Donovan </a:t>
            </a:r>
            <a:r>
              <a:rPr b="true" sz="1600">
                <a:solidFill>
                  <a:schemeClr val="tx1"/>
                </a:solidFill>
                <a:latin typeface="+mn-lt"/>
                <a:ea typeface="+mn-ea"/>
                <a:cs typeface="+mn-cs"/>
              </a:rPr>
              <a:t>Patton. Donovan Patton was born on 1 March 1978 in Guam. He is an actor and director, known for </a:t>
            </a:r>
            <a:r>
              <a:rPr b="true" sz="1600">
                <a:solidFill>
                  <a:schemeClr val="tx1"/>
                </a:solidFill>
                <a:latin typeface="+mn-lt"/>
                <a:ea typeface="+mn-ea"/>
                <a:cs typeface="+mn-cs"/>
              </a:rPr>
              <a:t>Blue's </a:t>
            </a:r>
            <a:r>
              <a:rPr b="true" sz="1600">
                <a:solidFill>
                  <a:schemeClr val="tx1"/>
                </a:solidFill>
                <a:latin typeface="+mn-lt"/>
                <a:ea typeface="+mn-ea"/>
                <a:cs typeface="+mn-cs"/>
              </a:rPr>
              <a:t>Clues (1995) and Monsters University (2013).</a:t>
            </a:r>
            <a:endParaRPr b="true" sz="1600">
              <a:solidFill>
                <a:schemeClr val="tx1"/>
              </a:solidFill>
              <a:latin typeface="+mn-lt"/>
              <a:ea typeface="+mn-ea"/>
              <a:cs typeface="+mn-cs"/>
            </a:endParaRPr>
          </a:p>
        </p:txBody>
      </p:sp>
      <p:pic>
        <p:nvPicPr>
          <p:cNvPr hidden="false" id="134" name="Picture 134"/>
          <p:cNvPicPr preferRelativeResize="true"/>
          <p:nvPr isPhoto="false">
            <p:ph idx="1" type="body"/>
          </p:nvPr>
        </p:nvPicPr>
        <p:blipFill>
          <a:blip r:embed="rId1"/>
          <a:stretch/>
        </p:blipFill>
        <p:spPr>
          <a:xfrm flipH="false" flipV="false" rot="0">
            <a:off x="329067" y="725453"/>
            <a:ext cx="2863849" cy="3579812"/>
          </a:xfrm>
          <a:prstGeom prst="rect">
            <a:avLst/>
          </a:prstGeom>
        </p:spPr>
      </p:pic>
      <p:sp>
        <p:nvSpPr>
          <p:cNvPr hidden="false" id="135" name="Shape 135"/>
          <p:cNvSpPr txBox="false"/>
          <p:nvPr isPhoto="false"/>
        </p:nvSpPr>
        <p:spPr>
          <a:xfrm flipH="false" flipV="false" rot="0">
            <a:off x="6315527" y="4395882"/>
            <a:ext cx="2532695" cy="1754326"/>
          </a:xfrm>
          <a:prstGeom prst="rect">
            <a:avLst/>
          </a:prstGeom>
        </p:spPr>
        <p:txBody>
          <a:bodyPr bIns="45720" lIns="91440" rIns="91440" tIns="45720" wrap="square">
            <a:spAutoFit/>
          </a:bodyPr>
          <a:p>
            <a:pPr algn="l" indent="0" marL="0"/>
            <a:r>
              <a:rPr b="true" sz="1800">
                <a:solidFill>
                  <a:schemeClr val="tx1"/>
                </a:solidFill>
                <a:latin typeface="+mn-lt"/>
                <a:ea typeface="+mn-ea"/>
                <a:cs typeface="+mn-cs"/>
              </a:rPr>
              <a:t>Ann Curry was born on 19 November 1956 in </a:t>
            </a:r>
            <a:r>
              <a:rPr b="true" sz="1800">
                <a:solidFill>
                  <a:schemeClr val="tx1"/>
                </a:solidFill>
                <a:latin typeface="+mn-lt"/>
                <a:ea typeface="+mn-ea"/>
                <a:cs typeface="+mn-cs"/>
              </a:rPr>
              <a:t>Agana</a:t>
            </a:r>
            <a:r>
              <a:rPr b="true" sz="1800">
                <a:solidFill>
                  <a:schemeClr val="tx1"/>
                </a:solidFill>
                <a:latin typeface="+mn-lt"/>
                <a:ea typeface="+mn-ea"/>
                <a:cs typeface="+mn-cs"/>
              </a:rPr>
              <a:t>, Guam. She is an actress and producer, known </a:t>
            </a:r>
            <a:r>
              <a:rPr b="true" sz="1800">
                <a:solidFill>
                  <a:schemeClr val="tx1"/>
                </a:solidFill>
                <a:latin typeface="+mn-lt"/>
                <a:ea typeface="+mn-ea"/>
                <a:cs typeface="+mn-cs"/>
              </a:rPr>
              <a:t>for her role in “Matrix”.</a:t>
            </a:r>
            <a:endParaRPr b="true" sz="1800">
              <a:solidFill>
                <a:schemeClr val="tx1"/>
              </a:solidFill>
              <a:latin typeface="+mn-lt"/>
              <a:ea typeface="+mn-ea"/>
              <a:cs typeface="+mn-cs"/>
            </a:endParaRPr>
          </a:p>
        </p:txBody>
      </p:sp>
      <p:pic>
        <p:nvPicPr>
          <p:cNvPr hidden="false" id="137" name="Picture 137"/>
          <p:cNvPicPr preferRelativeResize="true"/>
          <p:nvPr isPhoto="false"/>
        </p:nvPicPr>
        <p:blipFill>
          <a:blip r:embed="rId2"/>
          <a:stretch/>
        </p:blipFill>
        <p:spPr>
          <a:xfrm flipH="false" flipV="false" rot="0">
            <a:off x="6372200" y="785292"/>
            <a:ext cx="2419350" cy="3579812"/>
          </a:xfrm>
          <a:prstGeom prst="rect">
            <a:avLst/>
          </a:prstGeom>
        </p:spPr>
      </p:pic>
      <p:sp>
        <p:nvSpPr>
          <p:cNvPr hidden="false" id="138" name="Shape 138"/>
          <p:cNvSpPr txBox="false"/>
          <p:nvPr isPhoto="false"/>
        </p:nvSpPr>
        <p:spPr>
          <a:xfrm flipH="false" flipV="false" rot="0">
            <a:off x="3555081" y="3428102"/>
            <a:ext cx="2454952" cy="1754325"/>
          </a:xfrm>
          <a:prstGeom prst="rect">
            <a:avLst/>
          </a:prstGeom>
        </p:spPr>
        <p:txBody>
          <a:bodyPr bIns="45720" lIns="91440" rIns="91440" tIns="45720" wrap="square">
            <a:spAutoFit/>
          </a:bodyPr>
          <a:p>
            <a:pPr algn="l" indent="0" marL="0"/>
            <a:r>
              <a:rPr b="true" sz="1800">
                <a:solidFill>
                  <a:schemeClr val="tx1"/>
                </a:solidFill>
                <a:latin typeface="+mj-lt"/>
                <a:ea typeface="+mj-ea"/>
                <a:cs typeface="+mj-cs"/>
              </a:rPr>
              <a:t>Jeffrey Pratt Gordon was born on 6 March 1968 in Guam. He is a production designer and actor, known </a:t>
            </a:r>
            <a:r>
              <a:rPr b="true" sz="1800">
                <a:solidFill>
                  <a:schemeClr val="tx1"/>
                </a:solidFill>
                <a:latin typeface="+mj-lt"/>
                <a:ea typeface="+mj-ea"/>
                <a:cs typeface="+mj-cs"/>
              </a:rPr>
              <a:t>for</a:t>
            </a:r>
            <a:r>
              <a:rPr b="true" sz="1800">
                <a:solidFill>
                  <a:schemeClr val="tx1"/>
                </a:solidFill>
                <a:latin typeface="+mj-lt"/>
                <a:ea typeface="+mj-ea"/>
                <a:cs typeface="+mj-cs"/>
              </a:rPr>
              <a:t> </a:t>
            </a:r>
            <a:r>
              <a:rPr b="true" sz="1800">
                <a:solidFill>
                  <a:schemeClr val="tx1"/>
                </a:solidFill>
                <a:latin typeface="+mj-lt"/>
                <a:ea typeface="+mj-ea"/>
                <a:cs typeface="+mj-cs"/>
              </a:rPr>
              <a:t>his roles.</a:t>
            </a:r>
            <a:endParaRPr b="true" sz="1800">
              <a:solidFill>
                <a:schemeClr val="tx1"/>
              </a:solidFill>
              <a:latin typeface="+mj-lt"/>
              <a:ea typeface="+mj-ea"/>
              <a:cs typeface="+mj-cs"/>
            </a:endParaRPr>
          </a:p>
        </p:txBody>
      </p:sp>
      <p:pic>
        <p:nvPicPr>
          <p:cNvPr hidden="false" id="140" name="Picture 140"/>
          <p:cNvPicPr preferRelativeResize="true"/>
          <p:nvPr isPhoto="false"/>
        </p:nvPicPr>
        <p:blipFill>
          <a:blip r:embed="rId3"/>
          <a:stretch/>
        </p:blipFill>
        <p:spPr>
          <a:xfrm flipH="false" flipV="false" rot="0">
            <a:off x="3414406" y="1148802"/>
            <a:ext cx="2736304" cy="2175161"/>
          </a:xfrm>
          <a:prstGeom prst="rect">
            <a:avLst/>
          </a:prstGeom>
        </p:spPr>
      </p:pic>
    </p:spTree>
  </p:cSld>
</p:sld>
</file>

<file path=ppt/theme/theme1.xml><?xml version="1.0" encoding="utf-8"?>
<a:theme xmlns:a="http://schemas.openxmlformats.org/drawingml/2006/main" xmlns:a15="http://schemas.microsoft.com/office/drawing/2012/main" xmlns:asvg="http://schemas.microsoft.com/office/drawing/2016/SVG/main" xmlns:c="http://schemas.openxmlformats.org/drawingml/2006/chart" xmlns:co="http://ncloudtech.com" xmlns:co-ooxml="http://ncloudtech.com/ooxml" xmlns:m="http://schemas.openxmlformats.org/officeDocument/2006/math" xmlns:mc="http://schemas.openxmlformats.org/markup-compatibility/2006" xmlns:o="urn:schemas-microsoft-com:office:office" xmlns:p="http://schemas.openxmlformats.org/presentationml/2006/main" xmlns:pic="http://schemas.openxmlformats.org/drawingml/2006/picture" xmlns:r="http://schemas.openxmlformats.org/officeDocument/2006/relationships" xmlns:s="http://schemas.openxmlformats.org/officeDocument/2006/sharedTypes" xmlns:sl="http://schemas.openxmlformats.org/schemaLibrary/2006/main" xmlns:v="urn:schemas-microsoft-com:vml" xmlns:w="http://schemas.openxmlformats.org/wordprocessingml/2006/main" xmlns:w10="urn:schemas-microsoft-com:office:word" xmlns:w14="http://schemas.microsoft.com/office/word/2010/wordml" xmlns:w15="http://schemas.microsoft.com/office/word/2012/wordml" xmlns:wp="http://schemas.openxmlformats.org/drawingml/2006/wordprocessingDrawing" xmlns:wpg="http://schemas.microsoft.com/office/word/2010/wordprocessingGroup" xmlns:wps="http://schemas.microsoft.com/office/word/2010/wordprocessingShape" xmlns:x="urn:schemas-microsoft-com:office:excel" xmlns:x12ac="http://schemas.microsoft.com/office/spreadsheetml/2011/1/ac" xmlns:x14="http://schemas.microsoft.com/office/spreadsheetml/2009/9/main" xmlns:xdr="http://schemas.openxmlformats.org/drawingml/2006/spreadsheetDrawing" xmlns:xm="http://schemas.microsoft.com/office/excel/2006/main" name="Углы">
  <a:themeElements>
    <a:clrScheme name="Метро">
      <a:dk1>
        <a:srgbClr val="000000"/>
      </a:dk1>
      <a:lt1>
        <a:srgbClr val="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Углы">
      <a:majorFont>
        <a:latin typeface="Franklin Gothic Medium"/>
        <a:ea typeface=""/>
        <a:cs typeface=""/>
      </a:majorFont>
      <a:minorFont>
        <a:latin typeface="Franklin Gothic Book"/>
        <a:ea typeface=""/>
        <a:cs typeface=""/>
      </a:minorFont>
    </a:fontScheme>
    <a:fmtScheme name="Углы">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gradFill>
        <a:gradFill>
          <a:gsLst>
            <a:gs pos="0">
              <a:schemeClr val="phClr">
                <a:shade val="51000"/>
                <a:satMod val="130000"/>
              </a:schemeClr>
            </a:gs>
            <a:gs pos="80000">
              <a:schemeClr val="phClr">
                <a:shade val="93000"/>
                <a:satMod val="130000"/>
              </a:schemeClr>
            </a:gs>
            <a:gs pos="100000">
              <a:schemeClr val="phClr">
                <a:shade val="94000"/>
                <a:satMod val="135000"/>
              </a:schemeClr>
            </a:gs>
          </a:gsLst>
        </a:gradFill>
      </a:fillStyleLst>
      <a:lnStyleLst>
        <a:ln w="9525">
          <a:solidFill>
            <a:schemeClr val="phClr">
              <a:shade val="95000"/>
              <a:satMod val="105000"/>
            </a:schemeClr>
          </a:solidFill>
          <a:prstDash val="solid"/>
        </a:ln>
        <a:ln w="25400">
          <a:solidFill>
            <a:schemeClr val="phClr"/>
          </a:solidFill>
          <a:prstDash val="solid"/>
        </a:ln>
        <a:ln w="38100">
          <a:solidFill>
            <a:schemeClr val="phClr"/>
          </a:solidFill>
          <a:prstDash val="solid"/>
        </a:ln>
      </a:lnStyleLst>
      <a:effectStyleLst>
        <a:effectStyle>
          <a:effectLst>
            <a:outerShdw>
              <a:srgbClr val="000000">
                <a:alpha val="38000"/>
              </a:srgbClr>
            </a:outerShdw>
          </a:effectLst>
        </a:effectStyle>
        <a:effectStyle>
          <a:effectLst>
            <a:outerShdw>
              <a:srgbClr val="000000">
                <a:alpha val="35000"/>
              </a:srgbClr>
            </a:outerShdw>
          </a:effectLst>
        </a:effectStyle>
        <a:effectStyle>
          <a:effectLst>
            <a:outerShdw>
              <a:srgbClr val="000000">
                <a:alpha val="35000"/>
              </a:srgbClr>
            </a:outerShdw>
          </a:effectLst>
        </a:effectStyle>
      </a:effectStyleLst>
      <a:bgFillStyleLst>
        <a:solidFill>
          <a:schemeClr val="phClr"/>
        </a:solidFill>
        <a:noFill/>
        <a:noFill/>
      </a:bgFillStyleLst>
    </a:fmtScheme>
  </a:themeElements>
</a:theme>
</file>

<file path=docProps/app.xml><?xml version="1.0" encoding="utf-8"?>
<Properties xmlns="http://schemas.openxmlformats.org/officeDocument/2006/extended-properties">
  <Template>Normal.dotm</Template>
  <TotalTime>0</TotalTime>
  <DocSecurity>0</DocSecurity>
  <ScaleCrop>false</ScaleCrop>
  <Application>MyOffice-CoreFramework-Android/33-1224.848.9354.852.1@c335a14a5742481cc8f26ecdf1133f38a1c9a55e</Applicat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modified xsi:type="dcterms:W3CDTF">2024-07-31T18:31:02Z</dcterms:modified>
</cp:coreProperties>
</file>