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25" d="100"/>
          <a:sy n="25" d="100"/>
        </p:scale>
        <p:origin x="-174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30.07.2024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30.07.2024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30.07.2024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Объект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30.07.2024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30.07.2024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30.07.2024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Объект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30.07.2024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30.07.2024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30.07.2024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30.07.2024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30.07.2024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30.07.2024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980728"/>
            <a:ext cx="7848872" cy="2088232"/>
          </a:xfrm>
        </p:spPr>
        <p:txBody>
          <a:bodyPr>
            <a:normAutofit/>
          </a:bodyPr>
          <a:lstStyle/>
          <a:p>
            <a:pPr marL="182880" indent="0" algn="ctr">
              <a:buNone/>
            </a:pPr>
            <a:r>
              <a:rPr lang="ru-RU" sz="40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           Эндемики Крыма</a:t>
            </a:r>
            <a:br>
              <a:rPr lang="ru-RU" sz="40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     (РАСТЕНИЯ)</a:t>
            </a:r>
            <a:br>
              <a:rPr lang="ru-RU" sz="40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40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429000"/>
            <a:ext cx="7088832" cy="1872208"/>
          </a:xfrm>
        </p:spPr>
        <p:txBody>
          <a:bodyPr>
            <a:normAutofit/>
          </a:bodyPr>
          <a:lstStyle/>
          <a:p>
            <a:pPr algn="r"/>
            <a:r>
              <a:rPr lang="ru-RU" sz="28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28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втор Макеенок Наталия Александровна</a:t>
            </a:r>
          </a:p>
          <a:p>
            <a:pPr algn="r"/>
            <a:r>
              <a:rPr lang="ru-RU" sz="28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ru-RU" sz="28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читель начальных классов</a:t>
            </a:r>
          </a:p>
          <a:p>
            <a:pPr algn="r"/>
            <a:r>
              <a:rPr lang="ru-RU" sz="28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МБОУ «Ялтинская средняя школа №4»</a:t>
            </a:r>
            <a:endParaRPr lang="ru-RU" sz="28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74157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4123184" cy="5852120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716016" y="404664"/>
            <a:ext cx="4275584" cy="612068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8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Прострел крымский, </a:t>
            </a:r>
            <a:r>
              <a:rPr lang="ru-RU" sz="28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сон-трава.</a:t>
            </a:r>
          </a:p>
          <a:p>
            <a:pPr marL="0" indent="0">
              <a:buNone/>
            </a:pPr>
            <a:r>
              <a:rPr lang="ru-RU" sz="28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   У крымского прострела стрелка-цветонос может достигать 30 см в длину, она толстая, и держит прямо крупный синевато-фиолетовый цветок (сначала колокольчиком, потом раскрывается</a:t>
            </a:r>
            <a:r>
              <a:rPr lang="ru-RU" sz="28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).</a:t>
            </a:r>
          </a:p>
          <a:p>
            <a:pPr marL="0" indent="0">
              <a:buNone/>
            </a:pPr>
            <a:r>
              <a:rPr lang="ru-RU" sz="28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Все растение густо </a:t>
            </a:r>
            <a:r>
              <a:rPr lang="ru-RU" sz="28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опущено </a:t>
            </a:r>
            <a:r>
              <a:rPr lang="ru-RU" sz="28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довольно длинными белыми волосками. </a:t>
            </a:r>
          </a:p>
        </p:txBody>
      </p:sp>
      <p:pic>
        <p:nvPicPr>
          <p:cNvPr id="7170" name="Picture 2" descr="C:\Users\НАТАЛЬЯ\Downloads\prostrel-krymskiy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548680"/>
            <a:ext cx="4032448" cy="59766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89111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4051176" cy="585212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788024" y="404664"/>
            <a:ext cx="4203576" cy="619268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28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Смолевка </a:t>
            </a:r>
            <a:r>
              <a:rPr lang="ru-RU" sz="2800" b="1" dirty="0" err="1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яйлинская</a:t>
            </a:r>
            <a:r>
              <a:rPr lang="ru-RU" sz="28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>
              <a:buNone/>
            </a:pPr>
            <a:r>
              <a:rPr lang="ru-RU" sz="28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    Небольшой </a:t>
            </a:r>
            <a:r>
              <a:rPr lang="ru-RU" sz="28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многолетний полукустарник семейства гвоздичные с длинными темными узкими листочками и белыми цветами с зазубренными краями (типично для гвоздик), собранными в небольшие соцветия. </a:t>
            </a:r>
            <a:r>
              <a:rPr lang="ru-RU" sz="28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Цветёт </a:t>
            </a:r>
            <a:r>
              <a:rPr lang="ru-RU" sz="28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смолевка в </a:t>
            </a:r>
            <a:r>
              <a:rPr lang="ru-RU" sz="28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июле-августе.</a:t>
            </a:r>
            <a:endParaRPr lang="ru-RU" sz="28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4" name="Picture 2" descr="C:\Users\НАТАЛЬЯ\Downloads\smolevka-yaylinskay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476672"/>
            <a:ext cx="4176464" cy="58326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33670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3547120" cy="592412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499992" y="476672"/>
            <a:ext cx="4491608" cy="6048672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ru-RU" sz="2800" b="1" dirty="0" err="1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Минуарция</a:t>
            </a:r>
            <a:r>
              <a:rPr lang="ru-RU" sz="28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крымская.</a:t>
            </a:r>
          </a:p>
          <a:p>
            <a:pPr marL="0" indent="0">
              <a:buNone/>
            </a:pPr>
            <a:endParaRPr lang="ru-RU" sz="2800" dirty="0" smtClean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28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       Невысокий </a:t>
            </a:r>
            <a:r>
              <a:rPr lang="ru-RU" sz="28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полукустарничек, образующий плотные дерновины. Стебли и листья неплотно </a:t>
            </a:r>
            <a:r>
              <a:rPr lang="ru-RU" sz="28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опущены</a:t>
            </a:r>
            <a:r>
              <a:rPr lang="ru-RU" sz="28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. Листья вытянутые, ланцетные, небольшие. Цветки белые, тоже небольшие. </a:t>
            </a:r>
            <a:r>
              <a:rPr lang="ru-RU" sz="28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Цветёт </a:t>
            </a:r>
            <a:r>
              <a:rPr lang="ru-RU" sz="28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8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июне-июле.</a:t>
            </a:r>
          </a:p>
          <a:p>
            <a:pPr marL="0" indent="0">
              <a:buNone/>
            </a:pPr>
            <a:r>
              <a:rPr lang="ru-RU" sz="28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    Растение </a:t>
            </a:r>
            <a:r>
              <a:rPr lang="ru-RU" sz="28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встречается по всему горному </a:t>
            </a:r>
            <a:r>
              <a:rPr lang="ru-RU" sz="28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Крыму.</a:t>
            </a:r>
            <a:endParaRPr lang="ru-RU" sz="28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218" name="Picture 2" descr="C:\Users\НАТАЛЬЯ\Downloads\minuartsiya-krymskay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548680"/>
            <a:ext cx="4032447" cy="59766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48986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4339208" cy="5708104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932040" y="548680"/>
            <a:ext cx="4059560" cy="5531445"/>
          </a:xfrm>
        </p:spPr>
        <p:txBody>
          <a:bodyPr>
            <a:normAutofit fontScale="85000" lnSpcReduction="10000"/>
          </a:bodyPr>
          <a:lstStyle/>
          <a:p>
            <a:pPr marL="0" indent="0" algn="ctr">
              <a:buNone/>
            </a:pPr>
            <a:r>
              <a:rPr lang="ru-RU" sz="28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ru-RU" sz="33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Ковыль    </a:t>
            </a:r>
            <a:r>
              <a:rPr lang="ru-RU" sz="3300" b="1" dirty="0" err="1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камнелюбивый</a:t>
            </a:r>
            <a:r>
              <a:rPr lang="ru-RU" sz="33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>
              <a:buNone/>
            </a:pPr>
            <a:r>
              <a:rPr lang="ru-RU" sz="28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endParaRPr lang="ru-RU" sz="2800" dirty="0" smtClean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30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0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         Выглядит </a:t>
            </a:r>
            <a:r>
              <a:rPr lang="ru-RU" sz="30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это как обычный, степной ковыль – злак с «перышком» на верхушке. </a:t>
            </a:r>
            <a:r>
              <a:rPr lang="ru-RU" sz="30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Ковыль </a:t>
            </a:r>
            <a:r>
              <a:rPr lang="ru-RU" sz="3000" dirty="0" err="1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камнелюбивый</a:t>
            </a:r>
            <a:r>
              <a:rPr lang="ru-RU" sz="30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30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растёт в горах.</a:t>
            </a:r>
          </a:p>
          <a:p>
            <a:pPr marL="0" indent="0">
              <a:buNone/>
            </a:pPr>
            <a:r>
              <a:rPr lang="ru-RU" sz="30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Следует относиться к нему бережно, ведь только в Крыму можно встретить ковыль со столь необычными </a:t>
            </a:r>
            <a:r>
              <a:rPr lang="ru-RU" sz="30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вкусами!</a:t>
            </a:r>
            <a:endParaRPr lang="ru-RU" sz="30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42" name="Picture 2" descr="C:\Users\НАТАЛЬЯ\Downloads\kovyl-kamnelyubivyy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7" y="476672"/>
            <a:ext cx="4320480" cy="5760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16240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332656"/>
            <a:ext cx="8291264" cy="6120680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24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«Крымские цветы»</a:t>
            </a:r>
            <a:endParaRPr lang="ru-RU" sz="2400" b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ru-RU" sz="24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Наталия </a:t>
            </a:r>
            <a:r>
              <a:rPr lang="ru-RU" sz="2400" b="1" dirty="0" err="1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Бабельчюс</a:t>
            </a:r>
            <a:endParaRPr lang="ru-RU" sz="2400" b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24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Кто не любит Крым наш вольный ?!</a:t>
            </a:r>
          </a:p>
          <a:p>
            <a:pPr marL="0" indent="0">
              <a:buNone/>
            </a:pPr>
            <a:r>
              <a:rPr lang="ru-RU" sz="24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Весь в цвету в июне он.</a:t>
            </a:r>
          </a:p>
          <a:p>
            <a:pPr marL="0" indent="0">
              <a:buNone/>
            </a:pPr>
            <a:r>
              <a:rPr lang="ru-RU" sz="24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Для травы, цветов — раздолье,</a:t>
            </a:r>
          </a:p>
          <a:p>
            <a:pPr marL="0" indent="0">
              <a:buNone/>
            </a:pPr>
            <a:r>
              <a:rPr lang="ru-RU" sz="24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Что не луг, то прям газон</a:t>
            </a:r>
            <a:r>
              <a:rPr lang="ru-RU" sz="24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b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24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Горный Крым весь в неге пряной,</a:t>
            </a:r>
          </a:p>
          <a:p>
            <a:pPr marL="0" indent="0">
              <a:buNone/>
            </a:pPr>
            <a:r>
              <a:rPr lang="ru-RU" sz="24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Источает аромат.</a:t>
            </a:r>
          </a:p>
          <a:p>
            <a:pPr marL="0" indent="0">
              <a:buNone/>
            </a:pPr>
            <a:r>
              <a:rPr lang="ru-RU" sz="24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И пройдя лесной поляной,</a:t>
            </a:r>
          </a:p>
          <a:p>
            <a:pPr marL="0" indent="0">
              <a:buNone/>
            </a:pPr>
            <a:r>
              <a:rPr lang="ru-RU" sz="24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Будешь нежностью объят</a:t>
            </a:r>
            <a:r>
              <a:rPr lang="ru-RU" sz="24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b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24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Нежный запах разнотравья,</a:t>
            </a:r>
          </a:p>
          <a:p>
            <a:pPr marL="0" indent="0">
              <a:buNone/>
            </a:pPr>
            <a:r>
              <a:rPr lang="ru-RU" sz="24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Тебе голову вскружит.</a:t>
            </a:r>
          </a:p>
          <a:p>
            <a:pPr marL="0" indent="0">
              <a:buNone/>
            </a:pPr>
            <a:r>
              <a:rPr lang="ru-RU" sz="24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Сколько тут разнообразья!</a:t>
            </a:r>
          </a:p>
          <a:p>
            <a:pPr marL="0" indent="0">
              <a:buNone/>
            </a:pPr>
            <a:r>
              <a:rPr lang="ru-RU" sz="24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Над цветком пчела жужжит…</a:t>
            </a:r>
          </a:p>
        </p:txBody>
      </p:sp>
    </p:spTree>
    <p:extLst>
      <p:ext uri="{BB962C8B-B14F-4D97-AF65-F5344CB8AC3E}">
        <p14:creationId xmlns:p14="http://schemas.microsoft.com/office/powerpoint/2010/main" val="3316998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43000" y="731520"/>
            <a:ext cx="7101408" cy="5217760"/>
          </a:xfrm>
        </p:spPr>
        <p:txBody>
          <a:bodyPr>
            <a:normAutofit/>
          </a:bodyPr>
          <a:lstStyle/>
          <a:p>
            <a:pPr marL="45720" indent="0">
              <a:buNone/>
            </a:pPr>
            <a:endParaRPr lang="ru-RU" sz="2800" b="1" dirty="0" smtClean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" indent="0">
              <a:buNone/>
            </a:pPr>
            <a:endParaRPr lang="ru-RU" sz="2800" b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" indent="0">
              <a:buNone/>
            </a:pPr>
            <a:endParaRPr lang="ru-RU" sz="2800" b="1" dirty="0" smtClean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" indent="0">
              <a:buNone/>
            </a:pPr>
            <a:r>
              <a:rPr lang="ru-RU" sz="28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8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Эндемик</a:t>
            </a:r>
            <a:r>
              <a:rPr lang="ru-RU" sz="28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28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– представители живой природы, встречающиеся в строго определенном регионе и более </a:t>
            </a:r>
            <a:r>
              <a:rPr lang="ru-RU" sz="28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нигде.</a:t>
            </a:r>
            <a:endParaRPr lang="ru-RU" sz="28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89827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43000" y="731520"/>
            <a:ext cx="7317432" cy="5073744"/>
          </a:xfrm>
        </p:spPr>
        <p:txBody>
          <a:bodyPr>
            <a:normAutofit/>
          </a:bodyPr>
          <a:lstStyle/>
          <a:p>
            <a:pPr marL="45720" indent="0">
              <a:buNone/>
            </a:pPr>
            <a:endParaRPr lang="ru-RU" sz="2800" dirty="0" smtClean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" indent="0">
              <a:buNone/>
            </a:pPr>
            <a:r>
              <a:rPr lang="ru-RU" sz="28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    Учёными </a:t>
            </a:r>
            <a:r>
              <a:rPr lang="ru-RU" sz="28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определено, что в Крыму 108 эндемичных видов растений. Они представляют самые разные группы – среди них есть деревья, кусты, трава. Некоторые из них в масштабах полуострова довольно распространены. Но каждый сознательный человек должен понимать: эти растения нуждаются в охране, ибо слишком уж ограничен ареал их </a:t>
            </a:r>
            <a:r>
              <a:rPr lang="ru-RU" sz="28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распространения.</a:t>
            </a:r>
            <a:endParaRPr lang="ru-RU" sz="28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43065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16016" y="260648"/>
            <a:ext cx="4032448" cy="6264696"/>
          </a:xfrm>
        </p:spPr>
        <p:txBody>
          <a:bodyPr>
            <a:normAutofit fontScale="90000"/>
          </a:bodyPr>
          <a:lstStyle/>
          <a:p>
            <a:pPr marL="0" indent="0">
              <a:buNone/>
            </a:pPr>
            <a:r>
              <a:rPr lang="ru-RU" sz="28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8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Ясколка </a:t>
            </a:r>
            <a:r>
              <a:rPr lang="ru-RU" sz="2800" b="1" dirty="0" err="1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Биберштейна</a:t>
            </a:r>
            <a:r>
              <a:rPr lang="ru-RU" sz="28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, крымский </a:t>
            </a:r>
            <a:r>
              <a:rPr lang="ru-RU" sz="28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эдельвейс</a:t>
            </a:r>
            <a:r>
              <a:rPr lang="ru-RU" dirty="0">
                <a:solidFill>
                  <a:srgbClr val="00B050"/>
                </a:solidFill>
              </a:rPr>
              <a:t>.</a:t>
            </a: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2800" b="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Ясколка представляет собой </a:t>
            </a:r>
            <a:r>
              <a:rPr lang="ru-RU" sz="2800" b="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невысокую траву с сизоватыми стеблями и листьями и скромными, но симпатичными белыми цветками. </a:t>
            </a:r>
            <a:r>
              <a:rPr lang="ru-RU" sz="2800" b="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Ясколка </a:t>
            </a:r>
            <a:r>
              <a:rPr lang="ru-RU" sz="2800" b="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произрастает только в </a:t>
            </a:r>
            <a:r>
              <a:rPr lang="ru-RU" sz="2800" b="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горах. </a:t>
            </a:r>
            <a:endParaRPr lang="ru-RU" sz="2800" b="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43000" y="731520"/>
            <a:ext cx="2996952" cy="5073744"/>
          </a:xfrm>
        </p:spPr>
        <p:txBody>
          <a:bodyPr/>
          <a:lstStyle/>
          <a:p>
            <a:pPr marL="45720" indent="0">
              <a:buNone/>
            </a:pPr>
            <a:endParaRPr lang="ru-RU" dirty="0"/>
          </a:p>
        </p:txBody>
      </p:sp>
      <p:pic>
        <p:nvPicPr>
          <p:cNvPr id="1026" name="Picture 2" descr="C:\Users\НАТАЛЬЯ\Downloads\yaskolka-bibershteyna-krymskiy-edelvey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692696"/>
            <a:ext cx="4104456" cy="5184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58150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04664"/>
            <a:ext cx="3835152" cy="5760640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04048" y="404664"/>
            <a:ext cx="3987552" cy="5675461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28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Астрагал щетинистый.</a:t>
            </a:r>
          </a:p>
          <a:p>
            <a:pPr marL="0" indent="0">
              <a:buNone/>
            </a:pPr>
            <a:endParaRPr lang="ru-RU" sz="28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28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   Растение встречается только на Главной гряде Крымских гор, занесено в Красную </a:t>
            </a:r>
            <a:r>
              <a:rPr lang="ru-RU" sz="28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книгу.  На </a:t>
            </a:r>
            <a:r>
              <a:rPr lang="ru-RU" sz="28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вид это растение похоже на красный клевер – невысокая многолетняя травка с листочками сложной формы и головками цветов фиолетового </a:t>
            </a:r>
            <a:r>
              <a:rPr lang="ru-RU" sz="28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цвета.</a:t>
            </a:r>
            <a:endParaRPr lang="ru-RU" sz="28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Users\НАТАЛЬЯ\Downloads\astragal-schetinistyy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404664"/>
            <a:ext cx="3816424" cy="5760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25137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04664"/>
            <a:ext cx="3691136" cy="5760640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44008" y="332656"/>
            <a:ext cx="4347592" cy="5904656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ru-RU" sz="28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Боярышник </a:t>
            </a:r>
            <a:r>
              <a:rPr lang="ru-RU" sz="28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Поярковой.</a:t>
            </a:r>
          </a:p>
          <a:p>
            <a:pPr marL="0" indent="0">
              <a:buNone/>
            </a:pPr>
            <a:r>
              <a:rPr lang="ru-RU" sz="28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  </a:t>
            </a:r>
          </a:p>
          <a:p>
            <a:pPr marL="0" indent="0">
              <a:buNone/>
            </a:pPr>
            <a:r>
              <a:rPr lang="ru-RU" sz="28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    Невысокое </a:t>
            </a:r>
            <a:r>
              <a:rPr lang="ru-RU" sz="28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дерево из числа розоцветных, родственник прочих боярышников. Однако это – исчезающий </a:t>
            </a:r>
            <a:r>
              <a:rPr lang="ru-RU" sz="28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вид. Листья </a:t>
            </a:r>
            <a:r>
              <a:rPr lang="ru-RU" sz="28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с 3-5 лопастями, густо </a:t>
            </a:r>
            <a:r>
              <a:rPr lang="ru-RU" sz="28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опущенные </a:t>
            </a:r>
            <a:r>
              <a:rPr lang="ru-RU" sz="28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сизыми волосками, белые цветы и плоды-яблочки </a:t>
            </a:r>
            <a:r>
              <a:rPr lang="ru-RU" sz="28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ярко-жёлтого </a:t>
            </a:r>
            <a:r>
              <a:rPr lang="ru-RU" sz="28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цвета, собранные по несколько штук. Они </a:t>
            </a:r>
            <a:r>
              <a:rPr lang="ru-RU" sz="28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съедобны.</a:t>
            </a:r>
            <a:endParaRPr lang="ru-RU" sz="28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C:\Users\НАТАЛЬЯ\Downloads\boyaryshnik-poyarkovoy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404664"/>
            <a:ext cx="4032448" cy="58326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92790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332656"/>
            <a:ext cx="4339208" cy="6120680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932040" y="332656"/>
            <a:ext cx="4059560" cy="6048672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28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Ладанник </a:t>
            </a:r>
            <a:r>
              <a:rPr lang="ru-RU" sz="28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крымский.</a:t>
            </a:r>
          </a:p>
          <a:p>
            <a:pPr marL="0" indent="0">
              <a:buNone/>
            </a:pPr>
            <a:endParaRPr lang="ru-RU" sz="2800" dirty="0" smtClean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28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 Это </a:t>
            </a:r>
            <a:r>
              <a:rPr lang="ru-RU" sz="28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низкорослый кустарник с </a:t>
            </a:r>
            <a:r>
              <a:rPr lang="ru-RU" sz="28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опущенными </a:t>
            </a:r>
            <a:r>
              <a:rPr lang="ru-RU" sz="28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листьями и красивыми цветами, похожими по форме и цвету на кусты </a:t>
            </a:r>
            <a:r>
              <a:rPr lang="ru-RU" sz="28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шиповника. Ладанник </a:t>
            </a:r>
            <a:r>
              <a:rPr lang="ru-RU" sz="28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– редкое растение, находящееся под угрозой исчезновения. Он встречается на юге и западе Крыма. </a:t>
            </a:r>
          </a:p>
        </p:txBody>
      </p:sp>
      <p:pic>
        <p:nvPicPr>
          <p:cNvPr id="4098" name="Picture 2" descr="C:\Users\НАТАЛЬЯ\Downloads\ladannik-krymskiy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332656"/>
            <a:ext cx="4464496" cy="6192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7629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04664"/>
            <a:ext cx="4051176" cy="6120680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44008" y="332656"/>
            <a:ext cx="4347592" cy="626469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8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Крестовник </a:t>
            </a:r>
            <a:r>
              <a:rPr lang="ru-RU" sz="28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крымский.</a:t>
            </a:r>
          </a:p>
          <a:p>
            <a:pPr marL="0" indent="0">
              <a:buNone/>
            </a:pPr>
            <a:endParaRPr lang="ru-RU" sz="2800" dirty="0" smtClean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28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  Это  </a:t>
            </a:r>
            <a:r>
              <a:rPr lang="ru-RU" sz="28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травянистое многолетнее растение семейства астровых, высотой до 40 см, с </a:t>
            </a:r>
            <a:r>
              <a:rPr lang="ru-RU" sz="28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опущенными </a:t>
            </a:r>
            <a:r>
              <a:rPr lang="ru-RU" sz="28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стеблями и листьями. Цветы </a:t>
            </a:r>
            <a:r>
              <a:rPr lang="ru-RU" sz="28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жёлтые</a:t>
            </a:r>
            <a:r>
              <a:rPr lang="ru-RU" sz="28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, собраны в корзинки, а корзинки – в небольшие соцветия. </a:t>
            </a:r>
            <a:r>
              <a:rPr lang="ru-RU" sz="28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Цветёт </a:t>
            </a:r>
            <a:r>
              <a:rPr lang="ru-RU" sz="28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8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июне-июле.</a:t>
            </a:r>
            <a:endParaRPr lang="ru-RU" sz="28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 descr="C:\Users\НАТАЛЬЯ\Downloads\krestovnik-krymskiy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404664"/>
            <a:ext cx="4176464" cy="6192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53342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04664"/>
            <a:ext cx="3763144" cy="5976664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260677" y="476672"/>
            <a:ext cx="4779640" cy="6048672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       Капуста крымская. </a:t>
            </a:r>
          </a:p>
          <a:p>
            <a:pPr marL="0" indent="0">
              <a:buNone/>
            </a:pPr>
            <a:r>
              <a:rPr lang="ru-RU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    Это многолетнее </a:t>
            </a:r>
            <a:r>
              <a:rPr lang="ru-RU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растение с одревесневшей нижней частью стебля и травянистой верхней, мясистыми листьями (похожими на первые, </a:t>
            </a:r>
            <a:r>
              <a:rPr lang="ru-RU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зелёные</a:t>
            </a:r>
            <a:r>
              <a:rPr lang="ru-RU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, листья капусты белокочанной) и небольшими </a:t>
            </a:r>
            <a:r>
              <a:rPr lang="ru-RU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жёлтыми </a:t>
            </a:r>
            <a:r>
              <a:rPr lang="ru-RU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цветами с четырьмя лепестками. Растение довольно крупное – до </a:t>
            </a:r>
            <a:r>
              <a:rPr lang="ru-RU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метра.</a:t>
            </a:r>
            <a:endParaRPr lang="ru-RU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 descr="C:\Users\НАТАЛЬЯ\Downloads\kapusta-krymskay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7" y="476672"/>
            <a:ext cx="3888432" cy="60486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28279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52</TotalTime>
  <Words>532</Words>
  <Application>Microsoft Office PowerPoint</Application>
  <PresentationFormat>Экран (4:3)</PresentationFormat>
  <Paragraphs>52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Трек</vt:lpstr>
      <vt:lpstr>            Эндемики Крыма       (РАСТЕНИЯ) </vt:lpstr>
      <vt:lpstr>Презентация PowerPoint</vt:lpstr>
      <vt:lpstr>Презентация PowerPoint</vt:lpstr>
      <vt:lpstr>  Ясколка Биберштейна, крымский эдельвейс.  Ясколка представляет собой невысокую траву с сизоватыми стеблями и листьями и скромными, но симпатичными белыми цветками. Ясколка произрастает только в горах.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         Эндемики Крыма </dc:title>
  <dc:creator>НАТАЛЬЯ</dc:creator>
  <cp:lastModifiedBy>НАТАЛЬЯ</cp:lastModifiedBy>
  <cp:revision>6</cp:revision>
  <dcterms:created xsi:type="dcterms:W3CDTF">2024-07-30T13:17:37Z</dcterms:created>
  <dcterms:modified xsi:type="dcterms:W3CDTF">2024-07-30T14:20:54Z</dcterms:modified>
</cp:coreProperties>
</file>