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  <p:sldId id="258" r:id="rId5"/>
    <p:sldId id="257" r:id="rId6"/>
    <p:sldId id="256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611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44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983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240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144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8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58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79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97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53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924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ACF80-88B6-4222-A19B-A54EFA555A64}" type="datetimeFigureOut">
              <a:rPr lang="ru-RU" smtClean="0"/>
              <a:t>12.07.2024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C9EF7-16F6-42DB-9567-BE9783486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31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" b="25606"/>
          <a:stretch/>
        </p:blipFill>
        <p:spPr bwMode="auto">
          <a:xfrm>
            <a:off x="0" y="26987"/>
            <a:ext cx="12192000" cy="678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359217" y="5880332"/>
            <a:ext cx="7705235" cy="936104"/>
          </a:xfrm>
          <a:prstGeom prst="rect">
            <a:avLst/>
          </a:prstGeom>
          <a:extLst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b="1" dirty="0" smtClean="0">
                <a:latin typeface="+mn-lt"/>
              </a:rPr>
              <a:t>Военные походы фараонов</a:t>
            </a:r>
            <a:endParaRPr lang="ru-RU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2884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last.me/uploads/posts/2010-12/1292350395_211394_2326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3198"/>
            <a:ext cx="4315238" cy="588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http://rutiss.ru/wp-content/uploads/2012/07/603-300x27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FD3D7"/>
              </a:clrFrom>
              <a:clrTo>
                <a:srgbClr val="DFD3D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007" y="973199"/>
            <a:ext cx="6491056" cy="588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59217" y="0"/>
            <a:ext cx="5780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Какие рода войск были в Древнем Египте?</a:t>
            </a:r>
          </a:p>
          <a:p>
            <a:pPr algn="ctr"/>
            <a:r>
              <a:rPr lang="ru-RU" sz="2400" dirty="0" smtClean="0"/>
              <a:t>Чем они были вооружены?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6378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ревний Египет - карт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" t="17330" r="10466" b="1530"/>
          <a:stretch/>
        </p:blipFill>
        <p:spPr bwMode="auto">
          <a:xfrm>
            <a:off x="2" y="18474"/>
            <a:ext cx="5329382" cy="674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72363" y="92363"/>
            <a:ext cx="7153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Зачем фараоны совершали военные походы?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172363" y="615582"/>
            <a:ext cx="7019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Посмотрите на карте, какие полезные ископаемые находятся в районах завоеваний?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72362" y="1446579"/>
            <a:ext cx="70196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Зачем используются эти металлы?</a:t>
            </a:r>
            <a:endParaRPr lang="ru-RU" sz="2400" dirty="0"/>
          </a:p>
        </p:txBody>
      </p:sp>
      <p:pic>
        <p:nvPicPr>
          <p:cNvPr id="1026" name="Picture 2" descr="https://avatars.dzeninfra.ru/get-zen_doc/3579604/pub_606c4f1823a0980fd98d1fe1_606c4f754328d67e5f2e13f8/scale_12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7" r="11180"/>
          <a:stretch/>
        </p:blipFill>
        <p:spPr bwMode="auto">
          <a:xfrm>
            <a:off x="6077527" y="2043688"/>
            <a:ext cx="5541818" cy="475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98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8940" t="28451" r="11945" b="10382"/>
          <a:stretch/>
        </p:blipFill>
        <p:spPr>
          <a:xfrm>
            <a:off x="1" y="1020278"/>
            <a:ext cx="6622528" cy="463937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22529" y="952556"/>
            <a:ext cx="556947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Великим 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полководцем древности был фараон 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Тутмос III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живший в </a:t>
            </a:r>
            <a:r>
              <a:rPr lang="ru-RU" sz="24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XV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в. до н. э. </a:t>
            </a:r>
          </a:p>
          <a:p>
            <a:endParaRPr lang="ru-RU" sz="2400" dirty="0" smtClean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800" dirty="0" smtClean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Благодаря </a:t>
            </a:r>
            <a:r>
              <a:rPr lang="ru-RU" sz="28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завоеваниям Тутмоса III территория Египта увеличилась в три раза. </a:t>
            </a:r>
            <a:endParaRPr lang="ru-RU" sz="2800" dirty="0" smtClean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400" dirty="0" smtClean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 smtClean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Он 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подчинил себе богатую золотом Нубию и Восточное Средиземноморье — Палестину, Сирию и Финикию. В Передней Азии войска фараона добрались до берегов реки Евфрат.</a:t>
            </a:r>
            <a:endParaRPr lang="ru-RU" sz="2400" b="0" i="0" dirty="0">
              <a:solidFill>
                <a:srgbClr val="333333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8502" y="121559"/>
            <a:ext cx="122305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Богатые ресурсы и сокровища соседних стран издавна привлекали египетских фараонов. Они старались вести успешные войны и расширять границы государства в долине Нила.</a:t>
            </a:r>
            <a:endParaRPr lang="ru-RU" sz="2400" dirty="0">
              <a:solidFill>
                <a:srgbClr val="3333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8503" y="5659655"/>
            <a:ext cx="122305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Знаменитым полководцем был также фараон </a:t>
            </a:r>
            <a:r>
              <a:rPr lang="ru-RU" sz="24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Рамсес II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правивший в </a:t>
            </a:r>
            <a:r>
              <a:rPr lang="ru-RU" sz="24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XIII </a:t>
            </a:r>
            <a:r>
              <a:rPr lang="ru-RU" sz="2400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в. до н. э. Этот правитель вёл войны с могущественным царством хеттов. Приблизительно в 1258 г. до н. э. египтяне и хетты подписали первый мирный договор в истории.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19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-30779"/>
            <a:ext cx="12192000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9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Прочтите текст и заполните пропуски.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В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3 тыс. до н.э. царь Южного Египта окончательно подчинил Северный Египет, объединив всю страну. Воины фараона были вооружены длинными ___________, боевыми топориками и кинжалами из __________</a:t>
            </a:r>
            <a:r>
              <a:rPr lang="ru-RU" altLang="ru-RU" sz="2400" dirty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altLang="ru-RU" sz="2400" dirty="0" smtClean="0"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cs typeface="Arial" panose="020B0604020202020204" pitchFamily="34" charset="0"/>
              </a:rPr>
              <a:t>сплава двух металлов: __________ и __________. Этот сплав был прочнее, чем медь. Пехотинцы были защищены легким __________.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2053" name="Picture 5" descr="Военное дело Древнего Египта | Железный ве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922" y="2295126"/>
            <a:ext cx="7548810" cy="424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141117"/>
            <a:ext cx="44861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ea typeface="Times New Roman" panose="02020603050405020304" pitchFamily="18" charset="0"/>
                <a:cs typeface="Arial" panose="020B0604020202020204" pitchFamily="34" charset="0"/>
              </a:rPr>
              <a:t>В середине 2 тыс. до н.э. египтяне стали использовать </a:t>
            </a:r>
            <a:r>
              <a:rPr lang="ru-RU" altLang="ru-RU" sz="20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________________, </a:t>
            </a:r>
            <a:r>
              <a:rPr lang="ru-RU" altLang="ru-RU" sz="2000" dirty="0">
                <a:ea typeface="Times New Roman" panose="02020603050405020304" pitchFamily="18" charset="0"/>
                <a:cs typeface="Arial" panose="020B0604020202020204" pitchFamily="34" charset="0"/>
              </a:rPr>
              <a:t>запряженные конями. ____________ стоила очень дорого, поэтому только знатные египтяне могли стать колесничими. Самые крупные завоевания совершил около 1500 г. до н.э. фараон Тутмос </a:t>
            </a:r>
            <a:r>
              <a:rPr lang="en-US" altLang="ru-RU" sz="2000" dirty="0">
                <a:ea typeface="Times New Roman" panose="02020603050405020304" pitchFamily="18" charset="0"/>
                <a:cs typeface="Arial" panose="020B0604020202020204" pitchFamily="34" charset="0"/>
              </a:rPr>
              <a:t>III</a:t>
            </a:r>
            <a:r>
              <a:rPr lang="ru-RU" altLang="ru-RU" sz="2000" dirty="0">
                <a:ea typeface="Times New Roman" panose="02020603050405020304" pitchFamily="18" charset="0"/>
                <a:cs typeface="Arial" panose="020B0604020202020204" pitchFamily="34" charset="0"/>
              </a:rPr>
              <a:t>. Войсками фараонов были завоеваны в Африке богатая золотом страна ______________, в Азии </a:t>
            </a:r>
            <a:r>
              <a:rPr lang="ru-RU" alt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</a:t>
            </a:r>
            <a:r>
              <a:rPr lang="ru-RU" altLang="ru-RU" sz="2000" dirty="0">
                <a:ea typeface="Times New Roman" panose="02020603050405020304" pitchFamily="18" charset="0"/>
                <a:cs typeface="Arial" panose="020B0604020202020204" pitchFamily="34" charset="0"/>
              </a:rPr>
              <a:t> богатый залежами медной руды ______________ полуостров и страны ______________, ______________, _______________. </a:t>
            </a:r>
            <a:endParaRPr lang="ru-RU" altLang="ru-RU" sz="20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43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-1" y="52673"/>
            <a:ext cx="12192001" cy="6678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69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1.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Его величество отправился на золотой колеснице, украшенной своим боевым оружием. И враги увидели, что его величество одолеет их, и бежали стремглав в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Мегиддо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, с лицами, полными страха. 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2.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Они бросали своих лошадей и свои золотые и серебряные колесницы.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И вот, если бы войско его величества не возы­мело намерения пограбить имущество врагов, оно бы овладело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Мегиддо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в этот миг.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r>
              <a:rPr lang="ru-RU" sz="2800" b="1" dirty="0" smtClean="0"/>
              <a:t>3. </a:t>
            </a:r>
            <a:r>
              <a:rPr lang="ru-RU" sz="2400" dirty="0" smtClean="0"/>
              <a:t>Тогда </a:t>
            </a:r>
            <a:r>
              <a:rPr lang="ru-RU" sz="2400" dirty="0"/>
              <a:t>были захвачены их лошади и золотые и серебряные колесницы. Их ратники лежали, простершись на спине, как рыбы, а победоносное войско его величества считало свое </a:t>
            </a:r>
            <a:r>
              <a:rPr lang="ru-RU" sz="2400" dirty="0" smtClean="0"/>
              <a:t>достояние. </a:t>
            </a:r>
          </a:p>
          <a:p>
            <a:r>
              <a:rPr lang="ru-RU" sz="2800" b="1" dirty="0" smtClean="0"/>
              <a:t>4. </a:t>
            </a:r>
            <a:r>
              <a:rPr lang="ru-RU" sz="2400" dirty="0" smtClean="0"/>
              <a:t>И </a:t>
            </a:r>
            <a:r>
              <a:rPr lang="ru-RU" sz="2400" dirty="0"/>
              <a:t>все войско ликовало, воздавая славу Амону за победу, дарованную им своему сыну в этот день. Они воздали хвалу его величеству, превознося его победы. </a:t>
            </a:r>
            <a:endParaRPr lang="ru-RU" sz="2400" dirty="0" smtClean="0"/>
          </a:p>
          <a:p>
            <a:r>
              <a:rPr lang="ru-RU" sz="2800" b="1" dirty="0" smtClean="0"/>
              <a:t>5. </a:t>
            </a:r>
            <a:r>
              <a:rPr lang="ru-RU" sz="2400" dirty="0" smtClean="0"/>
              <a:t>И </a:t>
            </a:r>
            <a:r>
              <a:rPr lang="ru-RU" sz="2400" dirty="0"/>
              <a:t>они достави­ли добычу, взятую ими: 340 пленных, 83 руки (египтяне убитым врагам от­рубали руки в знак доблести), 2041 лошадь, 191 жеребенок, 1 колесница, отделанная золотом, 897 колесниц его жалкого войска, 200 броней его жалкого войска, 502 лука, а также 1929 быков, 2000 коз и 20500 овец, 1796 рабов и рабынь, чаши из ценного камня и золота</a:t>
            </a:r>
            <a:r>
              <a:rPr lang="ru-RU" sz="2400" dirty="0" smtClean="0"/>
              <a:t>...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8918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9849"/>
            <a:ext cx="12192000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Прочтите текст и письменно ответьте на вопросы.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334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1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 С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какой целью фараоны совершали свои военные походы в другие страны?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___________________________________________________________________________________________________ </a:t>
            </a:r>
            <a:r>
              <a:rPr lang="ru-RU" sz="2400" b="1" dirty="0">
                <a:solidFill>
                  <a:srgbClr val="000000"/>
                </a:solidFill>
                <a:ea typeface="Times New Roman" panose="02020603050405020304" pitchFamily="18" charset="0"/>
              </a:rPr>
              <a:t>Выпишите номер абзаца, подтверждающий ответ.  __________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5334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2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 Что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захватывали в качестве добычи в таких походах египетские воины?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______________________________________________________________________________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53340"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334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Кому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воздавали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славу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воины Египта? </a:t>
            </a:r>
            <a:r>
              <a:rPr lang="ru-RU" sz="2400" i="1" dirty="0">
                <a:solidFill>
                  <a:srgbClr val="000000"/>
                </a:solidFill>
                <a:ea typeface="Times New Roman" panose="02020603050405020304" pitchFamily="18" charset="0"/>
              </a:rPr>
              <a:t>__________________________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53340"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334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Кому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они приносили награбленное? </a:t>
            </a:r>
            <a:r>
              <a:rPr lang="ru-RU" sz="2400" i="1" dirty="0">
                <a:solidFill>
                  <a:srgbClr val="000000"/>
                </a:solidFill>
                <a:ea typeface="Times New Roman" panose="02020603050405020304" pitchFamily="18" charset="0"/>
              </a:rPr>
              <a:t>___________________________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53340"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marL="5334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Как </a:t>
            </a:r>
            <a:r>
              <a:rPr lang="ru-RU" sz="2400" dirty="0">
                <a:solidFill>
                  <a:srgbClr val="000000"/>
                </a:solidFill>
                <a:ea typeface="Times New Roman" panose="02020603050405020304" pitchFamily="18" charset="0"/>
              </a:rPr>
              <a:t>вы думаете, распределялось ли награбленное поровну? ________, потому что </a:t>
            </a:r>
            <a:r>
              <a:rPr lang="ru-RU" sz="24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___________________________________________________________________________________________________________________________________________________________. </a:t>
            </a:r>
            <a:endParaRPr lang="ru-RU" sz="24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96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2540</TotalTime>
  <Words>522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thinkpad</dc:creator>
  <cp:lastModifiedBy>thinkpad</cp:lastModifiedBy>
  <cp:revision>22</cp:revision>
  <dcterms:created xsi:type="dcterms:W3CDTF">2023-09-26T18:28:54Z</dcterms:created>
  <dcterms:modified xsi:type="dcterms:W3CDTF">2024-07-13T13:08:14Z</dcterms:modified>
</cp:coreProperties>
</file>