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2" r:id="rId5"/>
    <p:sldId id="259" r:id="rId6"/>
    <p:sldId id="269" r:id="rId7"/>
    <p:sldId id="260" r:id="rId8"/>
    <p:sldId id="270" r:id="rId9"/>
    <p:sldId id="267" r:id="rId10"/>
    <p:sldId id="261" r:id="rId11"/>
    <p:sldId id="279" r:id="rId12"/>
    <p:sldId id="280" r:id="rId13"/>
    <p:sldId id="271" r:id="rId14"/>
    <p:sldId id="264" r:id="rId15"/>
    <p:sldId id="262" r:id="rId16"/>
    <p:sldId id="263" r:id="rId17"/>
    <p:sldId id="273" r:id="rId18"/>
    <p:sldId id="274" r:id="rId19"/>
    <p:sldId id="268" r:id="rId20"/>
    <p:sldId id="275" r:id="rId21"/>
    <p:sldId id="278" r:id="rId22"/>
    <p:sldId id="265" r:id="rId23"/>
    <p:sldId id="26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04048" cy="3140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024" y="3137793"/>
            <a:ext cx="6613701" cy="3720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498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1079500"/>
            <a:ext cx="6276975" cy="470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8708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852936"/>
            <a:ext cx="9036496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57949"/>
            <a:ext cx="5943600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972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4675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099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600" y="0"/>
            <a:ext cx="91726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997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" y="0"/>
            <a:ext cx="91411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052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66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9321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703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370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0" y="0"/>
            <a:ext cx="913702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150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834"/>
            <a:ext cx="9144000" cy="6878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199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" y="0"/>
            <a:ext cx="914343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071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2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197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4" y="0"/>
            <a:ext cx="91153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682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787" y="1201420"/>
            <a:ext cx="5940425" cy="44551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9493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014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858"/>
            <a:ext cx="9144000" cy="6836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679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40"/>
          <a:stretch/>
        </p:blipFill>
        <p:spPr bwMode="auto">
          <a:xfrm>
            <a:off x="29811" y="-7312"/>
            <a:ext cx="9114189" cy="686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083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8" y="0"/>
            <a:ext cx="91463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63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2314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064896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200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Экран (4:3)</PresentationFormat>
  <Paragraphs>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2024-07-30T13:59:04Z</dcterms:created>
  <dcterms:modified xsi:type="dcterms:W3CDTF">2024-07-30T15:42:22Z</dcterms:modified>
</cp:coreProperties>
</file>