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76" r:id="rId11"/>
    <p:sldId id="264" r:id="rId12"/>
    <p:sldId id="265" r:id="rId13"/>
    <p:sldId id="266" r:id="rId14"/>
    <p:sldId id="267" r:id="rId15"/>
    <p:sldId id="268" r:id="rId16"/>
    <p:sldId id="269" r:id="rId17"/>
    <p:sldId id="278" r:id="rId18"/>
    <p:sldId id="270" r:id="rId19"/>
    <p:sldId id="271" r:id="rId20"/>
    <p:sldId id="272" r:id="rId21"/>
    <p:sldId id="273" r:id="rId22"/>
    <p:sldId id="274" r:id="rId23"/>
    <p:sldId id="277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E6E6E6"/>
    <a:srgbClr val="FEF0EF"/>
    <a:srgbClr val="1578C0"/>
    <a:srgbClr val="027FFF"/>
    <a:srgbClr val="EEE5EA"/>
    <a:srgbClr val="391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70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097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514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6521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0386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97266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076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63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336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0608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58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E8589C-23F5-47EE-99F1-A8782D2AF880}" type="datetimeFigureOut">
              <a:rPr lang="ru-RU" smtClean="0"/>
              <a:t>06.09.2022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76256-9D75-45D8-AD21-457599E5E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44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0.jpeg"/><Relationship Id="rId7" Type="http://schemas.openxmlformats.org/officeDocument/2006/relationships/image" Target="../media/image2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7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g"/><Relationship Id="rId3" Type="http://schemas.openxmlformats.org/officeDocument/2006/relationships/image" Target="../media/image28.jpg"/><Relationship Id="rId7" Type="http://schemas.openxmlformats.org/officeDocument/2006/relationships/image" Target="../media/image3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5" Type="http://schemas.openxmlformats.org/officeDocument/2006/relationships/image" Target="../media/image30.jpg"/><Relationship Id="rId4" Type="http://schemas.openxmlformats.org/officeDocument/2006/relationships/image" Target="../media/image2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43.png"/><Relationship Id="rId5" Type="http://schemas.openxmlformats.org/officeDocument/2006/relationships/image" Target="../media/image42.jpg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jp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656" y="1111853"/>
            <a:ext cx="8765628" cy="2387600"/>
          </a:xfrm>
        </p:spPr>
        <p:txBody>
          <a:bodyPr>
            <a:normAutofit/>
          </a:bodyPr>
          <a:lstStyle/>
          <a:p>
            <a: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  <a:t>ПРОЕКТ </a:t>
            </a:r>
            <a:b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</a:br>
            <a: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  <a:t>«МОЙ КРАЙ РОДНОЙ – ЮГРА»</a:t>
            </a:r>
            <a:endParaRPr lang="ru-RU" sz="5000" b="1" dirty="0">
              <a:solidFill>
                <a:srgbClr val="027FFF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92966" y="5336245"/>
            <a:ext cx="3951889" cy="1655762"/>
          </a:xfrm>
        </p:spPr>
        <p:txBody>
          <a:bodyPr/>
          <a:lstStyle/>
          <a:p>
            <a:pPr algn="just"/>
            <a:r>
              <a:rPr lang="ru-RU" sz="1600" dirty="0" smtClean="0">
                <a:latin typeface="Arial Narrow" panose="020B0606020202030204" pitchFamily="34" charset="0"/>
              </a:rPr>
              <a:t>Выполнила: </a:t>
            </a:r>
            <a:r>
              <a:rPr lang="ru-RU" sz="1600" dirty="0" smtClean="0">
                <a:latin typeface="Arial Narrow" panose="020B0606020202030204" pitchFamily="34" charset="0"/>
              </a:rPr>
              <a:t>Фетисова Л.Н.</a:t>
            </a:r>
            <a:endParaRPr lang="ru-RU" dirty="0" smtClean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1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821" y="365126"/>
            <a:ext cx="4246179" cy="2969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ИТОГОВЫЕ МЕРОПРИЯТИЯ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103" y="1271051"/>
            <a:ext cx="9648496" cy="3091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Продукт проектной деятельности:</a:t>
            </a:r>
            <a:r>
              <a:rPr lang="ru-RU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в группах центров краеведения </a:t>
            </a:r>
            <a:endParaRPr lang="ru-RU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Моя Родина – Югра»; </a:t>
            </a:r>
            <a:endParaRPr lang="ru-RU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оформление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альбома «Города Югры – прошлое и настоящее</a:t>
            </a:r>
            <a:r>
              <a:rPr lang="ru-RU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»; 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Экологическая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викторина «Мой край - Югра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»;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Прогулки по родному городу»; </a:t>
            </a:r>
            <a:endParaRPr lang="ru-RU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Презентации;</a:t>
            </a: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Фотоотчет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итогового мероприятия.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634" y="3334298"/>
            <a:ext cx="3478925" cy="3227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4687615"/>
            <a:ext cx="3058510" cy="21703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96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7506" y="186996"/>
            <a:ext cx="11523569" cy="69587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Рассматривание </a:t>
            </a:r>
            <a:r>
              <a:rPr lang="ru-RU" b="1" dirty="0">
                <a:solidFill>
                  <a:srgbClr val="0070C0"/>
                </a:solidFill>
                <a:latin typeface="Arial Narrow" panose="020B0606020202030204" pitchFamily="34" charset="0"/>
              </a:rPr>
              <a:t>альбома </a:t>
            </a:r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</a:t>
            </a:r>
            <a:r>
              <a:rPr lang="ru-RU" b="1" dirty="0">
                <a:solidFill>
                  <a:srgbClr val="0070C0"/>
                </a:solidFill>
                <a:latin typeface="Arial Narrow" panose="020B0606020202030204" pitchFamily="34" charset="0"/>
              </a:rPr>
              <a:t>Мой город – Сургут</a:t>
            </a:r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» 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Picture 6" descr="C:\Users\malina\Desktop\Новая папка (3)\DSC075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80121" y="882870"/>
            <a:ext cx="3571900" cy="26789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444" y="1512558"/>
            <a:ext cx="3216542" cy="2665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C:\Users\malina\Desktop\Новая папка (3)\DSC0751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56994" y="3741683"/>
            <a:ext cx="3495028" cy="2884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140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6634"/>
            <a:ext cx="8182303" cy="79878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ГЕОГРАФИЧЕСКИЕ ПОЛОЖЕНИЕ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Содержимое 3" descr="img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717" y="1219200"/>
            <a:ext cx="6307467" cy="4498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g1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807779"/>
            <a:ext cx="5562600" cy="47716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177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46236" y="-13246"/>
            <a:ext cx="9546021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СОЗДАНИЕ КАРТЫ ОКРУГА 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696" y="1354358"/>
            <a:ext cx="6001407" cy="33752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924" y="2354317"/>
            <a:ext cx="5349765" cy="4177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98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9503" y="91856"/>
            <a:ext cx="1014511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«РОДНОЙ СВОЙ КРАЙ ТРУДОМ ПРОСЛАВЛЯЙ» 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1026" name="Picture 2" descr="http://maketmg.ru/_mod_files/ce_images/Burovoe_oborudov_1-2/neftekachalka_psnm1_615x4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28" y="1743123"/>
            <a:ext cx="5857875" cy="4235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208" y="1153721"/>
            <a:ext cx="3749040" cy="2474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248" y="1279474"/>
            <a:ext cx="3730752" cy="2487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473" y="3892395"/>
            <a:ext cx="5204920" cy="2965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3604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9300" y="612337"/>
            <a:ext cx="5179790" cy="3244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041" y="0"/>
            <a:ext cx="10515600" cy="612337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«ЦАРСТВО ЛЕСОВ ЮГОРСКИХ»  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41" y="3552497"/>
            <a:ext cx="4803414" cy="3196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745" y="3636579"/>
            <a:ext cx="5118537" cy="3112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2919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83" y="0"/>
            <a:ext cx="11353800" cy="738461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«ДЕКОРАТИВНО – ПРИКЛАДНОЕ ИСКУССТВО» 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Содержимое 3" descr="67cd45_0beced2dba9f44a585891fca32c77c06_mv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445" y="664779"/>
            <a:ext cx="3762975" cy="26985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Дизайнер 1\Desktop\viber image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370" y="2879834"/>
            <a:ext cx="3903281" cy="34144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im0-tub-ru.yandex.net/i?id=ce00a0cd99a4d266549e5b51ac449aad&amp;ref=rim&amp;n=33&amp;w=217&amp;h=1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9782" y="734519"/>
            <a:ext cx="2499163" cy="1931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xn--80ajjine0d.xn--p1ai/sites/default/files/works/konkurs/hanty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47" y="3874487"/>
            <a:ext cx="2322787" cy="1931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758" y="723243"/>
            <a:ext cx="3121572" cy="1933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742" y="2726422"/>
            <a:ext cx="3099403" cy="1983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Постоянными элементам ненецких орнаментов являются отдельные фигуры в виде прямых линий, треугольников, квадратов. «Волны на реке» «Халей над рекой» «Кулики у воды» «Рога лося» «Заячьи уши» «Морошка» 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916" y="4779525"/>
            <a:ext cx="3121572" cy="19470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304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6502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«ХАНТЫЙСКИЕ ОРНАМЕНТЫ КРАСИВЫ – </a:t>
            </a:r>
            <a:b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В НИХ ВСЕ ПРИМЕТЫ РОДИНЫ МОЕЙ…»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Хантыйские орнаменты красивы...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1325563"/>
            <a:ext cx="7451834" cy="5359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0713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2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10"/>
            <a:ext cx="8071944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КОРЕННЫЕ НАРОДЫ, БЫТ, </a:t>
            </a:r>
            <a:r>
              <a:rPr lang="en-US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/>
            </a:r>
            <a:br>
              <a:rPr lang="en-US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ПРОМЫСЛЫ ЖИТЕЛЕЙ ТАЙГИ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1240222"/>
            <a:ext cx="3584028" cy="3216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295" y="1240222"/>
            <a:ext cx="4130567" cy="3216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025" y="1240222"/>
            <a:ext cx="3836278" cy="3216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 descr="C:\Users\Дизайнер 1\Desktop\viber image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213" y="4004441"/>
            <a:ext cx="3903281" cy="27660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Содержимое 3" descr="67cd45_0beced2dba9f44a585891fca32c77c06_mv2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7862" y="4179230"/>
            <a:ext cx="4004441" cy="25912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186" y="4288221"/>
            <a:ext cx="3415861" cy="2512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093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83" y="-128860"/>
            <a:ext cx="12328634" cy="896116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  <a:latin typeface="Arial Narrow" panose="020B0606020202030204" pitchFamily="34" charset="0"/>
              </a:rPr>
              <a:t>«ЗНАКОМСТВО С КУЛЬТУРНЫМ НАСЛЕДИЕМ КРАЯ» 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84" y="1407625"/>
            <a:ext cx="3594538" cy="2443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622" y="2178267"/>
            <a:ext cx="4031355" cy="3346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4083" y="780263"/>
            <a:ext cx="37659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Беседа «Хантыйские обереги»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3539" y="1262028"/>
            <a:ext cx="2859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Поэтический вечер </a:t>
            </a:r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Хантыйские мотивы»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977" y="3119524"/>
            <a:ext cx="4150273" cy="3531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7982589" y="1926286"/>
            <a:ext cx="36050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Прослушивание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музыкальных произведений народов ханты и манси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87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АКТУАЛЬНОСТЬ ПРОЕКТА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480481"/>
            <a:ext cx="7378261" cy="3454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Югра – это край, который восхищает, удивляет своим величием и красотой. Мы обязаны сохранить для потомков это бесценное наследство, сделать его основой новейшей истории края, который мы с гордостью называем своей родиной. Чем больше мы знаем о своей малой Родине, тем больше мы сможем быть полезны ей, сможем приумножить ее богатства. 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8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9697" y="102366"/>
            <a:ext cx="8610600" cy="78050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«ТАЙНЫ ЗЕМЛИ ЮГОРСКОЙ»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776" y="786798"/>
            <a:ext cx="38051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Рассматривание иллюстраций </a:t>
            </a:r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из «Красной книги» Югры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594" y="1294469"/>
            <a:ext cx="3237186" cy="2045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5" y="2991397"/>
            <a:ext cx="3173818" cy="23227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949" y="4118194"/>
            <a:ext cx="4574798" cy="26790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5255201" y="882869"/>
            <a:ext cx="35441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Экологическая акция </a:t>
            </a:r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Сохраним землю чистой» 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71" y="1433129"/>
            <a:ext cx="4895757" cy="2685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205503" y="4004058"/>
            <a:ext cx="39442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spc="-5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Исследовательская </a:t>
            </a:r>
            <a:r>
              <a:rPr lang="ru-RU" b="1" spc="-50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деятельность</a:t>
            </a:r>
          </a:p>
          <a:p>
            <a:pPr algn="ctr"/>
            <a:r>
              <a:rPr lang="ru-RU" b="1" spc="-50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spc="-5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(опыты с нефтью)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940" y="4874447"/>
            <a:ext cx="3014494" cy="1910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9378" y="4668454"/>
            <a:ext cx="2721436" cy="2052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989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8089" y="0"/>
            <a:ext cx="7706710" cy="87235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«МОЙ ПРАДЕД ТОЖЕ ВОЕВАЛ» 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393" y="1325563"/>
            <a:ext cx="30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Беседа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«Этот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День Победы»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37" y="1971894"/>
            <a:ext cx="3121152" cy="4431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Ханты знали о Великой Отечественной войне задолго до ее начала (2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866492" y="1325563"/>
            <a:ext cx="8116614" cy="5334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93273" y="679232"/>
            <a:ext cx="8044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Просмотр архивного видео «Ханты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знали о Великой Отечественной войне задолго до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ее начала»</a:t>
            </a:r>
            <a:endParaRPr lang="ru-RU" b="1" i="0" dirty="0">
              <a:solidFill>
                <a:srgbClr val="0070C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852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4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496" y="0"/>
            <a:ext cx="7654159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 Narrow" panose="020B0606020202030204" pitchFamily="34" charset="0"/>
              </a:rPr>
              <a:t>«МОЙ ПРАДЕД ТОЖЕ ВОЕВАЛ» </a:t>
            </a:r>
            <a:endParaRPr lang="ru-RU" dirty="0"/>
          </a:p>
        </p:txBody>
      </p:sp>
      <p:pic>
        <p:nvPicPr>
          <p:cNvPr id="5122" name="Picture 2" descr="https://xn--80aadmepm0akjhy9j.xn--p1ai/yduploads/profile/86507/album/a15aed5d8965358b3eb913d35778e05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496" y="1618594"/>
            <a:ext cx="3972911" cy="249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88753" y="1140897"/>
            <a:ext cx="4939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Выставка детских работ «День Победы» 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9241" y="2651126"/>
            <a:ext cx="3668112" cy="2448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187" y="3626070"/>
            <a:ext cx="3675992" cy="30190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026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656" y="1111853"/>
            <a:ext cx="8765628" cy="2387600"/>
          </a:xfrm>
        </p:spPr>
        <p:txBody>
          <a:bodyPr>
            <a:normAutofit/>
          </a:bodyPr>
          <a:lstStyle/>
          <a:p>
            <a: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  <a:t>ПРОЕКТ </a:t>
            </a:r>
            <a:b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</a:br>
            <a:r>
              <a:rPr lang="ru-RU" sz="5000" b="1" dirty="0" smtClean="0">
                <a:solidFill>
                  <a:srgbClr val="027FFF"/>
                </a:solidFill>
                <a:latin typeface="Arial Narrow" panose="020B0606020202030204" pitchFamily="34" charset="0"/>
              </a:rPr>
              <a:t>«МОЙ КРАЙ РОДНОЙ – ЮГРА»</a:t>
            </a:r>
            <a:endParaRPr lang="ru-RU" sz="5000" b="1" dirty="0">
              <a:solidFill>
                <a:srgbClr val="027FFF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92966" y="5336245"/>
            <a:ext cx="3951889" cy="1655762"/>
          </a:xfrm>
        </p:spPr>
        <p:txBody>
          <a:bodyPr/>
          <a:lstStyle/>
          <a:p>
            <a:pPr algn="just"/>
            <a:r>
              <a:rPr lang="ru-RU" sz="1600" dirty="0" smtClean="0">
                <a:latin typeface="Arial Narrow" panose="020B0606020202030204" pitchFamily="34" charset="0"/>
              </a:rPr>
              <a:t>Выполнили: Полонская Г.В., Щербакова Е.М., </a:t>
            </a:r>
            <a:r>
              <a:rPr lang="ru-RU" sz="1600" dirty="0">
                <a:latin typeface="Arial Narrow" panose="020B0606020202030204" pitchFamily="34" charset="0"/>
              </a:rPr>
              <a:t>Минилбаева М.Б</a:t>
            </a:r>
            <a:r>
              <a:rPr lang="ru-RU" sz="1600" dirty="0" smtClean="0">
                <a:latin typeface="Arial Narrow" panose="020B0606020202030204" pitchFamily="34" charset="0"/>
              </a:rPr>
              <a:t>., Давыдова Е.П.,Галацан З. Н., Новосёлова О.П., Нурыева И. Н.</a:t>
            </a:r>
            <a:endParaRPr lang="ru-RU" sz="1600" dirty="0">
              <a:latin typeface="Arial Narrow" panose="020B0606020202030204" pitchFamily="34" charset="0"/>
            </a:endParaRPr>
          </a:p>
          <a:p>
            <a:endParaRPr lang="ru-RU" dirty="0" smtClean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113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ЦЕЛЬ ПРОЕКТА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2454" y="2106224"/>
            <a:ext cx="7073463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Воспитание патриотических чувств, любви к родному краю; формирование интереса к истории, культуре родного края и бережного отношения к природе. </a:t>
            </a: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519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54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ЗАДАЧИ ПРОЕКТА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9381" y="960902"/>
            <a:ext cx="7992093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детей:</a:t>
            </a:r>
            <a:endParaRPr lang="ru-RU" sz="2400" b="1" dirty="0" smtClean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Расширять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представления детей о родном городе и крае; познакомить с жизнью и бытом коренных жителей Югры; расширить представления детей о растительном и животном мире родного края ХМАО-Югры.</a:t>
            </a:r>
            <a:endParaRPr lang="ru-RU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Закрепить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умение вести диалог, активизировать словарь названиями объектов родного края;</a:t>
            </a:r>
            <a:endParaRPr lang="ru-RU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интерес детей к подвижным играм коренных народов Югры.</a:t>
            </a:r>
            <a:endParaRPr lang="ru-RU" sz="12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12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Воспитывать </a:t>
            </a:r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любовь к своей малой Родине, гордость за свой край.</a:t>
            </a:r>
            <a:endParaRPr lang="ru-RU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93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190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ЗАДАЧИ ПРОЕКТА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61257" y="1013794"/>
            <a:ext cx="11566566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педагогов:</a:t>
            </a:r>
            <a:endParaRPr lang="ru-RU" sz="2400" dirty="0" smtClean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Продолжить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освоение метода организации насыщенной детской деятельности, метод проектирования, который расширяет образовательное пространство и дает ему новые формы.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Развивать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творческое и познавательное мышление старших дошкольников, связную речь.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Создать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условия для совместной деятельности ребенка и родителя в рамках деятельности проекта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</a:pPr>
            <a:r>
              <a:rPr lang="ru-RU" sz="2400" b="1" dirty="0" smtClean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родителей: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Активизировать родителей к совместной познавательно-поисковой и продуктивной деятельности.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Привлечь к проблеме развития познавательной сферы ребенка.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endParaRPr lang="ru-RU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720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4439" y="0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Принципы работы проекта </a:t>
            </a:r>
            <a:endParaRPr lang="ru-RU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713852"/>
            <a:ext cx="10117776" cy="450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Принцип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гуманизма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ru-RU" sz="2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Принцип системности; 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Доступность;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Повторяемость; 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Актуальность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ранней профориентации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воспитанников;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Актуальность </a:t>
            </a:r>
            <a:r>
              <a:rPr lang="ru-RU" sz="2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дидактического </a:t>
            </a: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материала;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Коллективность;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Соревновательность;</a:t>
            </a:r>
            <a:endParaRPr lang="ru-RU" sz="28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Элемент новизны.</a:t>
            </a:r>
            <a:endParaRPr lang="ru-RU" sz="2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91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565" y="151369"/>
            <a:ext cx="10515600" cy="10955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ЭТАПЫ РЕАЛИЗАЦИИ ПРОЕКТА</a:t>
            </a:r>
            <a: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7565" y="699138"/>
            <a:ext cx="10728367" cy="6038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.Организационный (подготовительный):</a:t>
            </a:r>
            <a:endParaRPr lang="ru-RU" sz="2400" b="1" dirty="0" smtClean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Подготовка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информационного и наглядного материала для детей;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Подборка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консультаций для родителей, для педагогов; 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анкеты для родителей, составление плана работы с родителями;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Подбор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художественной литературы по теме проекта;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Подбор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подвижных игр коренных народов Севера;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Составление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плана основного этапа проекта;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Разработка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итогового мероприятия.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</a:t>
            </a:r>
            <a:r>
              <a:rPr lang="ru-RU" sz="2400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Основной (реализация проекта):</a:t>
            </a:r>
            <a:endParaRPr lang="ru-RU" sz="2400" b="1" dirty="0" smtClean="0">
              <a:solidFill>
                <a:srgbClr val="0070C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Знакомство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жизнью и бытом народов крайнего Севера;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цикла бесед с детьми;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игр (подвижных, дидактических, сюжетно-ролевых);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Чтение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художественной литературы, заучивание стихотворений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sz="2400" dirty="0" smtClean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0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990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ЭТАПЫ РЕАЛИЗАЦИИ ПРОЕКТА</a:t>
            </a:r>
            <a: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/>
            </a:r>
            <a:br>
              <a:rPr lang="ru-RU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6878" y="1500187"/>
            <a:ext cx="852648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2400" b="1" dirty="0">
                <a:solidFill>
                  <a:srgbClr val="1578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III</a:t>
            </a:r>
            <a:r>
              <a:rPr lang="ru-RU" sz="2400" b="1" dirty="0">
                <a:solidFill>
                  <a:srgbClr val="1578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.Заключительный этап: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Экологическая викторина «Мой край - Югра»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Оформление мини-музея кукол;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Оформление альбомов «Моя семья в истории Югры;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Экологическая викторина «Мой край - Югра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»;</a:t>
            </a:r>
            <a:endParaRPr lang="ru-RU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Презентации и фотоотчеты «Моя Родина - Югра», «Жизнь и </a:t>
            </a:r>
            <a:r>
              <a:rPr lang="ru-RU" sz="24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быт народов </a:t>
            </a: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Крайнего Севера»;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Clr>
                <a:srgbClr val="027FFF"/>
              </a:buClr>
              <a:buFont typeface="Wingdings" panose="05000000000000000000" pitchFamily="2" charset="2"/>
              <a:buChar char="v"/>
            </a:pPr>
            <a:r>
              <a:rPr lang="ru-RU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Картотека видеоматериалов и слайдовых презентаций.</a:t>
            </a:r>
          </a:p>
        </p:txBody>
      </p:sp>
    </p:spTree>
    <p:extLst>
      <p:ext uri="{BB962C8B-B14F-4D97-AF65-F5344CB8AC3E}">
        <p14:creationId xmlns:p14="http://schemas.microsoft.com/office/powerpoint/2010/main" val="358078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112878"/>
            <a:ext cx="8523890" cy="9066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ПРОГНОЗИРУЕМЫЕ РЕЗУЛЬТАТЫ РЕАЛИЗАЦИИ ПРОЕКТА</a:t>
            </a:r>
            <a:endParaRPr lang="ru-RU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6841" y="1101235"/>
            <a:ext cx="9480331" cy="5189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детей: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познавательной активности ребенка;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Формирование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представлений о родном городе и крае, о растительном и животном мире родного края;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Овладение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коммуникативными умениями и навыками взаимодействия с взрослыми и детьми;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интереса к своей малой Родине - Югре.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педагогов: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Пополнение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образовательной среды, согласно теме проекта;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Распространение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педагогического опыта;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качества работы с детьми по формированию связной 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Речи, обогащению словаря детей.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</a:pP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Для родителей:</a:t>
            </a:r>
            <a:endParaRPr lang="ru-RU" sz="1600" dirty="0">
              <a:solidFill>
                <a:srgbClr val="0070C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Приобретение знаний и навыков при взаимодействии с ребенком;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Совместная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деятельность в организации жизни группы и детского сада;</a:t>
            </a:r>
            <a:endParaRPr lang="ru-RU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Clr>
                <a:srgbClr val="0070C0"/>
              </a:buClr>
              <a:buFont typeface="Wingdings" panose="05000000000000000000" pitchFamily="2" charset="2"/>
              <a:buChar char="v"/>
            </a:pP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Появление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интереса к сотрудничеству с ДОУ.</a:t>
            </a:r>
            <a:endParaRPr lang="ru-RU" sz="16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5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735</Words>
  <Application>Microsoft Office PowerPoint</Application>
  <PresentationFormat>Произвольный</PresentationFormat>
  <Paragraphs>103</Paragraphs>
  <Slides>23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ПРОЕКТ  «МОЙ КРАЙ РОДНОЙ – ЮГРА»</vt:lpstr>
      <vt:lpstr>АКТУАЛЬНОСТЬ ПРОЕКТА</vt:lpstr>
      <vt:lpstr>ЦЕЛЬ ПРОЕКТА</vt:lpstr>
      <vt:lpstr>ЗАДАЧИ ПРОЕКТА</vt:lpstr>
      <vt:lpstr>ЗАДАЧИ ПРОЕКТА</vt:lpstr>
      <vt:lpstr>Принципы работы проекта </vt:lpstr>
      <vt:lpstr>ЭТАПЫ РЕАЛИЗАЦИИ ПРОЕКТА </vt:lpstr>
      <vt:lpstr>ЭТАПЫ РЕАЛИЗАЦИИ ПРОЕКТА </vt:lpstr>
      <vt:lpstr>ПРОГНОЗИРУЕМЫЕ РЕЗУЛЬТАТЫ РЕАЛИЗАЦИИ ПРОЕКТА</vt:lpstr>
      <vt:lpstr>ИТОГОВЫЕ МЕРОПРИЯТИЯ</vt:lpstr>
      <vt:lpstr>Рассматривание альбома «Мой город – Сургут» </vt:lpstr>
      <vt:lpstr>ГЕОГРАФИЧЕСКИЕ ПОЛОЖЕНИЕ</vt:lpstr>
      <vt:lpstr>СОЗДАНИЕ КАРТЫ ОКРУГА </vt:lpstr>
      <vt:lpstr>«РОДНОЙ СВОЙ КРАЙ ТРУДОМ ПРОСЛАВЛЯЙ» </vt:lpstr>
      <vt:lpstr>«ЦАРСТВО ЛЕСОВ ЮГОРСКИХ»  </vt:lpstr>
      <vt:lpstr>«ДЕКОРАТИВНО – ПРИКЛАДНОЕ ИСКУССТВО» </vt:lpstr>
      <vt:lpstr>«ХАНТЫЙСКИЕ ОРНАМЕНТЫ КРАСИВЫ –  В НИХ ВСЕ ПРИМЕТЫ РОДИНЫ МОЕЙ…»</vt:lpstr>
      <vt:lpstr>КОРЕННЫЕ НАРОДЫ, БЫТ,  ПРОМЫСЛЫ ЖИТЕЛЕЙ ТАЙГИ</vt:lpstr>
      <vt:lpstr>«ЗНАКОМСТВО С КУЛЬТУРНЫМ НАСЛЕДИЕМ КРАЯ» </vt:lpstr>
      <vt:lpstr>«ТАЙНЫ ЗЕМЛИ ЮГОРСКОЙ»</vt:lpstr>
      <vt:lpstr>«МОЙ ПРАДЕД ТОЖЕ ВОЕВАЛ» </vt:lpstr>
      <vt:lpstr>«МОЙ ПРАДЕД ТОЖЕ ВОЕВАЛ» </vt:lpstr>
      <vt:lpstr>ПРОЕКТ  «МОЙ КРАЙ РОДНОЙ – ЮГРА»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ZINA</dc:creator>
  <cp:lastModifiedBy>Windows User</cp:lastModifiedBy>
  <cp:revision>43</cp:revision>
  <dcterms:created xsi:type="dcterms:W3CDTF">2021-03-20T13:35:55Z</dcterms:created>
  <dcterms:modified xsi:type="dcterms:W3CDTF">2022-09-06T12:10:20Z</dcterms:modified>
</cp:coreProperties>
</file>