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26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9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98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23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4261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96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25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479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7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19114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5164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6FE9D50-C6C7-4931-A0FD-160EEF536504}" type="datetimeFigureOut">
              <a:rPr lang="ru-RU" smtClean="0"/>
              <a:t>18.07.2024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51E226A-3B5A-4D80-85A7-F1E72FD15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52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0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38" Type="http://schemas.openxmlformats.org/officeDocument/2006/relationships/slide" Target="slide39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40" Type="http://schemas.openxmlformats.org/officeDocument/2006/relationships/slide" Target="slide41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37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231211-44A3-8211-99A1-023BC8E2AF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Grammar quiz</a:t>
            </a:r>
            <a:endParaRPr lang="ru-RU" sz="8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651284-F4E6-5AB1-D2CF-4E5749C9F0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288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Passive Voice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This house _____________( make) of stone. 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A98CFF6D-75E0-AB87-69CE-793EA388450C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27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Modals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She ___________(have to) do her homework every day.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AA28A4FA-C406-382F-D574-C4E387DA9FE5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539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Conditionals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If you _______(heat) the water, it __________(boil).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B29461CE-6894-07BC-6352-C7091E85FB4F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06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Some \ any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Are there __________apples in the fridge?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88C242D2-1777-C7E4-EB32-0296A07DB3EF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695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Tag questions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I am early, ____________?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24235966-DC09-EDB5-55F5-9C214DD95544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487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4" y="583217"/>
            <a:ext cx="11105407" cy="1371600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Degrees of Comparison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>
                <a:solidFill>
                  <a:schemeClr val="accent2"/>
                </a:solidFill>
              </a:rPr>
              <a:t>This blouse is _____________(expensive) than the shirt. </a:t>
            </a:r>
            <a:endParaRPr lang="ru-RU" sz="4800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0FD43139-D2BC-8F1B-B19D-5375862C2D39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43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Prepositions of movement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It’s so hot in here. Let me get ____ (into/out of) the room.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0B4CC8D4-D504-5BC7-0A64-F3719713BD6F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959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Present Simple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Kate ________(not go) swimming on Mondays. 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64C8D379-8F39-E5FB-3916-CBD2F07485C7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58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Past simple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He ________(buy) a new laptop. 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48029124-8B95-1524-07C5-97E73FBA4414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738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Future simple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George ________(not go) to school tomorrow. He is ill.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BC5E7D37-4D66-8B3A-B1C4-034F4120F6E7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947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C32714B-160B-80B1-068A-5644E87EAD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811253"/>
              </p:ext>
            </p:extLst>
          </p:nvPr>
        </p:nvGraphicFramePr>
        <p:xfrm>
          <a:off x="201881" y="60960"/>
          <a:ext cx="11815947" cy="67360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938649">
                  <a:extLst>
                    <a:ext uri="{9D8B030D-6E8A-4147-A177-3AD203B41FA5}">
                      <a16:colId xmlns:a16="http://schemas.microsoft.com/office/drawing/2014/main" val="3819298458"/>
                    </a:ext>
                  </a:extLst>
                </a:gridCol>
                <a:gridCol w="3938649">
                  <a:extLst>
                    <a:ext uri="{9D8B030D-6E8A-4147-A177-3AD203B41FA5}">
                      <a16:colId xmlns:a16="http://schemas.microsoft.com/office/drawing/2014/main" val="3467103225"/>
                    </a:ext>
                  </a:extLst>
                </a:gridCol>
                <a:gridCol w="3938649">
                  <a:extLst>
                    <a:ext uri="{9D8B030D-6E8A-4147-A177-3AD203B41FA5}">
                      <a16:colId xmlns:a16="http://schemas.microsoft.com/office/drawing/2014/main" val="966448958"/>
                    </a:ext>
                  </a:extLst>
                </a:gridCol>
              </a:tblGrid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2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2"/>
                          </a:solidFill>
                          <a:hlinkClick r:id="rId3" action="ppaction://hlinksldjump"/>
                        </a:rPr>
                        <a:t>2</a:t>
                      </a:r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2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961350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5" action="ppaction://hlinksldjump"/>
                        </a:rPr>
                        <a:t>4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6" action="ppaction://hlinksldjump"/>
                        </a:rPr>
                        <a:t>5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7" action="ppaction://hlinksldjump"/>
                        </a:rPr>
                        <a:t>6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9484776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8" action="ppaction://hlinksldjump"/>
                        </a:rPr>
                        <a:t>7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9" action="ppaction://hlinksldjump"/>
                        </a:rPr>
                        <a:t>8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0" action="ppaction://hlinksldjump"/>
                        </a:rPr>
                        <a:t>9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490289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1" action="ppaction://hlinksldjump"/>
                        </a:rPr>
                        <a:t>10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2" action="ppaction://hlinksldjump"/>
                        </a:rPr>
                        <a:t>11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3" action="ppaction://hlinksldjump"/>
                        </a:rPr>
                        <a:t>12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6913850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4" action="ppaction://hlinksldjump"/>
                        </a:rPr>
                        <a:t>13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5" action="ppaction://hlinksldjump"/>
                        </a:rPr>
                        <a:t>14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6" action="ppaction://hlinksldjump"/>
                        </a:rPr>
                        <a:t>15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5531425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7" action="ppaction://hlinksldjump"/>
                        </a:rPr>
                        <a:t>16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8" action="ppaction://hlinksldjump"/>
                        </a:rPr>
                        <a:t>17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19" action="ppaction://hlinksldjump"/>
                        </a:rPr>
                        <a:t>18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843715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0" action="ppaction://hlinksldjump"/>
                        </a:rPr>
                        <a:t>19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1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2" action="ppaction://hlinksldjump"/>
                        </a:rPr>
                        <a:t>21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977719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3" action="ppaction://hlinksldjump"/>
                        </a:rPr>
                        <a:t>22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4" action="ppaction://hlinksldjump"/>
                        </a:rPr>
                        <a:t>23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5" action="ppaction://hlinksldjump"/>
                        </a:rPr>
                        <a:t>24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357087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6" action="ppaction://hlinksldjump"/>
                        </a:rPr>
                        <a:t>25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7" action="ppaction://hlinksldjump"/>
                        </a:rPr>
                        <a:t>26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8" action="ppaction://hlinksldjump"/>
                        </a:rPr>
                        <a:t>27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934688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29" action="ppaction://hlinksldjump"/>
                        </a:rPr>
                        <a:t>28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0" action="ppaction://hlinksldjump"/>
                        </a:rPr>
                        <a:t>29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1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744214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2" action="ppaction://hlinksldjump"/>
                        </a:rPr>
                        <a:t>31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3" action="ppaction://hlinksldjump"/>
                        </a:rPr>
                        <a:t>32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4" action="ppaction://hlinksldjump"/>
                        </a:rPr>
                        <a:t>33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556516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5" action="ppaction://hlinksldjump"/>
                        </a:rPr>
                        <a:t>34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6" action="ppaction://hlinksldjump"/>
                        </a:rPr>
                        <a:t>35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7" action="ppaction://hlinksldjump"/>
                        </a:rPr>
                        <a:t>36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044603"/>
                  </a:ext>
                </a:extLst>
              </a:tr>
              <a:tr h="50412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8" action="ppaction://hlinksldjump"/>
                        </a:rPr>
                        <a:t>37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39" action="ppaction://hlinksldjump"/>
                        </a:rPr>
                        <a:t>38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2"/>
                          </a:solidFill>
                          <a:hlinkClick r:id="rId40" action="ppaction://hlinksldjump"/>
                        </a:rPr>
                        <a:t>39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665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649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642594"/>
            <a:ext cx="10274135" cy="1371600"/>
          </a:xfrm>
        </p:spPr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Present Continuous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Mum ___________(not make) a cake now. 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4A45F68B-46E0-EC3D-3D88-F82C31D960C0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968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 Past continuous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We __________(play) tennis in the park yesterday afternoon.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22556A07-01E7-5A2C-3D7D-9B8490338090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913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20. Present perfect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They ____________(not repair) the car yet.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7F009381-3093-12C9-7257-37B9B436B625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481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21. Reported speech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“He has been to London.” – He said ________________.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17F4BE7E-C9AA-9989-34A4-60DFA6A6BA4C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4163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 Passive Voice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The book ___________(write) in the 19</a:t>
            </a:r>
            <a:r>
              <a:rPr lang="en-US" sz="6000" b="1" baseline="30000" dirty="0">
                <a:solidFill>
                  <a:schemeClr val="accent2"/>
                </a:solidFill>
              </a:rPr>
              <a:t>th</a:t>
            </a:r>
            <a:r>
              <a:rPr lang="en-US" sz="6000" b="1" dirty="0">
                <a:solidFill>
                  <a:schemeClr val="accent2"/>
                </a:solidFill>
              </a:rPr>
              <a:t> century.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41034A19-0060-F775-BAE9-33AC793260A4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99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23. Modals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I ___________ take care of my pet.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3CAC063A-FA76-31C3-9694-CBBBAEEEF2D4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996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 Conditionals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If it __________(be) hot tomorrow, we _________(go) to the park.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34B1CE9B-2726-C5FC-584C-C3CD199C700B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45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 Some \ any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There is ______cheese in the fridge.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66E63FB1-B0A2-3A6E-EB49-7FA1B2CA908C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145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26. Present Simple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____ you ______(like) to read?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9D22C711-6970-FB33-F1D6-1B9DEB90AC59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1360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27. Tag questions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>
                <a:solidFill>
                  <a:schemeClr val="accent2"/>
                </a:solidFill>
              </a:rPr>
              <a:t>He is ill, ______?</a:t>
            </a:r>
            <a:endParaRPr lang="ru-RU" sz="8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CE31C501-CC18-E2FD-EE0D-D6444ABDED5C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Present Simple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He ____________(watch) TV every evening.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4A333423-275B-6F6C-8828-C93A5C5CD0A7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6774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28.Degrees of Comparison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Mike is _____________(bright) student in the class.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F85AAD4E-7905-3A00-EA21-E932FE0C7D4F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1771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29. Prepositions of movement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My ball rolled _______ (up/down) the hill and fell into the lake.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C3FCB062-54C7-A4B8-4AAD-BD2BCAAAF8B4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2570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30. Past simple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They ___________(not go) to the park yesterday.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EAD90A50-AB3F-5724-0A50-172AAB9DDFB6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1465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297886" cy="1371600"/>
          </a:xfrm>
        </p:spPr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31. Present Continuous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What ____she______ (do)?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CE92EDC4-4959-0F6A-DFA3-8BAC1EC2B09E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017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32. Past continuous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2"/>
                </a:solidFill>
              </a:rPr>
              <a:t>______you_______(have) dinner  when I came home?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351D63CC-A224-69EE-09DF-7A093D35AA4B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727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33. Present Perfect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____ you ever ________ (try) Italian food?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B3E142A2-ECDD-1399-385D-31B2BFA5F862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0587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34. Reported speech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“We are having dinner.” – They said _______________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4C15E993-6904-B314-4CBD-A5C6E39FAD49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9763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35. Passive Voice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The school _______(built) last year.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819BE49C-9D67-34C6-5658-5488DCFC3065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650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36. Modals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You ____________take this medicine every day after the meal.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C63F7343-E31E-CB50-6377-436B1AD088C2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0016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37. Conditionals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If I ______(have) a lot of money, I ___________(buy)  new car.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81FFE057-BAB5-1669-6CA8-CEE47E5FED59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14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Past simple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Susan ___________(laugh) at my joke.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BE6092D1-B1F3-2043-38E1-5341989AB25A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191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38. Degrees of Comparison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He isn’t much ___________(young) than me.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5B5EFD89-8E2E-7B3D-B851-66A48EB729EC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2765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39. Some / any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b="1" dirty="0">
                <a:solidFill>
                  <a:schemeClr val="accent2"/>
                </a:solidFill>
              </a:rPr>
              <a:t>Would you like _______ coffee?</a:t>
            </a:r>
            <a:endParaRPr lang="ru-RU" sz="72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D76C7231-C963-F10F-3367-D6BB300B86E3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7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Future simple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John ___________(attend) the exhibition next Sunday.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EB9936BB-F714-870F-58C2-D84D2783E7E8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157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Present Continuous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He ________________(look for) a job right now. 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8B610CCC-173C-0283-0383-44D0741E790A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47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Past continuous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>
                <a:solidFill>
                  <a:schemeClr val="accent2"/>
                </a:solidFill>
              </a:rPr>
              <a:t>She _______________(do) her homework the whole evening. 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C1517B66-D55F-BCEE-D122-255D1EA7FD8A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543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Present Perfect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b="1" dirty="0">
                <a:solidFill>
                  <a:schemeClr val="accent2"/>
                </a:solidFill>
              </a:rPr>
              <a:t>Mary ___________(be\never) to the USA. 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778B72BD-58DB-AC8B-29A3-E425AFE6C0A4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91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D85529-CB4C-449A-0E6C-1FD86450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Reported speech 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7AA203-257B-906A-6692-AF7E4274E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>
                <a:solidFill>
                  <a:schemeClr val="accent2"/>
                </a:solidFill>
              </a:rPr>
              <a:t>“I like to play tennis” – He said ____________________________.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sp>
        <p:nvSpPr>
          <p:cNvPr id="4" name="Стрелка: влево 3">
            <a:hlinkClick r:id="rId2" action="ppaction://hlinksldjump"/>
            <a:extLst>
              <a:ext uri="{FF2B5EF4-FFF2-40B4-BE49-F238E27FC236}">
                <a16:creationId xmlns:a16="http://schemas.microsoft.com/office/drawing/2014/main" id="{CB71388D-2ED4-3EEA-6ED6-18BD39776B50}"/>
              </a:ext>
            </a:extLst>
          </p:cNvPr>
          <p:cNvSpPr/>
          <p:nvPr/>
        </p:nvSpPr>
        <p:spPr>
          <a:xfrm>
            <a:off x="654909" y="5535784"/>
            <a:ext cx="3682313" cy="67962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485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76</TotalTime>
  <Words>589</Words>
  <Application>Microsoft Office PowerPoint</Application>
  <PresentationFormat>Широкоэкранный</PresentationFormat>
  <Paragraphs>118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4" baseType="lpstr">
      <vt:lpstr>Century Gothic</vt:lpstr>
      <vt:lpstr>Garamond</vt:lpstr>
      <vt:lpstr>Савон</vt:lpstr>
      <vt:lpstr>Grammar quiz</vt:lpstr>
      <vt:lpstr>Презентация PowerPoint</vt:lpstr>
      <vt:lpstr>1. Present Simple</vt:lpstr>
      <vt:lpstr>2. Past simple </vt:lpstr>
      <vt:lpstr>3. Future simple </vt:lpstr>
      <vt:lpstr>4. Present Continuous </vt:lpstr>
      <vt:lpstr>5. Past continuous </vt:lpstr>
      <vt:lpstr>6. Present Perfect </vt:lpstr>
      <vt:lpstr>7. Reported speech </vt:lpstr>
      <vt:lpstr>8. Passive Voice</vt:lpstr>
      <vt:lpstr>9. Modals</vt:lpstr>
      <vt:lpstr>10. Conditionals</vt:lpstr>
      <vt:lpstr>11. Some \ any </vt:lpstr>
      <vt:lpstr>12. Tag questions </vt:lpstr>
      <vt:lpstr>13. Degrees of Comparison</vt:lpstr>
      <vt:lpstr>14. Prepositions of movement </vt:lpstr>
      <vt:lpstr>15. Present Simple</vt:lpstr>
      <vt:lpstr>16. Past simple </vt:lpstr>
      <vt:lpstr>17. Future simple </vt:lpstr>
      <vt:lpstr>18. Present Continuous </vt:lpstr>
      <vt:lpstr>19. Past continuous </vt:lpstr>
      <vt:lpstr>20. Present perfect </vt:lpstr>
      <vt:lpstr>21. Reported speech </vt:lpstr>
      <vt:lpstr>22. Passive Voice</vt:lpstr>
      <vt:lpstr>23. Modals</vt:lpstr>
      <vt:lpstr>24. Conditionals</vt:lpstr>
      <vt:lpstr>25. Some \ any </vt:lpstr>
      <vt:lpstr>26. Present Simple</vt:lpstr>
      <vt:lpstr>27. Tag questions</vt:lpstr>
      <vt:lpstr>28.Degrees of Comparison</vt:lpstr>
      <vt:lpstr>29. Prepositions of movement </vt:lpstr>
      <vt:lpstr>30. Past simple </vt:lpstr>
      <vt:lpstr>31. Present Continuous </vt:lpstr>
      <vt:lpstr>32. Past continuous </vt:lpstr>
      <vt:lpstr>33. Present Perfect </vt:lpstr>
      <vt:lpstr>34. Reported speech </vt:lpstr>
      <vt:lpstr>35. Passive Voice</vt:lpstr>
      <vt:lpstr>36. Modals</vt:lpstr>
      <vt:lpstr>37. Conditionals</vt:lpstr>
      <vt:lpstr>38. Degrees of Comparison</vt:lpstr>
      <vt:lpstr>39. Some / any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Sofi</dc:creator>
  <cp:lastModifiedBy>Sofi</cp:lastModifiedBy>
  <cp:revision>36</cp:revision>
  <dcterms:created xsi:type="dcterms:W3CDTF">2024-07-18T12:48:10Z</dcterms:created>
  <dcterms:modified xsi:type="dcterms:W3CDTF">2024-07-18T14:04:15Z</dcterms:modified>
</cp:coreProperties>
</file>