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Playfair Display"/>
      <p:regular r:id="rId16"/>
      <p:bold r:id="rId17"/>
      <p:italic r:id="rId18"/>
      <p:boldItalic r:id="rId19"/>
    </p:embeddedFont>
    <p:embeddedFont>
      <p:font typeface="La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regular.fntdata"/><Relationship Id="rId11" Type="http://schemas.openxmlformats.org/officeDocument/2006/relationships/slide" Target="slides/slide6.xml"/><Relationship Id="rId22" Type="http://schemas.openxmlformats.org/officeDocument/2006/relationships/font" Target="fonts/Lato-italic.fntdata"/><Relationship Id="rId10" Type="http://schemas.openxmlformats.org/officeDocument/2006/relationships/slide" Target="slides/slide5.xml"/><Relationship Id="rId21" Type="http://schemas.openxmlformats.org/officeDocument/2006/relationships/font" Target="fonts/La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La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layfairDisplay-bold.fntdata"/><Relationship Id="rId16" Type="http://schemas.openxmlformats.org/officeDocument/2006/relationships/font" Target="fonts/PlayfairDisplay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layfairDisplay-boldItalic.fntdata"/><Relationship Id="rId6" Type="http://schemas.openxmlformats.org/officeDocument/2006/relationships/slide" Target="slides/slide1.xml"/><Relationship Id="rId18" Type="http://schemas.openxmlformats.org/officeDocument/2006/relationships/font" Target="fonts/PlayfairDisplay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e132378ff5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e132378ff5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e132378ff5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e132378ff5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e132378ff5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e132378ff5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e132378ff5_0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e132378ff5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e132378ff5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e132378ff5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e132378ff5_0_3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e132378ff5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e132378ff5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e132378ff5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e132378ff5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e132378ff5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e132378ff5_0_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e132378ff5_0_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 sz="18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b="0" sz="4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coral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b="1" sz="3200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3.jpg"/><Relationship Id="rId5" Type="http://schemas.openxmlformats.org/officeDocument/2006/relationships/image" Target="../media/image12.png"/><Relationship Id="rId6" Type="http://schemas.openxmlformats.org/officeDocument/2006/relationships/image" Target="../media/image4.png"/><Relationship Id="rId7" Type="http://schemas.openxmlformats.org/officeDocument/2006/relationships/image" Target="../media/image8.png"/><Relationship Id="rId8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090000" y="1291125"/>
            <a:ext cx="27987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153"/>
              <a:buFont typeface="Arial"/>
              <a:buNone/>
            </a:pPr>
            <a:r>
              <a:rPr b="1" lang="ru" sz="1994">
                <a:latin typeface="Times New Roman"/>
                <a:ea typeface="Times New Roman"/>
                <a:cs typeface="Times New Roman"/>
                <a:sym typeface="Times New Roman"/>
              </a:rPr>
              <a:t>Квест- игра</a:t>
            </a:r>
            <a:endParaRPr b="1"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994">
                <a:latin typeface="Times New Roman"/>
                <a:ea typeface="Times New Roman"/>
                <a:cs typeface="Times New Roman"/>
                <a:sym typeface="Times New Roman"/>
              </a:rPr>
              <a:t> по музею </a:t>
            </a:r>
            <a:endParaRPr b="1"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994">
                <a:latin typeface="Times New Roman"/>
                <a:ea typeface="Times New Roman"/>
                <a:cs typeface="Times New Roman"/>
                <a:sym typeface="Times New Roman"/>
              </a:rPr>
              <a:t>“Фридланские ворота”</a:t>
            </a:r>
            <a:endParaRPr b="1"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94">
                <a:latin typeface="Times New Roman"/>
                <a:ea typeface="Times New Roman"/>
                <a:cs typeface="Times New Roman"/>
                <a:sym typeface="Times New Roman"/>
              </a:rPr>
              <a:t>“История моего города”</a:t>
            </a:r>
            <a:endParaRPr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153"/>
              <a:buFont typeface="Arial"/>
              <a:buNone/>
            </a:pPr>
            <a:r>
              <a:t/>
            </a:r>
            <a:endParaRPr b="1" sz="1994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553750" y="3343725"/>
            <a:ext cx="2590200" cy="79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ru" sz="1275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</a:t>
            </a:r>
            <a:endParaRPr b="1" sz="165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97150" y="4492500"/>
            <a:ext cx="3156600" cy="6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г.Калиниград 2024 г.</a:t>
            </a: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И так, квест по музею подошел к своему захватывающему завершению! 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Вспомните, в каком зале видели сундук, отправляйтесь туда и найдите клад.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 благодарностью за ваше участие в квесте по музею и вашей преданности изучению истории, мы надеемся, что вы забудете этот захватывающий опыт. Не забудьте вернуться в музей, чтобы открыть для себя еще больше удивительных историй и тайн!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Благодарим вас за участие и до новых встреч!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latin typeface="Times New Roman"/>
                <a:ea typeface="Times New Roman"/>
                <a:cs typeface="Times New Roman"/>
                <a:sym typeface="Times New Roman"/>
              </a:rPr>
              <a:t>Основные параметры квест-игры</a:t>
            </a:r>
            <a:endParaRPr sz="3700"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Целевая аудитория:</a:t>
            </a:r>
            <a:r>
              <a:rPr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обучающиеся 5-8 классов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игры: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познакомить с первоклассников историей города Калининграда через организацию музейно-игровой деятельности.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 игры:</a:t>
            </a:r>
            <a:endParaRPr b="1"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 расширить знания детей о предметах старинного быта;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 развивать коммуникативные качества  школьников через командную игру;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3) развивать воображение и логическое мышление.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5"/>
          <p:cNvSpPr txBox="1"/>
          <p:nvPr>
            <p:ph idx="1" type="body"/>
          </p:nvPr>
        </p:nvSpPr>
        <p:spPr>
          <a:xfrm>
            <a:off x="311700" y="10817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Сбор с детьми в парке «Южный».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4226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Задание 1. Отгадайте место,  куда мы сегодня отправимся. Разгадайте ребус.</a:t>
            </a:r>
            <a:endParaRPr sz="1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9650" y="1918425"/>
            <a:ext cx="5943600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1528725" y="3567000"/>
            <a:ext cx="6567900" cy="5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Фридланские ворота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424950" y="42730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Объяснение правил игры. Вручение заданий и карты музея.</a:t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634900" y="1222925"/>
            <a:ext cx="25527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Задание 2 : </a:t>
            </a:r>
            <a:r>
              <a:rPr lang="ru" sz="1400">
                <a:solidFill>
                  <a:schemeClr val="accent1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Ваша</a:t>
            </a:r>
            <a:r>
              <a:rPr lang="ru" sz="1400">
                <a:solidFill>
                  <a:schemeClr val="dk1"/>
                </a:solidFill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задача изучить  данный (“Рыцарский”)  зал ,  найти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спрятанное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задание и выполнить его.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575" y="1525400"/>
            <a:ext cx="3083092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3947" y="1525400"/>
            <a:ext cx="2869027" cy="329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Задание 3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мы переходим в следующий зал</a:t>
            </a:r>
            <a:r>
              <a:rPr lang="ru" sz="1000">
                <a:solidFill>
                  <a:srgbClr val="11111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«Город чистого разума». Изучите зал, найдите лист с заданием и выполните его.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75" y="1935925"/>
            <a:ext cx="4917600" cy="2749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7948" y="1819550"/>
            <a:ext cx="3670152" cy="274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188125" y="9243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вот, чтобы узнать, куда отправимся дальше, нужно выполнить еще одно задние.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Задание 4: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Разведчики использовали Азбуку Морзе, чтобы передавать скрытые послания. Попробуй разгадать это послание.</a:t>
            </a:r>
            <a:endParaRPr i="1"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Times New Roman"/>
              <a:buAutoNum type="arabicParenR"/>
            </a:pPr>
            <a:r>
              <a:rPr b="1" lang="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-.. --- .-. --- --. .-  </a:t>
            </a:r>
            <a:endParaRPr b="1" sz="2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Times New Roman"/>
              <a:buAutoNum type="arabicParenR"/>
            </a:pPr>
            <a:r>
              <a:rPr b="1" lang="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.—</a:t>
            </a:r>
            <a:endParaRPr b="1" sz="2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937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Times New Roman"/>
              <a:buAutoNum type="arabicParenR"/>
            </a:pPr>
            <a:r>
              <a:rPr b="1" lang="ru" sz="2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--. --- .-. --- -..</a:t>
            </a:r>
            <a:endParaRPr b="1" sz="2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8275" y="1939050"/>
            <a:ext cx="5088775" cy="200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3365475" y="42779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 «Дорога в город».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48155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Задание 5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Используя материалы музея, вставьте пропущенные слова в следующий текст: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«Дорога в Город»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— продолжение зала музея с виртуальной прогулкой, где показана жизнь и инфраструктура города в конце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начале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 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века.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французское слово признано всеми европейскими языками и вполне соответствует русскому «мастерская». В 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-1850 гг. появились первые французские, английские и немецкие фотоателье.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году Немецкий педагог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придумал само название «детский сад» и организовал «учреждение для игр и занятий детей младшего возраста».</a:t>
            </a:r>
            <a:r>
              <a:rPr b="1"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«Дорога в Город»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— продолжение зала музея с виртуальной прогулкой, где показана жизнь и инфраструктура города в конце XIX — начале XX века.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«Ателье» - французское слово признано всеми европейскими языками и вполне соответствует русскому «мастерская». В 1840-1850 гг. появились первые французские, английские и немецкие фотоателье.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1837 году Немецкий педагог Фридрих Фрёбель придумал само название «детский сад» и организовал «учреждение для игр и занятий детей младшего возраста».  С 1851 по 1860 гг. детские сады в Пруссии были запрещены.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0215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 </a:t>
            </a:r>
            <a:r>
              <a:rPr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гг. детские сады в Пруссии были запрещены.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0"/>
          <p:cNvSpPr txBox="1"/>
          <p:nvPr/>
        </p:nvSpPr>
        <p:spPr>
          <a:xfrm>
            <a:off x="311700" y="1967500"/>
            <a:ext cx="8690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«Дорога в Город»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 — продолжение зала музея с виртуальной прогулкой, где показана жизнь и инфраструктура города в конце XIX — начале XX века.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«Ателье» - французское слово признано всеми европейскими языками и вполне соответствует русскому «мастерская». В 1840-1850 гг. появились первые французские, английские и немецкие фотоателье.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В 1837 году Немецкий педагог Фридрих Фрёбель придумал само название «детский сад» и организовал «учреждение для игр и занятий детей младшего возраста».  С 1851 по 1860 гг. детские сады в Пруссии были запрещены.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342265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88">
                <a:highlight>
                  <a:schemeClr val="lt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Ход квест-игры</a:t>
            </a:r>
            <a:endParaRPr b="0" sz="2288">
              <a:highlight>
                <a:schemeClr val="lt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311700" y="863563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Задание 6: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Найдите предметы в музее, запишите их названия.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550" y="1728788"/>
            <a:ext cx="1514475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7375" y="2335375"/>
            <a:ext cx="1343025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0250" y="1524613"/>
            <a:ext cx="1571625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86800" y="2853650"/>
            <a:ext cx="1466850" cy="175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48575" y="1413125"/>
            <a:ext cx="1504950" cy="163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216200" y="3221675"/>
            <a:ext cx="800100" cy="148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/>
          <p:nvPr/>
        </p:nvSpPr>
        <p:spPr>
          <a:xfrm>
            <a:off x="55650" y="4279975"/>
            <a:ext cx="37686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как называется экспозиция, в которой находятся предметы?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