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3677"/>
    <a:srgbClr val="B71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40768"/>
            <a:ext cx="6172200" cy="21602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Эндемики Крыма. </a:t>
            </a:r>
            <a:br>
              <a:rPr lang="ru-RU" sz="40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Насекомые.</a:t>
            </a:r>
            <a:endParaRPr lang="ru-RU" sz="4000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втор Макеенок Н.А.</a:t>
            </a:r>
          </a:p>
          <a:p>
            <a:pPr algn="r"/>
            <a:r>
              <a:rPr lang="ru-RU" sz="2800" b="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b="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r"/>
            <a:r>
              <a:rPr lang="ru-RU" sz="2800" b="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МБОУ «Ялтинская средняя школа №4»</a:t>
            </a:r>
            <a:endParaRPr lang="ru-RU" sz="2800" b="0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01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4258816" cy="38740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76056" y="332656"/>
            <a:ext cx="3672408" cy="614129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</a:t>
            </a:r>
            <a:r>
              <a:rPr lang="ru-RU" b="1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Хеликс</a:t>
            </a: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Криницкого, крымская </a:t>
            </a: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улитка.</a:t>
            </a:r>
          </a:p>
          <a:p>
            <a:pPr marL="0" indent="0">
              <a:buNone/>
            </a:pPr>
            <a:endParaRPr lang="ru-RU" dirty="0" smtClean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 Это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самая крупная крымская наземная улитка.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Её раковина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(условно шаровидная) может достигать 5 см в диаметре. Улитка водится в горах и прибрежной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зоне.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НАТАЛЬЯ\Downloads\helix-lucorum-tau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32" y="1196752"/>
            <a:ext cx="4392488" cy="445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2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230425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    Крым </a:t>
            </a: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– уникальный полуостров, который некоторые </a:t>
            </a: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учёные </a:t>
            </a: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даже называют «</a:t>
            </a:r>
            <a:r>
              <a:rPr lang="ru-RU" sz="2800" b="1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Ноевым</a:t>
            </a: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ковчегом</a:t>
            </a: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3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Insecta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(насекомые) - крупнейший среди типа членистоногих. Насекомые присутствуют во 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всехэкологических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нишах, за важным исключением – морей.</a:t>
            </a:r>
          </a:p>
          <a:p>
            <a:pPr marL="0" indent="0">
              <a:buNone/>
            </a:pPr>
            <a:endParaRPr lang="ru-RU" sz="2800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Классы насекомых (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Insecta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) принадлежат к семействам 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воздуходышащих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Tracheata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) и членистоногих (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Arthropoda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). Подавляющее их большинство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живёт 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на суше, меньшая часть - в воде. Однако многие из „сухопутных" насекомых проходят первые стадии развития в водной среде.</a:t>
            </a:r>
          </a:p>
        </p:txBody>
      </p:sp>
    </p:spTree>
    <p:extLst>
      <p:ext uri="{BB962C8B-B14F-4D97-AF65-F5344CB8AC3E}">
        <p14:creationId xmlns:p14="http://schemas.microsoft.com/office/powerpoint/2010/main" val="39192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0704" cy="59626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0" y="476672"/>
            <a:ext cx="4104456" cy="59972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Изофия</a:t>
            </a:r>
            <a:r>
              <a:rPr lang="ru-RU" sz="26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крымская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Изофия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– небольшой (длиной около 3 см), толстый, нескладный, плохо прыгающий кузнечик. Расцветка 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может быть различной – от охряной до </a:t>
            </a:r>
            <a:r>
              <a:rPr lang="ru-RU" sz="2600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зелёной.Её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длинные усики (длина усов как раз радикально и отличает кузнечиков от </a:t>
            </a:r>
            <a:r>
              <a:rPr lang="ru-RU" sz="26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саранчевых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обычно, 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но у 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зелёных 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особей – </a:t>
            </a:r>
            <a:r>
              <a:rPr lang="ru-RU" sz="2600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жёлтоватые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 Характерная особенность </a:t>
            </a:r>
            <a:r>
              <a:rPr lang="ru-RU" sz="26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изофии</a:t>
            </a:r>
            <a:r>
              <a:rPr lang="ru-RU" sz="26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– отсутствие крыльев и крошечные </a:t>
            </a:r>
            <a:r>
              <a:rPr lang="ru-RU" sz="26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надкрылья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НАТАЛЬЯ\Downloads\izofiya-krym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96044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04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492" y="836712"/>
            <a:ext cx="3322712" cy="56673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16016" y="332656"/>
            <a:ext cx="3888432" cy="6141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Бархатница </a:t>
            </a:r>
            <a:r>
              <a:rPr lang="ru-RU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черноморская, сатир </a:t>
            </a:r>
            <a:r>
              <a:rPr lang="ru-RU" b="1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эвксинский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Довольно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крупная (размах крыльев около 5 см) и красивая бабочка из семейства бархатниц. И самцы, и самки имеют крылья коричневого цвета с широкими оранжевыми или охряными полосами по краям. На передних крыльях эти полосы дополнительно украшены «глазками»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тёмного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цвета с белыми точками в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центре.</a:t>
            </a:r>
            <a:endParaRPr lang="ru-RU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ownloads\barhatnitsa-chernomor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2" y="836712"/>
            <a:ext cx="3960440" cy="56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83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60346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04048" y="404664"/>
            <a:ext cx="3672408" cy="6069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Псевдафенопс</a:t>
            </a:r>
            <a:r>
              <a:rPr lang="ru-RU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таврический</a:t>
            </a: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Псевдафенопс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– небольшой (около 7 мм) бескрылый хищный жук. Тело его не содержит красящих пигментов, а сами ткани могут казаться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жёлтыми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или красноватыми. Нет у этого вида также глаз, да не очень-то и хотелось – обитает вид исключительно в пещерах </a:t>
            </a:r>
            <a:r>
              <a:rPr lang="ru-RU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Караби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Долгоруковской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яйла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НАТАЛЬЯ\Downloads\psevdafenops-tavriche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392488" cy="615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6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3754760" cy="4464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83968" y="430360"/>
            <a:ext cx="4536504" cy="60692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8E3677"/>
                </a:solidFill>
              </a:rPr>
              <a:t>  </a:t>
            </a: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Жужелица крымская.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Красивый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, мощный жук длиной около 5 см. У жужелицы надкрылья ребристые, напоминают поверхность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напёрстка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, а цвет – как у хорошей стали бывает, переливами от почти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чёрного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через фиолетовый и синий до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тёмно-зеленого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 Жужелица – хищник. Питается виноградными улитками. Она быстро бегает, а в качестве защиты может «выстрелить» едкой, противно пахнущей химической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жидкостью.</a:t>
            </a:r>
            <a:endParaRPr lang="ru-RU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НАТАЛЬЯ\Downloads\zhuzhelitsa-krym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5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682752" cy="4680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55976" y="178332"/>
            <a:ext cx="4248472" cy="6141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dirty="0" smtClean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Кобылка </a:t>
            </a: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степная </a:t>
            </a: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крымская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Крымская 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кобылка размером около 3 см, окраска у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неё 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сложная, имитирующая неровности почвы. На внутренней поверхности задних ног есть красные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пятна. Самцы 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этого вида летают, самки –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нет.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Охраняется на </a:t>
            </a:r>
            <a:r>
              <a:rPr lang="ru-RU" sz="2800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Тарханкуте</a:t>
            </a:r>
            <a:r>
              <a:rPr lang="ru-RU" dirty="0" smtClean="0">
                <a:solidFill>
                  <a:srgbClr val="8E3677"/>
                </a:solidFill>
              </a:rPr>
              <a:t>.</a:t>
            </a:r>
            <a:endParaRPr lang="ru-RU" dirty="0">
              <a:solidFill>
                <a:srgbClr val="8E3677"/>
              </a:solidFill>
            </a:endParaRPr>
          </a:p>
        </p:txBody>
      </p:sp>
      <p:pic>
        <p:nvPicPr>
          <p:cNvPr id="5122" name="Picture 2" descr="C:\Users\НАТАЛЬЯ\Downloads\kobylka-stepnaya-krym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8164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8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3466728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211960" y="404664"/>
            <a:ext cx="4464496" cy="60692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Лесолюбка</a:t>
            </a:r>
            <a:r>
              <a:rPr lang="ru-RU" sz="2800" b="1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Ретовского</a:t>
            </a:r>
            <a:r>
              <a:rPr lang="ru-RU" sz="2800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Средних 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размеров (3-4 см) крепкий кузнечик, хищник. </a:t>
            </a:r>
            <a:r>
              <a:rPr lang="ru-RU" sz="2800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Лесолюбка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имеет коричневатую или зеленоватую маскирующую окраску, и заметить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её непросто</a:t>
            </a: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. Взрослые особи попадаются в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июле-сентябре.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Вид встречается в окрестностях Алушты и Алупки, а также на Карадаге, и более </a:t>
            </a:r>
            <a:r>
              <a:rPr lang="ru-RU" sz="2800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нигде.</a:t>
            </a:r>
            <a:endParaRPr lang="ru-RU" sz="2800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АТАЛЬЯ\Downloads\lesolyubka-retovsk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74441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96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5"/>
            <a:ext cx="3898776" cy="36004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41068" y="438856"/>
            <a:ext cx="4176464" cy="62133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Крымский скорпион.</a:t>
            </a:r>
          </a:p>
          <a:p>
            <a:pPr marL="0" indent="0">
              <a:buNone/>
            </a:pPr>
            <a:endParaRPr lang="ru-RU" b="1" dirty="0" smtClean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            Сугубо 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крымский вид, изолированный от других популяций своей биологической группы. Такие виды известны как «реликты» – они остались от прежних геологических эпох, и скромный </a:t>
            </a:r>
            <a:r>
              <a:rPr lang="ru-RU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скорпиончик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древнее </a:t>
            </a:r>
            <a:r>
              <a:rPr lang="ru-RU" dirty="0" err="1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мамонта.Крымский</a:t>
            </a:r>
            <a:r>
              <a:rPr lang="ru-RU" dirty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 скорпион обитает на южном берегу от Севастополя до Феодосии, преимущественно в </a:t>
            </a:r>
            <a:r>
              <a:rPr lang="ru-RU" dirty="0" smtClean="0">
                <a:solidFill>
                  <a:srgbClr val="8E3677"/>
                </a:solidFill>
                <a:latin typeface="Times New Roman" pitchFamily="18" charset="0"/>
                <a:cs typeface="Times New Roman" pitchFamily="18" charset="0"/>
              </a:rPr>
              <a:t>горах.</a:t>
            </a:r>
            <a:endParaRPr lang="ru-RU" dirty="0">
              <a:solidFill>
                <a:srgbClr val="8E367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НАТАЛЬЯ\Downloads\krymskiy-skorpio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888432" cy="426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9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532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Эндемики Крыма.  Насекомые.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Эндемики Крыма  Насекомые</dc:title>
  <dc:creator>НАТАЛЬЯ</dc:creator>
  <cp:lastModifiedBy>НАТАЛЬЯ</cp:lastModifiedBy>
  <cp:revision>6</cp:revision>
  <dcterms:created xsi:type="dcterms:W3CDTF">2024-07-30T15:57:41Z</dcterms:created>
  <dcterms:modified xsi:type="dcterms:W3CDTF">2024-07-30T16:50:52Z</dcterms:modified>
</cp:coreProperties>
</file>