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40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8" r:id="rId12"/>
    <p:sldId id="270" r:id="rId13"/>
    <p:sldId id="271" r:id="rId14"/>
    <p:sldId id="26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94660"/>
  </p:normalViewPr>
  <p:slideViewPr>
    <p:cSldViewPr>
      <p:cViewPr varScale="1">
        <p:scale>
          <a:sx n="88" d="100"/>
          <a:sy n="88" d="100"/>
        </p:scale>
        <p:origin x="-1502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901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0737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02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87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2963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14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08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733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53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769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894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70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18" Type="http://schemas.openxmlformats.org/officeDocument/2006/relationships/image" Target="../media/image6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17" Type="http://schemas.openxmlformats.org/officeDocument/2006/relationships/image" Target="../media/image59.png"/><Relationship Id="rId2" Type="http://schemas.openxmlformats.org/officeDocument/2006/relationships/image" Target="../media/image44.pn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statya-moj-lyubimyj-krasnoyarskij-kraj-dlya-detej-starshego-doshkolnogo-vozrasta-5095627.html" TargetMode="External"/><Relationship Id="rId7" Type="http://schemas.openxmlformats.org/officeDocument/2006/relationships/hyperlink" Target="https://ru.wikipedia.org/wiki/&#1043;&#1086;&#1088;&#1086;&#1076;&#1089;&#1082;&#1080;&#1077;_&#1085;&#1072;&#1089;&#1077;&#1083;&#1105;&#1085;&#1085;&#1099;&#1077;_&#1087;&#1091;&#1085;&#1082;&#1090;&#1099;_&#1050;&#1088;&#1072;&#1089;&#1085;&#1086;&#1103;&#1088;&#1089;&#1082;&#1086;&#1075;&#1086;_&#1082;&#1088;&#1072;&#1103;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my.krskstate.ru/docs/flora/" TargetMode="External"/><Relationship Id="rId5" Type="http://schemas.openxmlformats.org/officeDocument/2006/relationships/hyperlink" Target="https://znanierussia.ru/articles/&#1044;&#1074;&#1086;&#1088;&#1077;&#1094;_&#1089;&#1087;&#1086;&#1088;&#1090;&#1072;_&#1080;&#1084;&#1077;&#1085;&#1080;_&#1048;&#1074;&#1072;&#1085;&#1072;_&#1071;&#1088;&#1099;&#1075;&#1080;&#1085;&#1072;" TargetMode="External"/><Relationship Id="rId4" Type="http://schemas.openxmlformats.org/officeDocument/2006/relationships/hyperlink" Target="https://kras-stolby.ru/about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1.jpg"/><Relationship Id="rId7" Type="http://schemas.openxmlformats.org/officeDocument/2006/relationships/image" Target="../media/image1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jpg"/><Relationship Id="rId7" Type="http://schemas.openxmlformats.org/officeDocument/2006/relationships/image" Target="../media/image17.jpe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.jpg"/><Relationship Id="rId7" Type="http://schemas.openxmlformats.org/officeDocument/2006/relationships/image" Target="../media/image26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jpg"/><Relationship Id="rId7" Type="http://schemas.openxmlformats.org/officeDocument/2006/relationships/image" Target="../media/image31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11" Type="http://schemas.openxmlformats.org/officeDocument/2006/relationships/image" Target="../media/image35.png"/><Relationship Id="rId5" Type="http://schemas.openxmlformats.org/officeDocument/2006/relationships/image" Target="../media/image29.jpg"/><Relationship Id="rId10" Type="http://schemas.openxmlformats.org/officeDocument/2006/relationships/image" Target="../media/image34.png"/><Relationship Id="rId4" Type="http://schemas.openxmlformats.org/officeDocument/2006/relationships/image" Target="../media/image28.jpg"/><Relationship Id="rId9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g"/><Relationship Id="rId3" Type="http://schemas.openxmlformats.org/officeDocument/2006/relationships/image" Target="../media/image1.jpg"/><Relationship Id="rId7" Type="http://schemas.openxmlformats.org/officeDocument/2006/relationships/image" Target="../media/image39.jpg"/><Relationship Id="rId2" Type="http://schemas.openxmlformats.org/officeDocument/2006/relationships/audio" Target="../media/audio4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10" Type="http://schemas.openxmlformats.org/officeDocument/2006/relationships/image" Target="../media/image42.png"/><Relationship Id="rId4" Type="http://schemas.openxmlformats.org/officeDocument/2006/relationships/image" Target="../media/image36.jp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5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979" y="145820"/>
            <a:ext cx="3960440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Викторина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6937" y="1268760"/>
            <a:ext cx="755014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Красноярский </a:t>
            </a:r>
          </a:p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край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56730"/>
            <a:ext cx="4032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Для детей 3-4 класса.</a:t>
            </a:r>
          </a:p>
          <a:p>
            <a:endParaRPr lang="ru-RU" sz="24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1629389" y="4725144"/>
            <a:ext cx="54726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Составитель:</a:t>
            </a:r>
          </a:p>
          <a:p>
            <a:pPr algn="ctr"/>
            <a:r>
              <a:rPr lang="ru-RU" sz="2000" b="1" dirty="0" smtClean="0"/>
              <a:t>Учитель начальных классов</a:t>
            </a:r>
          </a:p>
          <a:p>
            <a:pPr algn="ctr"/>
            <a:r>
              <a:rPr lang="ru-RU" sz="2000" b="1" dirty="0" smtClean="0"/>
              <a:t>Ким Мария Константиновна</a:t>
            </a:r>
          </a:p>
          <a:p>
            <a:pPr algn="ctr"/>
            <a:r>
              <a:rPr lang="ru-RU" sz="2000" b="1" dirty="0" smtClean="0"/>
              <a:t>МАОУ СОШ №5 г. Сосновоборска</a:t>
            </a:r>
          </a:p>
          <a:p>
            <a:pPr algn="ctr"/>
            <a:r>
              <a:rPr lang="ru-RU" sz="2000" b="1" dirty="0" smtClean="0"/>
              <a:t>Красноярский край</a:t>
            </a:r>
          </a:p>
          <a:p>
            <a:pPr algn="ctr"/>
            <a:r>
              <a:rPr lang="ru-RU" sz="2000" b="1" dirty="0" smtClean="0"/>
              <a:t>2024 год.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065345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994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еще города входят в Красноярский край?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628800"/>
            <a:ext cx="7992888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YS Text"/>
              </a:rPr>
              <a:t>— Ачинск</a:t>
            </a:r>
            <a:r>
              <a:rPr lang="ru-RU" sz="3200" dirty="0" smtClean="0">
                <a:latin typeface="YS Text"/>
              </a:rPr>
              <a:t>,                            </a:t>
            </a:r>
            <a:r>
              <a:rPr lang="ru-RU" sz="3200" dirty="0">
                <a:latin typeface="YS Text"/>
              </a:rPr>
              <a:t>— Канск,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Боготол</a:t>
            </a:r>
            <a:r>
              <a:rPr lang="ru-RU" sz="3200" dirty="0" smtClean="0">
                <a:latin typeface="YS Text"/>
              </a:rPr>
              <a:t>,                          — </a:t>
            </a:r>
            <a:r>
              <a:rPr lang="ru-RU" sz="3200" dirty="0" err="1" smtClean="0">
                <a:latin typeface="YS Text"/>
              </a:rPr>
              <a:t>Кодинск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Бородино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   — </a:t>
            </a:r>
            <a:r>
              <a:rPr lang="ru-RU" sz="3200" dirty="0">
                <a:latin typeface="YS Text"/>
              </a:rPr>
              <a:t>Минусинск,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Дудинка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     — </a:t>
            </a:r>
            <a:r>
              <a:rPr lang="ru-RU" sz="3200" dirty="0">
                <a:latin typeface="YS Text"/>
              </a:rPr>
              <a:t>Назарово,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Енисейск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   — </a:t>
            </a:r>
            <a:r>
              <a:rPr lang="ru-RU" sz="3200" dirty="0">
                <a:latin typeface="YS Text"/>
              </a:rPr>
              <a:t>Норильск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>
                <a:latin typeface="YS Text"/>
              </a:rPr>
              <a:t>— </a:t>
            </a:r>
            <a:r>
              <a:rPr lang="ru-RU" sz="3200" dirty="0">
                <a:latin typeface="YS Text"/>
              </a:rPr>
              <a:t>Заозёрный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— </a:t>
            </a:r>
            <a:r>
              <a:rPr lang="ru-RU" sz="3200" dirty="0">
                <a:latin typeface="YS Text"/>
              </a:rPr>
              <a:t>Ужур,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</a:t>
            </a:r>
            <a:r>
              <a:rPr lang="ru-RU" sz="3200" dirty="0" err="1">
                <a:latin typeface="YS Text"/>
              </a:rPr>
              <a:t>Игарка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       — </a:t>
            </a:r>
            <a:r>
              <a:rPr lang="ru-RU" sz="3200" dirty="0">
                <a:latin typeface="YS Text"/>
              </a:rPr>
              <a:t>Уяр,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>
                <a:latin typeface="YS Text"/>
              </a:rPr>
              <a:t>— Иланский</a:t>
            </a:r>
            <a:r>
              <a:rPr lang="ru-RU" sz="3200" dirty="0" smtClean="0">
                <a:latin typeface="YS Text"/>
              </a:rPr>
              <a:t>,</a:t>
            </a:r>
            <a:r>
              <a:rPr lang="ru-RU" sz="3200" dirty="0">
                <a:latin typeface="YS Text"/>
              </a:rPr>
              <a:t> </a:t>
            </a:r>
            <a:r>
              <a:rPr lang="ru-RU" sz="3200" dirty="0" smtClean="0">
                <a:latin typeface="YS Text"/>
              </a:rPr>
              <a:t>                      — </a:t>
            </a:r>
            <a:r>
              <a:rPr lang="ru-RU" sz="3200" dirty="0">
                <a:latin typeface="YS Text"/>
              </a:rPr>
              <a:t>Шарыпово</a:t>
            </a:r>
            <a:r>
              <a:rPr lang="ru-RU" sz="2400" dirty="0">
                <a:solidFill>
                  <a:srgbClr val="333333"/>
                </a:solidFill>
                <a:latin typeface="YS Text"/>
              </a:rPr>
              <a:t>.</a:t>
            </a:r>
            <a:endParaRPr lang="ru-RU" sz="2400" dirty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,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18038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Полилиния 20"/>
          <p:cNvSpPr/>
          <p:nvPr/>
        </p:nvSpPr>
        <p:spPr>
          <a:xfrm>
            <a:off x="1" y="1"/>
            <a:ext cx="9144000" cy="6858002"/>
          </a:xfrm>
          <a:custGeom>
            <a:avLst/>
            <a:gdLst>
              <a:gd name="connsiteX0" fmla="*/ 142759 w 5577840"/>
              <a:gd name="connsiteY0" fmla="*/ 130602 h 3924300"/>
              <a:gd name="connsiteX1" fmla="*/ 142759 w 5577840"/>
              <a:gd name="connsiteY1" fmla="*/ 3793705 h 3924300"/>
              <a:gd name="connsiteX2" fmla="*/ 142760 w 5577840"/>
              <a:gd name="connsiteY2" fmla="*/ 3793705 h 3924300"/>
              <a:gd name="connsiteX3" fmla="*/ 142760 w 5577840"/>
              <a:gd name="connsiteY3" fmla="*/ 3793706 h 3924300"/>
              <a:gd name="connsiteX4" fmla="*/ 5386167 w 5577840"/>
              <a:gd name="connsiteY4" fmla="*/ 3793706 h 3924300"/>
              <a:gd name="connsiteX5" fmla="*/ 5386167 w 5577840"/>
              <a:gd name="connsiteY5" fmla="*/ 130603 h 3924300"/>
              <a:gd name="connsiteX6" fmla="*/ 5386166 w 5577840"/>
              <a:gd name="connsiteY6" fmla="*/ 130603 h 3924300"/>
              <a:gd name="connsiteX7" fmla="*/ 5386166 w 5577840"/>
              <a:gd name="connsiteY7" fmla="*/ 130602 h 3924300"/>
              <a:gd name="connsiteX8" fmla="*/ 0 w 5577840"/>
              <a:gd name="connsiteY8" fmla="*/ 0 h 3924300"/>
              <a:gd name="connsiteX9" fmla="*/ 5577840 w 5577840"/>
              <a:gd name="connsiteY9" fmla="*/ 0 h 3924300"/>
              <a:gd name="connsiteX10" fmla="*/ 5577840 w 5577840"/>
              <a:gd name="connsiteY10" fmla="*/ 3924300 h 3924300"/>
              <a:gd name="connsiteX11" fmla="*/ 0 w 5577840"/>
              <a:gd name="connsiteY11" fmla="*/ 3924300 h 392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77840" h="3924300">
                <a:moveTo>
                  <a:pt x="142759" y="130602"/>
                </a:moveTo>
                <a:lnTo>
                  <a:pt x="142759" y="3793705"/>
                </a:lnTo>
                <a:lnTo>
                  <a:pt x="142760" y="3793705"/>
                </a:lnTo>
                <a:lnTo>
                  <a:pt x="142760" y="3793706"/>
                </a:lnTo>
                <a:lnTo>
                  <a:pt x="5386167" y="3793706"/>
                </a:lnTo>
                <a:lnTo>
                  <a:pt x="5386167" y="130603"/>
                </a:lnTo>
                <a:lnTo>
                  <a:pt x="5386166" y="130603"/>
                </a:lnTo>
                <a:lnTo>
                  <a:pt x="5386166" y="130602"/>
                </a:lnTo>
                <a:close/>
                <a:moveTo>
                  <a:pt x="0" y="0"/>
                </a:moveTo>
                <a:lnTo>
                  <a:pt x="5577840" y="0"/>
                </a:lnTo>
                <a:lnTo>
                  <a:pt x="5577840" y="3924300"/>
                </a:lnTo>
                <a:lnTo>
                  <a:pt x="0" y="392430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2" name="Полилиния 21"/>
          <p:cNvSpPr/>
          <p:nvPr/>
        </p:nvSpPr>
        <p:spPr>
          <a:xfrm>
            <a:off x="2381969" y="223950"/>
            <a:ext cx="2149108" cy="1602526"/>
          </a:xfrm>
          <a:custGeom>
            <a:avLst/>
            <a:gdLst>
              <a:gd name="connsiteX0" fmla="*/ 0 w 2000250"/>
              <a:gd name="connsiteY0" fmla="*/ 0 h 1438275"/>
              <a:gd name="connsiteX1" fmla="*/ 2000250 w 2000250"/>
              <a:gd name="connsiteY1" fmla="*/ 0 h 1438275"/>
              <a:gd name="connsiteX2" fmla="*/ 2000250 w 2000250"/>
              <a:gd name="connsiteY2" fmla="*/ 505913 h 1438275"/>
              <a:gd name="connsiteX3" fmla="*/ 1996963 w 2000250"/>
              <a:gd name="connsiteY3" fmla="*/ 504326 h 1438275"/>
              <a:gd name="connsiteX4" fmla="*/ 1861530 w 2000250"/>
              <a:gd name="connsiteY4" fmla="*/ 471738 h 1438275"/>
              <a:gd name="connsiteX5" fmla="*/ 1685317 w 2000250"/>
              <a:gd name="connsiteY5" fmla="*/ 719388 h 1438275"/>
              <a:gd name="connsiteX6" fmla="*/ 1861530 w 2000250"/>
              <a:gd name="connsiteY6" fmla="*/ 967038 h 1438275"/>
              <a:gd name="connsiteX7" fmla="*/ 1947441 w 2000250"/>
              <a:gd name="connsiteY7" fmla="*/ 951337 h 1438275"/>
              <a:gd name="connsiteX8" fmla="*/ 2000250 w 2000250"/>
              <a:gd name="connsiteY8" fmla="*/ 929390 h 1438275"/>
              <a:gd name="connsiteX9" fmla="*/ 2000250 w 2000250"/>
              <a:gd name="connsiteY9" fmla="*/ 1438275 h 1438275"/>
              <a:gd name="connsiteX10" fmla="*/ 1113859 w 2000250"/>
              <a:gd name="connsiteY10" fmla="*/ 1438275 h 1438275"/>
              <a:gd name="connsiteX11" fmla="*/ 1118529 w 2000250"/>
              <a:gd name="connsiteY11" fmla="*/ 1432731 h 1438275"/>
              <a:gd name="connsiteX12" fmla="*/ 1245643 w 2000250"/>
              <a:gd name="connsiteY12" fmla="*/ 1143922 h 1438275"/>
              <a:gd name="connsiteX13" fmla="*/ 997993 w 2000250"/>
              <a:gd name="connsiteY13" fmla="*/ 967709 h 1438275"/>
              <a:gd name="connsiteX14" fmla="*/ 750343 w 2000250"/>
              <a:gd name="connsiteY14" fmla="*/ 1143922 h 1438275"/>
              <a:gd name="connsiteX15" fmla="*/ 864241 w 2000250"/>
              <a:gd name="connsiteY15" fmla="*/ 1425586 h 1438275"/>
              <a:gd name="connsiteX16" fmla="*/ 873737 w 2000250"/>
              <a:gd name="connsiteY16" fmla="*/ 1438275 h 1438275"/>
              <a:gd name="connsiteX17" fmla="*/ 0 w 2000250"/>
              <a:gd name="connsiteY17" fmla="*/ 1438275 h 1438275"/>
              <a:gd name="connsiteX18" fmla="*/ 0 w 2000250"/>
              <a:gd name="connsiteY18" fmla="*/ 871575 h 1438275"/>
              <a:gd name="connsiteX19" fmla="*/ 26130 w 2000250"/>
              <a:gd name="connsiteY19" fmla="*/ 888385 h 1438275"/>
              <a:gd name="connsiteX20" fmla="*/ 218952 w 2000250"/>
              <a:gd name="connsiteY20" fmla="*/ 953750 h 1438275"/>
              <a:gd name="connsiteX21" fmla="*/ 395165 w 2000250"/>
              <a:gd name="connsiteY21" fmla="*/ 706100 h 1438275"/>
              <a:gd name="connsiteX22" fmla="*/ 218952 w 2000250"/>
              <a:gd name="connsiteY22" fmla="*/ 458450 h 1438275"/>
              <a:gd name="connsiteX23" fmla="*/ 30893 w 2000250"/>
              <a:gd name="connsiteY23" fmla="*/ 516434 h 1438275"/>
              <a:gd name="connsiteX24" fmla="*/ 0 w 2000250"/>
              <a:gd name="connsiteY24" fmla="*/ 534888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00250" h="1438275">
                <a:moveTo>
                  <a:pt x="0" y="0"/>
                </a:moveTo>
                <a:lnTo>
                  <a:pt x="2000250" y="0"/>
                </a:lnTo>
                <a:lnTo>
                  <a:pt x="2000250" y="505913"/>
                </a:lnTo>
                <a:lnTo>
                  <a:pt x="1996963" y="504326"/>
                </a:lnTo>
                <a:cubicBezTo>
                  <a:pt x="1944301" y="481174"/>
                  <a:pt x="1893439" y="466142"/>
                  <a:pt x="1861530" y="471738"/>
                </a:cubicBezTo>
                <a:cubicBezTo>
                  <a:pt x="1776440" y="486660"/>
                  <a:pt x="1685317" y="582615"/>
                  <a:pt x="1685317" y="719388"/>
                </a:cubicBezTo>
                <a:cubicBezTo>
                  <a:pt x="1685317" y="856161"/>
                  <a:pt x="1775170" y="955608"/>
                  <a:pt x="1861530" y="967038"/>
                </a:cubicBezTo>
                <a:cubicBezTo>
                  <a:pt x="1883120" y="969896"/>
                  <a:pt x="1913531" y="963446"/>
                  <a:pt x="1947441" y="951337"/>
                </a:cubicBezTo>
                <a:lnTo>
                  <a:pt x="2000250" y="929390"/>
                </a:lnTo>
                <a:lnTo>
                  <a:pt x="2000250" y="1438275"/>
                </a:lnTo>
                <a:lnTo>
                  <a:pt x="1113859" y="1438275"/>
                </a:lnTo>
                <a:lnTo>
                  <a:pt x="1118529" y="1432731"/>
                </a:lnTo>
                <a:cubicBezTo>
                  <a:pt x="1179027" y="1352847"/>
                  <a:pt x="1254216" y="1208692"/>
                  <a:pt x="1245643" y="1143922"/>
                </a:cubicBezTo>
                <a:cubicBezTo>
                  <a:pt x="1234213" y="1057562"/>
                  <a:pt x="1134766" y="967709"/>
                  <a:pt x="997993" y="967709"/>
                </a:cubicBezTo>
                <a:cubicBezTo>
                  <a:pt x="861220" y="967709"/>
                  <a:pt x="765265" y="1058832"/>
                  <a:pt x="750343" y="1143922"/>
                </a:cubicBezTo>
                <a:cubicBezTo>
                  <a:pt x="739152" y="1207740"/>
                  <a:pt x="810470" y="1347370"/>
                  <a:pt x="864241" y="1425586"/>
                </a:cubicBezTo>
                <a:lnTo>
                  <a:pt x="873737" y="1438275"/>
                </a:lnTo>
                <a:lnTo>
                  <a:pt x="0" y="1438275"/>
                </a:lnTo>
                <a:lnTo>
                  <a:pt x="0" y="871575"/>
                </a:lnTo>
                <a:lnTo>
                  <a:pt x="26130" y="888385"/>
                </a:lnTo>
                <a:cubicBezTo>
                  <a:pt x="97310" y="927953"/>
                  <a:pt x="175772" y="959465"/>
                  <a:pt x="218952" y="953750"/>
                </a:cubicBezTo>
                <a:cubicBezTo>
                  <a:pt x="305312" y="942320"/>
                  <a:pt x="395165" y="842873"/>
                  <a:pt x="395165" y="706100"/>
                </a:cubicBezTo>
                <a:cubicBezTo>
                  <a:pt x="395165" y="569327"/>
                  <a:pt x="304042" y="473372"/>
                  <a:pt x="218952" y="458450"/>
                </a:cubicBezTo>
                <a:cubicBezTo>
                  <a:pt x="176407" y="450989"/>
                  <a:pt x="100168" y="480199"/>
                  <a:pt x="30893" y="516434"/>
                </a:cubicBezTo>
                <a:lnTo>
                  <a:pt x="0" y="534888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3" name="Полилиния 22"/>
          <p:cNvSpPr/>
          <p:nvPr/>
        </p:nvSpPr>
        <p:spPr>
          <a:xfrm>
            <a:off x="4192704" y="223950"/>
            <a:ext cx="2487480" cy="1602526"/>
          </a:xfrm>
          <a:custGeom>
            <a:avLst/>
            <a:gdLst>
              <a:gd name="connsiteX0" fmla="*/ 314933 w 2315183"/>
              <a:gd name="connsiteY0" fmla="*/ 0 h 1438275"/>
              <a:gd name="connsiteX1" fmla="*/ 2315183 w 2315183"/>
              <a:gd name="connsiteY1" fmla="*/ 0 h 1438275"/>
              <a:gd name="connsiteX2" fmla="*/ 2315183 w 2315183"/>
              <a:gd name="connsiteY2" fmla="*/ 539434 h 1438275"/>
              <a:gd name="connsiteX3" fmla="*/ 2298924 w 2315183"/>
              <a:gd name="connsiteY3" fmla="*/ 529722 h 1438275"/>
              <a:gd name="connsiteX4" fmla="*/ 2110865 w 2315183"/>
              <a:gd name="connsiteY4" fmla="*/ 471738 h 1438275"/>
              <a:gd name="connsiteX5" fmla="*/ 1934652 w 2315183"/>
              <a:gd name="connsiteY5" fmla="*/ 719388 h 1438275"/>
              <a:gd name="connsiteX6" fmla="*/ 2110865 w 2315183"/>
              <a:gd name="connsiteY6" fmla="*/ 967038 h 1438275"/>
              <a:gd name="connsiteX7" fmla="*/ 2303687 w 2315183"/>
              <a:gd name="connsiteY7" fmla="*/ 901673 h 1438275"/>
              <a:gd name="connsiteX8" fmla="*/ 2315183 w 2315183"/>
              <a:gd name="connsiteY8" fmla="*/ 894277 h 1438275"/>
              <a:gd name="connsiteX9" fmla="*/ 2315183 w 2315183"/>
              <a:gd name="connsiteY9" fmla="*/ 1438275 h 1438275"/>
              <a:gd name="connsiteX10" fmla="*/ 1428792 w 2315183"/>
              <a:gd name="connsiteY10" fmla="*/ 1438275 h 1438275"/>
              <a:gd name="connsiteX11" fmla="*/ 1433462 w 2315183"/>
              <a:gd name="connsiteY11" fmla="*/ 1432731 h 1438275"/>
              <a:gd name="connsiteX12" fmla="*/ 1560576 w 2315183"/>
              <a:gd name="connsiteY12" fmla="*/ 1143922 h 1438275"/>
              <a:gd name="connsiteX13" fmla="*/ 1312926 w 2315183"/>
              <a:gd name="connsiteY13" fmla="*/ 967709 h 1438275"/>
              <a:gd name="connsiteX14" fmla="*/ 1065276 w 2315183"/>
              <a:gd name="connsiteY14" fmla="*/ 1143922 h 1438275"/>
              <a:gd name="connsiteX15" fmla="*/ 1179174 w 2315183"/>
              <a:gd name="connsiteY15" fmla="*/ 1425586 h 1438275"/>
              <a:gd name="connsiteX16" fmla="*/ 1188670 w 2315183"/>
              <a:gd name="connsiteY16" fmla="*/ 1438275 h 1438275"/>
              <a:gd name="connsiteX17" fmla="*/ 314933 w 2315183"/>
              <a:gd name="connsiteY17" fmla="*/ 1438275 h 1438275"/>
              <a:gd name="connsiteX18" fmla="*/ 314933 w 2315183"/>
              <a:gd name="connsiteY18" fmla="*/ 929390 h 1438275"/>
              <a:gd name="connsiteX19" fmla="*/ 262124 w 2315183"/>
              <a:gd name="connsiteY19" fmla="*/ 951337 h 1438275"/>
              <a:gd name="connsiteX20" fmla="*/ 176213 w 2315183"/>
              <a:gd name="connsiteY20" fmla="*/ 967038 h 1438275"/>
              <a:gd name="connsiteX21" fmla="*/ 0 w 2315183"/>
              <a:gd name="connsiteY21" fmla="*/ 719388 h 1438275"/>
              <a:gd name="connsiteX22" fmla="*/ 176213 w 2315183"/>
              <a:gd name="connsiteY22" fmla="*/ 471738 h 1438275"/>
              <a:gd name="connsiteX23" fmla="*/ 311645 w 2315183"/>
              <a:gd name="connsiteY23" fmla="*/ 504326 h 1438275"/>
              <a:gd name="connsiteX24" fmla="*/ 314933 w 2315183"/>
              <a:gd name="connsiteY24" fmla="*/ 505913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15183" h="1438275">
                <a:moveTo>
                  <a:pt x="314933" y="0"/>
                </a:moveTo>
                <a:lnTo>
                  <a:pt x="2315183" y="0"/>
                </a:lnTo>
                <a:lnTo>
                  <a:pt x="2315183" y="539434"/>
                </a:lnTo>
                <a:lnTo>
                  <a:pt x="2298924" y="529722"/>
                </a:lnTo>
                <a:cubicBezTo>
                  <a:pt x="2229650" y="493487"/>
                  <a:pt x="2153410" y="464277"/>
                  <a:pt x="2110865" y="471738"/>
                </a:cubicBezTo>
                <a:cubicBezTo>
                  <a:pt x="2025775" y="486660"/>
                  <a:pt x="1934652" y="582615"/>
                  <a:pt x="1934652" y="719388"/>
                </a:cubicBezTo>
                <a:cubicBezTo>
                  <a:pt x="1934652" y="856161"/>
                  <a:pt x="2024505" y="955608"/>
                  <a:pt x="2110865" y="967038"/>
                </a:cubicBezTo>
                <a:cubicBezTo>
                  <a:pt x="2154045" y="972753"/>
                  <a:pt x="2232508" y="941241"/>
                  <a:pt x="2303687" y="901673"/>
                </a:cubicBezTo>
                <a:lnTo>
                  <a:pt x="2315183" y="894277"/>
                </a:lnTo>
                <a:lnTo>
                  <a:pt x="2315183" y="1438275"/>
                </a:lnTo>
                <a:lnTo>
                  <a:pt x="1428792" y="1438275"/>
                </a:lnTo>
                <a:lnTo>
                  <a:pt x="1433462" y="1432731"/>
                </a:lnTo>
                <a:cubicBezTo>
                  <a:pt x="1493960" y="1352847"/>
                  <a:pt x="1569149" y="1208692"/>
                  <a:pt x="1560576" y="1143922"/>
                </a:cubicBezTo>
                <a:cubicBezTo>
                  <a:pt x="1549146" y="1057562"/>
                  <a:pt x="1449699" y="967709"/>
                  <a:pt x="1312926" y="967709"/>
                </a:cubicBezTo>
                <a:cubicBezTo>
                  <a:pt x="1176153" y="967709"/>
                  <a:pt x="1080198" y="1058832"/>
                  <a:pt x="1065276" y="1143922"/>
                </a:cubicBezTo>
                <a:cubicBezTo>
                  <a:pt x="1054085" y="1207740"/>
                  <a:pt x="1125403" y="1347370"/>
                  <a:pt x="1179174" y="1425586"/>
                </a:cubicBezTo>
                <a:lnTo>
                  <a:pt x="1188670" y="1438275"/>
                </a:lnTo>
                <a:lnTo>
                  <a:pt x="314933" y="1438275"/>
                </a:lnTo>
                <a:lnTo>
                  <a:pt x="314933" y="929390"/>
                </a:lnTo>
                <a:lnTo>
                  <a:pt x="262124" y="951337"/>
                </a:lnTo>
                <a:cubicBezTo>
                  <a:pt x="228213" y="963446"/>
                  <a:pt x="197803" y="969896"/>
                  <a:pt x="176213" y="967038"/>
                </a:cubicBezTo>
                <a:cubicBezTo>
                  <a:pt x="89853" y="955608"/>
                  <a:pt x="0" y="856161"/>
                  <a:pt x="0" y="719388"/>
                </a:cubicBezTo>
                <a:cubicBezTo>
                  <a:pt x="0" y="582615"/>
                  <a:pt x="91123" y="486660"/>
                  <a:pt x="176213" y="471738"/>
                </a:cubicBezTo>
                <a:cubicBezTo>
                  <a:pt x="208122" y="466142"/>
                  <a:pt x="258983" y="481174"/>
                  <a:pt x="311645" y="504326"/>
                </a:cubicBezTo>
                <a:lnTo>
                  <a:pt x="314933" y="505913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4" name="Полилиния 23"/>
          <p:cNvSpPr/>
          <p:nvPr/>
        </p:nvSpPr>
        <p:spPr>
          <a:xfrm>
            <a:off x="6270993" y="219065"/>
            <a:ext cx="2557960" cy="2088659"/>
          </a:xfrm>
          <a:custGeom>
            <a:avLst/>
            <a:gdLst>
              <a:gd name="connsiteX0" fmla="*/ 380531 w 2380781"/>
              <a:gd name="connsiteY0" fmla="*/ 0 h 1874583"/>
              <a:gd name="connsiteX1" fmla="*/ 2380781 w 2380781"/>
              <a:gd name="connsiteY1" fmla="*/ 0 h 1874583"/>
              <a:gd name="connsiteX2" fmla="*/ 2380781 w 2380781"/>
              <a:gd name="connsiteY2" fmla="*/ 1438275 h 1874583"/>
              <a:gd name="connsiteX3" fmla="*/ 1521397 w 2380781"/>
              <a:gd name="connsiteY3" fmla="*/ 1438275 h 1874583"/>
              <a:gd name="connsiteX4" fmla="*/ 1532460 w 2380781"/>
              <a:gd name="connsiteY4" fmla="*/ 1454194 h 1874583"/>
              <a:gd name="connsiteX5" fmla="*/ 1628556 w 2380781"/>
              <a:gd name="connsiteY5" fmla="*/ 1698370 h 1874583"/>
              <a:gd name="connsiteX6" fmla="*/ 1380906 w 2380781"/>
              <a:gd name="connsiteY6" fmla="*/ 1874583 h 1874583"/>
              <a:gd name="connsiteX7" fmla="*/ 1133256 w 2380781"/>
              <a:gd name="connsiteY7" fmla="*/ 1698370 h 1874583"/>
              <a:gd name="connsiteX8" fmla="*/ 1219270 w 2380781"/>
              <a:gd name="connsiteY8" fmla="*/ 1460297 h 1874583"/>
              <a:gd name="connsiteX9" fmla="*/ 1233357 w 2380781"/>
              <a:gd name="connsiteY9" fmla="*/ 1438275 h 1874583"/>
              <a:gd name="connsiteX10" fmla="*/ 380531 w 2380781"/>
              <a:gd name="connsiteY10" fmla="*/ 1438275 h 1874583"/>
              <a:gd name="connsiteX11" fmla="*/ 380531 w 2380781"/>
              <a:gd name="connsiteY11" fmla="*/ 894277 h 1874583"/>
              <a:gd name="connsiteX12" fmla="*/ 369035 w 2380781"/>
              <a:gd name="connsiteY12" fmla="*/ 901673 h 1874583"/>
              <a:gd name="connsiteX13" fmla="*/ 176213 w 2380781"/>
              <a:gd name="connsiteY13" fmla="*/ 967038 h 1874583"/>
              <a:gd name="connsiteX14" fmla="*/ 0 w 2380781"/>
              <a:gd name="connsiteY14" fmla="*/ 719388 h 1874583"/>
              <a:gd name="connsiteX15" fmla="*/ 176213 w 2380781"/>
              <a:gd name="connsiteY15" fmla="*/ 471738 h 1874583"/>
              <a:gd name="connsiteX16" fmla="*/ 364272 w 2380781"/>
              <a:gd name="connsiteY16" fmla="*/ 529722 h 1874583"/>
              <a:gd name="connsiteX17" fmla="*/ 380531 w 2380781"/>
              <a:gd name="connsiteY17" fmla="*/ 539434 h 187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80781" h="1874583">
                <a:moveTo>
                  <a:pt x="380531" y="0"/>
                </a:moveTo>
                <a:lnTo>
                  <a:pt x="2380781" y="0"/>
                </a:lnTo>
                <a:lnTo>
                  <a:pt x="2380781" y="1438275"/>
                </a:lnTo>
                <a:lnTo>
                  <a:pt x="1521397" y="1438275"/>
                </a:lnTo>
                <a:lnTo>
                  <a:pt x="1532460" y="1454194"/>
                </a:lnTo>
                <a:cubicBezTo>
                  <a:pt x="1584677" y="1535292"/>
                  <a:pt x="1635700" y="1644395"/>
                  <a:pt x="1628556" y="1698370"/>
                </a:cubicBezTo>
                <a:cubicBezTo>
                  <a:pt x="1617126" y="1784730"/>
                  <a:pt x="1517679" y="1874583"/>
                  <a:pt x="1380906" y="1874583"/>
                </a:cubicBezTo>
                <a:cubicBezTo>
                  <a:pt x="1244133" y="1874583"/>
                  <a:pt x="1148178" y="1783460"/>
                  <a:pt x="1133256" y="1698370"/>
                </a:cubicBezTo>
                <a:cubicBezTo>
                  <a:pt x="1123930" y="1645189"/>
                  <a:pt x="1171902" y="1539360"/>
                  <a:pt x="1219270" y="1460297"/>
                </a:cubicBezTo>
                <a:lnTo>
                  <a:pt x="1233357" y="1438275"/>
                </a:lnTo>
                <a:lnTo>
                  <a:pt x="380531" y="1438275"/>
                </a:lnTo>
                <a:lnTo>
                  <a:pt x="380531" y="894277"/>
                </a:lnTo>
                <a:lnTo>
                  <a:pt x="369035" y="901673"/>
                </a:lnTo>
                <a:cubicBezTo>
                  <a:pt x="297855" y="941241"/>
                  <a:pt x="219393" y="972753"/>
                  <a:pt x="176213" y="967038"/>
                </a:cubicBezTo>
                <a:cubicBezTo>
                  <a:pt x="89853" y="955608"/>
                  <a:pt x="0" y="856161"/>
                  <a:pt x="0" y="719388"/>
                </a:cubicBezTo>
                <a:cubicBezTo>
                  <a:pt x="0" y="582615"/>
                  <a:pt x="91123" y="486660"/>
                  <a:pt x="176213" y="471738"/>
                </a:cubicBezTo>
                <a:cubicBezTo>
                  <a:pt x="218758" y="464277"/>
                  <a:pt x="294997" y="493487"/>
                  <a:pt x="364272" y="529722"/>
                </a:cubicBezTo>
                <a:lnTo>
                  <a:pt x="380531" y="539434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5" name="Полилиния 24"/>
          <p:cNvSpPr/>
          <p:nvPr/>
        </p:nvSpPr>
        <p:spPr>
          <a:xfrm>
            <a:off x="233205" y="1829773"/>
            <a:ext cx="2149108" cy="1602526"/>
          </a:xfrm>
          <a:custGeom>
            <a:avLst/>
            <a:gdLst>
              <a:gd name="connsiteX0" fmla="*/ 0 w 2000250"/>
              <a:gd name="connsiteY0" fmla="*/ 0 h 1438275"/>
              <a:gd name="connsiteX1" fmla="*/ 796897 w 2000250"/>
              <a:gd name="connsiteY1" fmla="*/ 0 h 1438275"/>
              <a:gd name="connsiteX2" fmla="*/ 787751 w 2000250"/>
              <a:gd name="connsiteY2" fmla="*/ 14299 h 1438275"/>
              <a:gd name="connsiteX3" fmla="*/ 701737 w 2000250"/>
              <a:gd name="connsiteY3" fmla="*/ 252372 h 1438275"/>
              <a:gd name="connsiteX4" fmla="*/ 949387 w 2000250"/>
              <a:gd name="connsiteY4" fmla="*/ 428585 h 1438275"/>
              <a:gd name="connsiteX5" fmla="*/ 1197037 w 2000250"/>
              <a:gd name="connsiteY5" fmla="*/ 252372 h 1438275"/>
              <a:gd name="connsiteX6" fmla="*/ 1100940 w 2000250"/>
              <a:gd name="connsiteY6" fmla="*/ 8196 h 1438275"/>
              <a:gd name="connsiteX7" fmla="*/ 1095245 w 2000250"/>
              <a:gd name="connsiteY7" fmla="*/ 0 h 1438275"/>
              <a:gd name="connsiteX8" fmla="*/ 2000250 w 2000250"/>
              <a:gd name="connsiteY8" fmla="*/ 0 h 1438275"/>
              <a:gd name="connsiteX9" fmla="*/ 2000250 w 2000250"/>
              <a:gd name="connsiteY9" fmla="*/ 537557 h 1438275"/>
              <a:gd name="connsiteX10" fmla="*/ 1964888 w 2000250"/>
              <a:gd name="connsiteY10" fmla="*/ 516434 h 1438275"/>
              <a:gd name="connsiteX11" fmla="*/ 1776829 w 2000250"/>
              <a:gd name="connsiteY11" fmla="*/ 458450 h 1438275"/>
              <a:gd name="connsiteX12" fmla="*/ 1600616 w 2000250"/>
              <a:gd name="connsiteY12" fmla="*/ 706100 h 1438275"/>
              <a:gd name="connsiteX13" fmla="*/ 1776829 w 2000250"/>
              <a:gd name="connsiteY13" fmla="*/ 953750 h 1438275"/>
              <a:gd name="connsiteX14" fmla="*/ 1969651 w 2000250"/>
              <a:gd name="connsiteY14" fmla="*/ 888385 h 1438275"/>
              <a:gd name="connsiteX15" fmla="*/ 2000250 w 2000250"/>
              <a:gd name="connsiteY15" fmla="*/ 868700 h 1438275"/>
              <a:gd name="connsiteX16" fmla="*/ 2000250 w 2000250"/>
              <a:gd name="connsiteY16" fmla="*/ 1438275 h 1438275"/>
              <a:gd name="connsiteX17" fmla="*/ 1121494 w 2000250"/>
              <a:gd name="connsiteY17" fmla="*/ 1438275 h 1438275"/>
              <a:gd name="connsiteX18" fmla="*/ 1141204 w 2000250"/>
              <a:gd name="connsiteY18" fmla="*/ 1405339 h 1438275"/>
              <a:gd name="connsiteX19" fmla="*/ 1206569 w 2000250"/>
              <a:gd name="connsiteY19" fmla="*/ 1212517 h 1438275"/>
              <a:gd name="connsiteX20" fmla="*/ 958919 w 2000250"/>
              <a:gd name="connsiteY20" fmla="*/ 1036304 h 1438275"/>
              <a:gd name="connsiteX21" fmla="*/ 711269 w 2000250"/>
              <a:gd name="connsiteY21" fmla="*/ 1212517 h 1438275"/>
              <a:gd name="connsiteX22" fmla="*/ 769253 w 2000250"/>
              <a:gd name="connsiteY22" fmla="*/ 1400576 h 1438275"/>
              <a:gd name="connsiteX23" fmla="*/ 790381 w 2000250"/>
              <a:gd name="connsiteY23" fmla="*/ 1438275 h 1438275"/>
              <a:gd name="connsiteX24" fmla="*/ 0 w 2000250"/>
              <a:gd name="connsiteY24" fmla="*/ 1438275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00250" h="1438275">
                <a:moveTo>
                  <a:pt x="0" y="0"/>
                </a:moveTo>
                <a:lnTo>
                  <a:pt x="796897" y="0"/>
                </a:lnTo>
                <a:lnTo>
                  <a:pt x="787751" y="14299"/>
                </a:lnTo>
                <a:cubicBezTo>
                  <a:pt x="740383" y="93362"/>
                  <a:pt x="692411" y="199191"/>
                  <a:pt x="701737" y="252372"/>
                </a:cubicBezTo>
                <a:cubicBezTo>
                  <a:pt x="716659" y="337462"/>
                  <a:pt x="812614" y="428585"/>
                  <a:pt x="949387" y="428585"/>
                </a:cubicBezTo>
                <a:cubicBezTo>
                  <a:pt x="1086160" y="428585"/>
                  <a:pt x="1185607" y="338732"/>
                  <a:pt x="1197037" y="252372"/>
                </a:cubicBezTo>
                <a:cubicBezTo>
                  <a:pt x="1204181" y="198397"/>
                  <a:pt x="1153157" y="89294"/>
                  <a:pt x="1100940" y="8196"/>
                </a:cubicBezTo>
                <a:lnTo>
                  <a:pt x="1095245" y="0"/>
                </a:lnTo>
                <a:lnTo>
                  <a:pt x="2000250" y="0"/>
                </a:lnTo>
                <a:lnTo>
                  <a:pt x="2000250" y="537557"/>
                </a:lnTo>
                <a:lnTo>
                  <a:pt x="1964888" y="516434"/>
                </a:lnTo>
                <a:cubicBezTo>
                  <a:pt x="1895614" y="480199"/>
                  <a:pt x="1819374" y="450989"/>
                  <a:pt x="1776829" y="458450"/>
                </a:cubicBezTo>
                <a:cubicBezTo>
                  <a:pt x="1691739" y="473372"/>
                  <a:pt x="1600616" y="569327"/>
                  <a:pt x="1600616" y="706100"/>
                </a:cubicBezTo>
                <a:cubicBezTo>
                  <a:pt x="1600616" y="842873"/>
                  <a:pt x="1690469" y="942320"/>
                  <a:pt x="1776829" y="953750"/>
                </a:cubicBezTo>
                <a:cubicBezTo>
                  <a:pt x="1820009" y="959465"/>
                  <a:pt x="1898471" y="927953"/>
                  <a:pt x="1969651" y="888385"/>
                </a:cubicBezTo>
                <a:lnTo>
                  <a:pt x="2000250" y="868700"/>
                </a:lnTo>
                <a:lnTo>
                  <a:pt x="2000250" y="1438275"/>
                </a:lnTo>
                <a:lnTo>
                  <a:pt x="1121494" y="1438275"/>
                </a:lnTo>
                <a:lnTo>
                  <a:pt x="1141204" y="1405339"/>
                </a:lnTo>
                <a:cubicBezTo>
                  <a:pt x="1180772" y="1334159"/>
                  <a:pt x="1212284" y="1255697"/>
                  <a:pt x="1206569" y="1212517"/>
                </a:cubicBezTo>
                <a:cubicBezTo>
                  <a:pt x="1195139" y="1126157"/>
                  <a:pt x="1095692" y="1036304"/>
                  <a:pt x="958919" y="1036304"/>
                </a:cubicBezTo>
                <a:cubicBezTo>
                  <a:pt x="822146" y="1036304"/>
                  <a:pt x="726191" y="1127427"/>
                  <a:pt x="711269" y="1212517"/>
                </a:cubicBezTo>
                <a:cubicBezTo>
                  <a:pt x="703808" y="1255062"/>
                  <a:pt x="733018" y="1331302"/>
                  <a:pt x="769253" y="1400576"/>
                </a:cubicBezTo>
                <a:lnTo>
                  <a:pt x="790381" y="1438275"/>
                </a:lnTo>
                <a:lnTo>
                  <a:pt x="0" y="1438275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6" name="Полилиния 25"/>
          <p:cNvSpPr/>
          <p:nvPr/>
        </p:nvSpPr>
        <p:spPr>
          <a:xfrm>
            <a:off x="1952595" y="1302169"/>
            <a:ext cx="3013291" cy="2596648"/>
          </a:xfrm>
          <a:custGeom>
            <a:avLst/>
            <a:gdLst>
              <a:gd name="connsiteX0" fmla="*/ 1397627 w 2804574"/>
              <a:gd name="connsiteY0" fmla="*/ 0 h 2330504"/>
              <a:gd name="connsiteX1" fmla="*/ 1645277 w 2804574"/>
              <a:gd name="connsiteY1" fmla="*/ 176213 h 2330504"/>
              <a:gd name="connsiteX2" fmla="*/ 1518163 w 2804574"/>
              <a:gd name="connsiteY2" fmla="*/ 465022 h 2330504"/>
              <a:gd name="connsiteX3" fmla="*/ 1513493 w 2804574"/>
              <a:gd name="connsiteY3" fmla="*/ 470566 h 2330504"/>
              <a:gd name="connsiteX4" fmla="*/ 2399884 w 2804574"/>
              <a:gd name="connsiteY4" fmla="*/ 470566 h 2330504"/>
              <a:gd name="connsiteX5" fmla="*/ 2399884 w 2804574"/>
              <a:gd name="connsiteY5" fmla="*/ 1022938 h 2330504"/>
              <a:gd name="connsiteX6" fmla="*/ 2440302 w 2804574"/>
              <a:gd name="connsiteY6" fmla="*/ 1000287 h 2330504"/>
              <a:gd name="connsiteX7" fmla="*/ 2628361 w 2804574"/>
              <a:gd name="connsiteY7" fmla="*/ 942303 h 2330504"/>
              <a:gd name="connsiteX8" fmla="*/ 2804574 w 2804574"/>
              <a:gd name="connsiteY8" fmla="*/ 1189953 h 2330504"/>
              <a:gd name="connsiteX9" fmla="*/ 2628361 w 2804574"/>
              <a:gd name="connsiteY9" fmla="*/ 1437603 h 2330504"/>
              <a:gd name="connsiteX10" fmla="*/ 2435539 w 2804574"/>
              <a:gd name="connsiteY10" fmla="*/ 1372238 h 2330504"/>
              <a:gd name="connsiteX11" fmla="*/ 2399884 w 2804574"/>
              <a:gd name="connsiteY11" fmla="*/ 1350901 h 2330504"/>
              <a:gd name="connsiteX12" fmla="*/ 2399884 w 2804574"/>
              <a:gd name="connsiteY12" fmla="*/ 1908841 h 2330504"/>
              <a:gd name="connsiteX13" fmla="*/ 1563155 w 2804574"/>
              <a:gd name="connsiteY13" fmla="*/ 1908841 h 2330504"/>
              <a:gd name="connsiteX14" fmla="*/ 1564040 w 2804574"/>
              <a:gd name="connsiteY14" fmla="*/ 1910115 h 2330504"/>
              <a:gd name="connsiteX15" fmla="*/ 1660137 w 2804574"/>
              <a:gd name="connsiteY15" fmla="*/ 2154291 h 2330504"/>
              <a:gd name="connsiteX16" fmla="*/ 1412487 w 2804574"/>
              <a:gd name="connsiteY16" fmla="*/ 2330504 h 2330504"/>
              <a:gd name="connsiteX17" fmla="*/ 1164837 w 2804574"/>
              <a:gd name="connsiteY17" fmla="*/ 2154291 h 2330504"/>
              <a:gd name="connsiteX18" fmla="*/ 1250851 w 2804574"/>
              <a:gd name="connsiteY18" fmla="*/ 1916218 h 2330504"/>
              <a:gd name="connsiteX19" fmla="*/ 1255569 w 2804574"/>
              <a:gd name="connsiteY19" fmla="*/ 1908841 h 2330504"/>
              <a:gd name="connsiteX20" fmla="*/ 399634 w 2804574"/>
              <a:gd name="connsiteY20" fmla="*/ 1908841 h 2330504"/>
              <a:gd name="connsiteX21" fmla="*/ 399634 w 2804574"/>
              <a:gd name="connsiteY21" fmla="*/ 1340640 h 2330504"/>
              <a:gd name="connsiteX22" fmla="*/ 369035 w 2804574"/>
              <a:gd name="connsiteY22" fmla="*/ 1358951 h 2330504"/>
              <a:gd name="connsiteX23" fmla="*/ 176213 w 2804574"/>
              <a:gd name="connsiteY23" fmla="*/ 1424316 h 2330504"/>
              <a:gd name="connsiteX24" fmla="*/ 0 w 2804574"/>
              <a:gd name="connsiteY24" fmla="*/ 1176666 h 2330504"/>
              <a:gd name="connsiteX25" fmla="*/ 176213 w 2804574"/>
              <a:gd name="connsiteY25" fmla="*/ 929016 h 2330504"/>
              <a:gd name="connsiteX26" fmla="*/ 364272 w 2804574"/>
              <a:gd name="connsiteY26" fmla="*/ 987000 h 2330504"/>
              <a:gd name="connsiteX27" fmla="*/ 399634 w 2804574"/>
              <a:gd name="connsiteY27" fmla="*/ 1006818 h 2330504"/>
              <a:gd name="connsiteX28" fmla="*/ 399634 w 2804574"/>
              <a:gd name="connsiteY28" fmla="*/ 470566 h 2330504"/>
              <a:gd name="connsiteX29" fmla="*/ 1273371 w 2804574"/>
              <a:gd name="connsiteY29" fmla="*/ 470566 h 2330504"/>
              <a:gd name="connsiteX30" fmla="*/ 1263875 w 2804574"/>
              <a:gd name="connsiteY30" fmla="*/ 457877 h 2330504"/>
              <a:gd name="connsiteX31" fmla="*/ 1149977 w 2804574"/>
              <a:gd name="connsiteY31" fmla="*/ 176213 h 2330504"/>
              <a:gd name="connsiteX32" fmla="*/ 1397627 w 2804574"/>
              <a:gd name="connsiteY32" fmla="*/ 0 h 2330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804574" h="2330504">
                <a:moveTo>
                  <a:pt x="1397627" y="0"/>
                </a:moveTo>
                <a:cubicBezTo>
                  <a:pt x="1534400" y="0"/>
                  <a:pt x="1633847" y="89853"/>
                  <a:pt x="1645277" y="176213"/>
                </a:cubicBezTo>
                <a:cubicBezTo>
                  <a:pt x="1653850" y="240983"/>
                  <a:pt x="1578661" y="385138"/>
                  <a:pt x="1518163" y="465022"/>
                </a:cubicBezTo>
                <a:lnTo>
                  <a:pt x="1513493" y="470566"/>
                </a:lnTo>
                <a:lnTo>
                  <a:pt x="2399884" y="470566"/>
                </a:lnTo>
                <a:lnTo>
                  <a:pt x="2399884" y="1022938"/>
                </a:lnTo>
                <a:lnTo>
                  <a:pt x="2440302" y="1000287"/>
                </a:lnTo>
                <a:cubicBezTo>
                  <a:pt x="2509577" y="964052"/>
                  <a:pt x="2585816" y="934842"/>
                  <a:pt x="2628361" y="942303"/>
                </a:cubicBezTo>
                <a:cubicBezTo>
                  <a:pt x="2713451" y="957225"/>
                  <a:pt x="2804574" y="1053180"/>
                  <a:pt x="2804574" y="1189953"/>
                </a:cubicBezTo>
                <a:cubicBezTo>
                  <a:pt x="2804574" y="1326726"/>
                  <a:pt x="2714721" y="1426173"/>
                  <a:pt x="2628361" y="1437603"/>
                </a:cubicBezTo>
                <a:cubicBezTo>
                  <a:pt x="2585181" y="1443318"/>
                  <a:pt x="2506719" y="1411806"/>
                  <a:pt x="2435539" y="1372238"/>
                </a:cubicBezTo>
                <a:lnTo>
                  <a:pt x="2399884" y="1350901"/>
                </a:lnTo>
                <a:lnTo>
                  <a:pt x="2399884" y="1908841"/>
                </a:lnTo>
                <a:lnTo>
                  <a:pt x="1563155" y="1908841"/>
                </a:lnTo>
                <a:lnTo>
                  <a:pt x="1564040" y="1910115"/>
                </a:lnTo>
                <a:cubicBezTo>
                  <a:pt x="1616257" y="1991213"/>
                  <a:pt x="1667281" y="2100316"/>
                  <a:pt x="1660137" y="2154291"/>
                </a:cubicBezTo>
                <a:cubicBezTo>
                  <a:pt x="1648707" y="2240651"/>
                  <a:pt x="1549260" y="2330504"/>
                  <a:pt x="1412487" y="2330504"/>
                </a:cubicBezTo>
                <a:cubicBezTo>
                  <a:pt x="1275714" y="2330504"/>
                  <a:pt x="1179759" y="2239381"/>
                  <a:pt x="1164837" y="2154291"/>
                </a:cubicBezTo>
                <a:cubicBezTo>
                  <a:pt x="1155511" y="2101110"/>
                  <a:pt x="1203483" y="1995281"/>
                  <a:pt x="1250851" y="1916218"/>
                </a:cubicBezTo>
                <a:lnTo>
                  <a:pt x="1255569" y="1908841"/>
                </a:lnTo>
                <a:lnTo>
                  <a:pt x="399634" y="1908841"/>
                </a:lnTo>
                <a:lnTo>
                  <a:pt x="399634" y="1340640"/>
                </a:lnTo>
                <a:lnTo>
                  <a:pt x="369035" y="1358951"/>
                </a:lnTo>
                <a:cubicBezTo>
                  <a:pt x="297855" y="1398519"/>
                  <a:pt x="219393" y="1430031"/>
                  <a:pt x="176213" y="1424316"/>
                </a:cubicBezTo>
                <a:cubicBezTo>
                  <a:pt x="89853" y="1412886"/>
                  <a:pt x="0" y="1313439"/>
                  <a:pt x="0" y="1176666"/>
                </a:cubicBezTo>
                <a:cubicBezTo>
                  <a:pt x="0" y="1039893"/>
                  <a:pt x="91123" y="943938"/>
                  <a:pt x="176213" y="929016"/>
                </a:cubicBezTo>
                <a:cubicBezTo>
                  <a:pt x="218758" y="921555"/>
                  <a:pt x="294997" y="950765"/>
                  <a:pt x="364272" y="987000"/>
                </a:cubicBezTo>
                <a:lnTo>
                  <a:pt x="399634" y="1006818"/>
                </a:lnTo>
                <a:lnTo>
                  <a:pt x="399634" y="470566"/>
                </a:lnTo>
                <a:lnTo>
                  <a:pt x="1273371" y="470566"/>
                </a:lnTo>
                <a:lnTo>
                  <a:pt x="1263875" y="457877"/>
                </a:lnTo>
                <a:cubicBezTo>
                  <a:pt x="1210104" y="379661"/>
                  <a:pt x="1138786" y="240030"/>
                  <a:pt x="1149977" y="176213"/>
                </a:cubicBezTo>
                <a:cubicBezTo>
                  <a:pt x="1164899" y="91123"/>
                  <a:pt x="1260854" y="0"/>
                  <a:pt x="1397627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7" name="Полилиния 26"/>
          <p:cNvSpPr/>
          <p:nvPr/>
        </p:nvSpPr>
        <p:spPr>
          <a:xfrm>
            <a:off x="4531077" y="1302173"/>
            <a:ext cx="2604439" cy="2633575"/>
          </a:xfrm>
          <a:custGeom>
            <a:avLst/>
            <a:gdLst>
              <a:gd name="connsiteX0" fmla="*/ 997993 w 2424043"/>
              <a:gd name="connsiteY0" fmla="*/ 0 h 2363647"/>
              <a:gd name="connsiteX1" fmla="*/ 1245643 w 2424043"/>
              <a:gd name="connsiteY1" fmla="*/ 176213 h 2363647"/>
              <a:gd name="connsiteX2" fmla="*/ 1118529 w 2424043"/>
              <a:gd name="connsiteY2" fmla="*/ 465022 h 2363647"/>
              <a:gd name="connsiteX3" fmla="*/ 1113859 w 2424043"/>
              <a:gd name="connsiteY3" fmla="*/ 470566 h 2363647"/>
              <a:gd name="connsiteX4" fmla="*/ 2000250 w 2424043"/>
              <a:gd name="connsiteY4" fmla="*/ 470566 h 2363647"/>
              <a:gd name="connsiteX5" fmla="*/ 2000250 w 2424043"/>
              <a:gd name="connsiteY5" fmla="*/ 1034398 h 2363647"/>
              <a:gd name="connsiteX6" fmla="*/ 2009757 w 2424043"/>
              <a:gd name="connsiteY6" fmla="*/ 1028317 h 2363647"/>
              <a:gd name="connsiteX7" fmla="*/ 2247830 w 2424043"/>
              <a:gd name="connsiteY7" fmla="*/ 942303 h 2363647"/>
              <a:gd name="connsiteX8" fmla="*/ 2424043 w 2424043"/>
              <a:gd name="connsiteY8" fmla="*/ 1189953 h 2363647"/>
              <a:gd name="connsiteX9" fmla="*/ 2247830 w 2424043"/>
              <a:gd name="connsiteY9" fmla="*/ 1437603 h 2363647"/>
              <a:gd name="connsiteX10" fmla="*/ 2003654 w 2424043"/>
              <a:gd name="connsiteY10" fmla="*/ 1341506 h 2363647"/>
              <a:gd name="connsiteX11" fmla="*/ 2000250 w 2424043"/>
              <a:gd name="connsiteY11" fmla="*/ 1339141 h 2363647"/>
              <a:gd name="connsiteX12" fmla="*/ 2000250 w 2424043"/>
              <a:gd name="connsiteY12" fmla="*/ 1908841 h 2363647"/>
              <a:gd name="connsiteX13" fmla="*/ 1196301 w 2424043"/>
              <a:gd name="connsiteY13" fmla="*/ 1908841 h 2363647"/>
              <a:gd name="connsiteX14" fmla="*/ 1220220 w 2424043"/>
              <a:gd name="connsiteY14" fmla="*/ 1943258 h 2363647"/>
              <a:gd name="connsiteX15" fmla="*/ 1316316 w 2424043"/>
              <a:gd name="connsiteY15" fmla="*/ 2187434 h 2363647"/>
              <a:gd name="connsiteX16" fmla="*/ 1068666 w 2424043"/>
              <a:gd name="connsiteY16" fmla="*/ 2363647 h 2363647"/>
              <a:gd name="connsiteX17" fmla="*/ 821016 w 2424043"/>
              <a:gd name="connsiteY17" fmla="*/ 2187434 h 2363647"/>
              <a:gd name="connsiteX18" fmla="*/ 907030 w 2424043"/>
              <a:gd name="connsiteY18" fmla="*/ 1949361 h 2363647"/>
              <a:gd name="connsiteX19" fmla="*/ 932950 w 2424043"/>
              <a:gd name="connsiteY19" fmla="*/ 1908841 h 2363647"/>
              <a:gd name="connsiteX20" fmla="*/ 0 w 2424043"/>
              <a:gd name="connsiteY20" fmla="*/ 1908841 h 2363647"/>
              <a:gd name="connsiteX21" fmla="*/ 0 w 2424043"/>
              <a:gd name="connsiteY21" fmla="*/ 1350901 h 2363647"/>
              <a:gd name="connsiteX22" fmla="*/ 35655 w 2424043"/>
              <a:gd name="connsiteY22" fmla="*/ 1372238 h 2363647"/>
              <a:gd name="connsiteX23" fmla="*/ 228477 w 2424043"/>
              <a:gd name="connsiteY23" fmla="*/ 1437603 h 2363647"/>
              <a:gd name="connsiteX24" fmla="*/ 404690 w 2424043"/>
              <a:gd name="connsiteY24" fmla="*/ 1189953 h 2363647"/>
              <a:gd name="connsiteX25" fmla="*/ 228477 w 2424043"/>
              <a:gd name="connsiteY25" fmla="*/ 942303 h 2363647"/>
              <a:gd name="connsiteX26" fmla="*/ 40418 w 2424043"/>
              <a:gd name="connsiteY26" fmla="*/ 1000287 h 2363647"/>
              <a:gd name="connsiteX27" fmla="*/ 0 w 2424043"/>
              <a:gd name="connsiteY27" fmla="*/ 1022939 h 2363647"/>
              <a:gd name="connsiteX28" fmla="*/ 0 w 2424043"/>
              <a:gd name="connsiteY28" fmla="*/ 470566 h 2363647"/>
              <a:gd name="connsiteX29" fmla="*/ 873737 w 2424043"/>
              <a:gd name="connsiteY29" fmla="*/ 470566 h 2363647"/>
              <a:gd name="connsiteX30" fmla="*/ 864242 w 2424043"/>
              <a:gd name="connsiteY30" fmla="*/ 457877 h 2363647"/>
              <a:gd name="connsiteX31" fmla="*/ 750343 w 2424043"/>
              <a:gd name="connsiteY31" fmla="*/ 176213 h 2363647"/>
              <a:gd name="connsiteX32" fmla="*/ 997993 w 2424043"/>
              <a:gd name="connsiteY32" fmla="*/ 0 h 2363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424043" h="2363647">
                <a:moveTo>
                  <a:pt x="997993" y="0"/>
                </a:moveTo>
                <a:cubicBezTo>
                  <a:pt x="1134766" y="0"/>
                  <a:pt x="1234213" y="89853"/>
                  <a:pt x="1245643" y="176213"/>
                </a:cubicBezTo>
                <a:cubicBezTo>
                  <a:pt x="1254216" y="240983"/>
                  <a:pt x="1179028" y="385138"/>
                  <a:pt x="1118529" y="465022"/>
                </a:cubicBezTo>
                <a:lnTo>
                  <a:pt x="1113859" y="470566"/>
                </a:lnTo>
                <a:lnTo>
                  <a:pt x="2000250" y="470566"/>
                </a:lnTo>
                <a:lnTo>
                  <a:pt x="2000250" y="1034398"/>
                </a:lnTo>
                <a:lnTo>
                  <a:pt x="2009757" y="1028317"/>
                </a:lnTo>
                <a:cubicBezTo>
                  <a:pt x="2088820" y="980949"/>
                  <a:pt x="2194649" y="932977"/>
                  <a:pt x="2247830" y="942303"/>
                </a:cubicBezTo>
                <a:cubicBezTo>
                  <a:pt x="2332920" y="957225"/>
                  <a:pt x="2424043" y="1053180"/>
                  <a:pt x="2424043" y="1189953"/>
                </a:cubicBezTo>
                <a:cubicBezTo>
                  <a:pt x="2424043" y="1326726"/>
                  <a:pt x="2334190" y="1426173"/>
                  <a:pt x="2247830" y="1437603"/>
                </a:cubicBezTo>
                <a:cubicBezTo>
                  <a:pt x="2193855" y="1444747"/>
                  <a:pt x="2084752" y="1393723"/>
                  <a:pt x="2003654" y="1341506"/>
                </a:cubicBezTo>
                <a:lnTo>
                  <a:pt x="2000250" y="1339141"/>
                </a:lnTo>
                <a:lnTo>
                  <a:pt x="2000250" y="1908841"/>
                </a:lnTo>
                <a:lnTo>
                  <a:pt x="1196301" y="1908841"/>
                </a:lnTo>
                <a:lnTo>
                  <a:pt x="1220220" y="1943258"/>
                </a:lnTo>
                <a:cubicBezTo>
                  <a:pt x="1272437" y="2024356"/>
                  <a:pt x="1323460" y="2133459"/>
                  <a:pt x="1316316" y="2187434"/>
                </a:cubicBezTo>
                <a:cubicBezTo>
                  <a:pt x="1304886" y="2273794"/>
                  <a:pt x="1205439" y="2363647"/>
                  <a:pt x="1068666" y="2363647"/>
                </a:cubicBezTo>
                <a:cubicBezTo>
                  <a:pt x="931893" y="2363647"/>
                  <a:pt x="835938" y="2272524"/>
                  <a:pt x="821016" y="2187434"/>
                </a:cubicBezTo>
                <a:cubicBezTo>
                  <a:pt x="811690" y="2134253"/>
                  <a:pt x="859662" y="2028424"/>
                  <a:pt x="907030" y="1949361"/>
                </a:cubicBezTo>
                <a:lnTo>
                  <a:pt x="932950" y="1908841"/>
                </a:lnTo>
                <a:lnTo>
                  <a:pt x="0" y="1908841"/>
                </a:lnTo>
                <a:lnTo>
                  <a:pt x="0" y="1350901"/>
                </a:lnTo>
                <a:lnTo>
                  <a:pt x="35655" y="1372238"/>
                </a:lnTo>
                <a:cubicBezTo>
                  <a:pt x="106835" y="1411806"/>
                  <a:pt x="185297" y="1443318"/>
                  <a:pt x="228477" y="1437603"/>
                </a:cubicBezTo>
                <a:cubicBezTo>
                  <a:pt x="314837" y="1426173"/>
                  <a:pt x="404690" y="1326726"/>
                  <a:pt x="404690" y="1189953"/>
                </a:cubicBezTo>
                <a:cubicBezTo>
                  <a:pt x="404690" y="1053180"/>
                  <a:pt x="313567" y="957225"/>
                  <a:pt x="228477" y="942303"/>
                </a:cubicBezTo>
                <a:cubicBezTo>
                  <a:pt x="185932" y="934842"/>
                  <a:pt x="109693" y="964052"/>
                  <a:pt x="40418" y="1000287"/>
                </a:cubicBezTo>
                <a:lnTo>
                  <a:pt x="0" y="1022939"/>
                </a:lnTo>
                <a:lnTo>
                  <a:pt x="0" y="470566"/>
                </a:lnTo>
                <a:lnTo>
                  <a:pt x="873737" y="470566"/>
                </a:lnTo>
                <a:lnTo>
                  <a:pt x="864242" y="457877"/>
                </a:lnTo>
                <a:cubicBezTo>
                  <a:pt x="810470" y="379661"/>
                  <a:pt x="739152" y="240030"/>
                  <a:pt x="750343" y="176213"/>
                </a:cubicBezTo>
                <a:cubicBezTo>
                  <a:pt x="765265" y="91123"/>
                  <a:pt x="861220" y="0"/>
                  <a:pt x="997993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8" name="Полилиния 27"/>
          <p:cNvSpPr/>
          <p:nvPr/>
        </p:nvSpPr>
        <p:spPr>
          <a:xfrm>
            <a:off x="6680185" y="1826474"/>
            <a:ext cx="2149108" cy="2072343"/>
          </a:xfrm>
          <a:custGeom>
            <a:avLst/>
            <a:gdLst>
              <a:gd name="connsiteX0" fmla="*/ 0 w 2000250"/>
              <a:gd name="connsiteY0" fmla="*/ 0 h 1859938"/>
              <a:gd name="connsiteX1" fmla="*/ 852827 w 2000250"/>
              <a:gd name="connsiteY1" fmla="*/ 0 h 1859938"/>
              <a:gd name="connsiteX2" fmla="*/ 838739 w 2000250"/>
              <a:gd name="connsiteY2" fmla="*/ 22023 h 1859938"/>
              <a:gd name="connsiteX3" fmla="*/ 752725 w 2000250"/>
              <a:gd name="connsiteY3" fmla="*/ 260096 h 1859938"/>
              <a:gd name="connsiteX4" fmla="*/ 1000375 w 2000250"/>
              <a:gd name="connsiteY4" fmla="*/ 436309 h 1859938"/>
              <a:gd name="connsiteX5" fmla="*/ 1248025 w 2000250"/>
              <a:gd name="connsiteY5" fmla="*/ 260096 h 1859938"/>
              <a:gd name="connsiteX6" fmla="*/ 1151929 w 2000250"/>
              <a:gd name="connsiteY6" fmla="*/ 15920 h 1859938"/>
              <a:gd name="connsiteX7" fmla="*/ 1140865 w 2000250"/>
              <a:gd name="connsiteY7" fmla="*/ 0 h 1859938"/>
              <a:gd name="connsiteX8" fmla="*/ 2000250 w 2000250"/>
              <a:gd name="connsiteY8" fmla="*/ 0 h 1859938"/>
              <a:gd name="connsiteX9" fmla="*/ 2000250 w 2000250"/>
              <a:gd name="connsiteY9" fmla="*/ 1438275 h 1859938"/>
              <a:gd name="connsiteX10" fmla="*/ 1155978 w 2000250"/>
              <a:gd name="connsiteY10" fmla="*/ 1438275 h 1859938"/>
              <a:gd name="connsiteX11" fmla="*/ 1156864 w 2000250"/>
              <a:gd name="connsiteY11" fmla="*/ 1439549 h 1859938"/>
              <a:gd name="connsiteX12" fmla="*/ 1252960 w 2000250"/>
              <a:gd name="connsiteY12" fmla="*/ 1683725 h 1859938"/>
              <a:gd name="connsiteX13" fmla="*/ 1005310 w 2000250"/>
              <a:gd name="connsiteY13" fmla="*/ 1859938 h 1859938"/>
              <a:gd name="connsiteX14" fmla="*/ 757660 w 2000250"/>
              <a:gd name="connsiteY14" fmla="*/ 1683725 h 1859938"/>
              <a:gd name="connsiteX15" fmla="*/ 843674 w 2000250"/>
              <a:gd name="connsiteY15" fmla="*/ 1445652 h 1859938"/>
              <a:gd name="connsiteX16" fmla="*/ 848393 w 2000250"/>
              <a:gd name="connsiteY16" fmla="*/ 1438275 h 1859938"/>
              <a:gd name="connsiteX17" fmla="*/ 0 w 2000250"/>
              <a:gd name="connsiteY17" fmla="*/ 1438275 h 1859938"/>
              <a:gd name="connsiteX18" fmla="*/ 0 w 2000250"/>
              <a:gd name="connsiteY18" fmla="*/ 868576 h 1859938"/>
              <a:gd name="connsiteX19" fmla="*/ 3404 w 2000250"/>
              <a:gd name="connsiteY19" fmla="*/ 870941 h 1859938"/>
              <a:gd name="connsiteX20" fmla="*/ 247580 w 2000250"/>
              <a:gd name="connsiteY20" fmla="*/ 967038 h 1859938"/>
              <a:gd name="connsiteX21" fmla="*/ 423793 w 2000250"/>
              <a:gd name="connsiteY21" fmla="*/ 719388 h 1859938"/>
              <a:gd name="connsiteX22" fmla="*/ 247580 w 2000250"/>
              <a:gd name="connsiteY22" fmla="*/ 471738 h 1859938"/>
              <a:gd name="connsiteX23" fmla="*/ 9507 w 2000250"/>
              <a:gd name="connsiteY23" fmla="*/ 557752 h 1859938"/>
              <a:gd name="connsiteX24" fmla="*/ 0 w 2000250"/>
              <a:gd name="connsiteY24" fmla="*/ 563833 h 185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000250" h="1859938">
                <a:moveTo>
                  <a:pt x="0" y="0"/>
                </a:moveTo>
                <a:lnTo>
                  <a:pt x="852827" y="0"/>
                </a:lnTo>
                <a:lnTo>
                  <a:pt x="838739" y="22023"/>
                </a:lnTo>
                <a:cubicBezTo>
                  <a:pt x="791371" y="101086"/>
                  <a:pt x="743399" y="206915"/>
                  <a:pt x="752725" y="260096"/>
                </a:cubicBezTo>
                <a:cubicBezTo>
                  <a:pt x="767647" y="345186"/>
                  <a:pt x="863602" y="436309"/>
                  <a:pt x="1000375" y="436309"/>
                </a:cubicBezTo>
                <a:cubicBezTo>
                  <a:pt x="1137148" y="436309"/>
                  <a:pt x="1236595" y="346456"/>
                  <a:pt x="1248025" y="260096"/>
                </a:cubicBezTo>
                <a:cubicBezTo>
                  <a:pt x="1255169" y="206121"/>
                  <a:pt x="1204146" y="97018"/>
                  <a:pt x="1151929" y="15920"/>
                </a:cubicBezTo>
                <a:lnTo>
                  <a:pt x="1140865" y="0"/>
                </a:lnTo>
                <a:lnTo>
                  <a:pt x="2000250" y="0"/>
                </a:lnTo>
                <a:lnTo>
                  <a:pt x="2000250" y="1438275"/>
                </a:lnTo>
                <a:lnTo>
                  <a:pt x="1155978" y="1438275"/>
                </a:lnTo>
                <a:lnTo>
                  <a:pt x="1156864" y="1439549"/>
                </a:lnTo>
                <a:cubicBezTo>
                  <a:pt x="1209081" y="1520647"/>
                  <a:pt x="1260104" y="1629750"/>
                  <a:pt x="1252960" y="1683725"/>
                </a:cubicBezTo>
                <a:cubicBezTo>
                  <a:pt x="1241530" y="1770085"/>
                  <a:pt x="1142083" y="1859938"/>
                  <a:pt x="1005310" y="1859938"/>
                </a:cubicBezTo>
                <a:cubicBezTo>
                  <a:pt x="868537" y="1859938"/>
                  <a:pt x="772582" y="1768815"/>
                  <a:pt x="757660" y="1683725"/>
                </a:cubicBezTo>
                <a:cubicBezTo>
                  <a:pt x="748334" y="1630544"/>
                  <a:pt x="796306" y="1524715"/>
                  <a:pt x="843674" y="1445652"/>
                </a:cubicBezTo>
                <a:lnTo>
                  <a:pt x="848393" y="1438275"/>
                </a:lnTo>
                <a:lnTo>
                  <a:pt x="0" y="1438275"/>
                </a:lnTo>
                <a:lnTo>
                  <a:pt x="0" y="868576"/>
                </a:lnTo>
                <a:lnTo>
                  <a:pt x="3404" y="870941"/>
                </a:lnTo>
                <a:cubicBezTo>
                  <a:pt x="84502" y="923158"/>
                  <a:pt x="193605" y="974182"/>
                  <a:pt x="247580" y="967038"/>
                </a:cubicBezTo>
                <a:cubicBezTo>
                  <a:pt x="333940" y="955608"/>
                  <a:pt x="423793" y="856161"/>
                  <a:pt x="423793" y="719388"/>
                </a:cubicBezTo>
                <a:cubicBezTo>
                  <a:pt x="423793" y="582615"/>
                  <a:pt x="332670" y="486660"/>
                  <a:pt x="247580" y="471738"/>
                </a:cubicBezTo>
                <a:cubicBezTo>
                  <a:pt x="194399" y="462412"/>
                  <a:pt x="88570" y="510384"/>
                  <a:pt x="9507" y="557752"/>
                </a:cubicBezTo>
                <a:lnTo>
                  <a:pt x="0" y="563833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29" name="Полилиния 28"/>
          <p:cNvSpPr/>
          <p:nvPr/>
        </p:nvSpPr>
        <p:spPr>
          <a:xfrm>
            <a:off x="233205" y="2980708"/>
            <a:ext cx="2149108" cy="2050402"/>
          </a:xfrm>
          <a:custGeom>
            <a:avLst/>
            <a:gdLst>
              <a:gd name="connsiteX0" fmla="*/ 958919 w 2000250"/>
              <a:gd name="connsiteY0" fmla="*/ 0 h 1840246"/>
              <a:gd name="connsiteX1" fmla="*/ 1206569 w 2000250"/>
              <a:gd name="connsiteY1" fmla="*/ 176213 h 1840246"/>
              <a:gd name="connsiteX2" fmla="*/ 1141204 w 2000250"/>
              <a:gd name="connsiteY2" fmla="*/ 369035 h 1840246"/>
              <a:gd name="connsiteX3" fmla="*/ 1121494 w 2000250"/>
              <a:gd name="connsiteY3" fmla="*/ 401971 h 1840246"/>
              <a:gd name="connsiteX4" fmla="*/ 2000250 w 2000250"/>
              <a:gd name="connsiteY4" fmla="*/ 401971 h 1840246"/>
              <a:gd name="connsiteX5" fmla="*/ 2000250 w 2000250"/>
              <a:gd name="connsiteY5" fmla="*/ 985770 h 1840246"/>
              <a:gd name="connsiteX6" fmla="*/ 1964888 w 2000250"/>
              <a:gd name="connsiteY6" fmla="*/ 965952 h 1840246"/>
              <a:gd name="connsiteX7" fmla="*/ 1776829 w 2000250"/>
              <a:gd name="connsiteY7" fmla="*/ 907968 h 1840246"/>
              <a:gd name="connsiteX8" fmla="*/ 1600616 w 2000250"/>
              <a:gd name="connsiteY8" fmla="*/ 1155618 h 1840246"/>
              <a:gd name="connsiteX9" fmla="*/ 1776829 w 2000250"/>
              <a:gd name="connsiteY9" fmla="*/ 1403268 h 1840246"/>
              <a:gd name="connsiteX10" fmla="*/ 1969651 w 2000250"/>
              <a:gd name="connsiteY10" fmla="*/ 1337903 h 1840246"/>
              <a:gd name="connsiteX11" fmla="*/ 2000250 w 2000250"/>
              <a:gd name="connsiteY11" fmla="*/ 1319592 h 1840246"/>
              <a:gd name="connsiteX12" fmla="*/ 2000250 w 2000250"/>
              <a:gd name="connsiteY12" fmla="*/ 1840246 h 1840246"/>
              <a:gd name="connsiteX13" fmla="*/ 1092078 w 2000250"/>
              <a:gd name="connsiteY13" fmla="*/ 1840246 h 1840246"/>
              <a:gd name="connsiteX14" fmla="*/ 1110472 w 2000250"/>
              <a:gd name="connsiteY14" fmla="*/ 1813777 h 1840246"/>
              <a:gd name="connsiteX15" fmla="*/ 1206569 w 2000250"/>
              <a:gd name="connsiteY15" fmla="*/ 1569601 h 1840246"/>
              <a:gd name="connsiteX16" fmla="*/ 958919 w 2000250"/>
              <a:gd name="connsiteY16" fmla="*/ 1393388 h 1840246"/>
              <a:gd name="connsiteX17" fmla="*/ 711269 w 2000250"/>
              <a:gd name="connsiteY17" fmla="*/ 1569601 h 1840246"/>
              <a:gd name="connsiteX18" fmla="*/ 797283 w 2000250"/>
              <a:gd name="connsiteY18" fmla="*/ 1807675 h 1840246"/>
              <a:gd name="connsiteX19" fmla="*/ 818118 w 2000250"/>
              <a:gd name="connsiteY19" fmla="*/ 1840246 h 1840246"/>
              <a:gd name="connsiteX20" fmla="*/ 0 w 2000250"/>
              <a:gd name="connsiteY20" fmla="*/ 1840246 h 1840246"/>
              <a:gd name="connsiteX21" fmla="*/ 0 w 2000250"/>
              <a:gd name="connsiteY21" fmla="*/ 401971 h 1840246"/>
              <a:gd name="connsiteX22" fmla="*/ 790381 w 2000250"/>
              <a:gd name="connsiteY22" fmla="*/ 401971 h 1840246"/>
              <a:gd name="connsiteX23" fmla="*/ 769253 w 2000250"/>
              <a:gd name="connsiteY23" fmla="*/ 364272 h 1840246"/>
              <a:gd name="connsiteX24" fmla="*/ 711269 w 2000250"/>
              <a:gd name="connsiteY24" fmla="*/ 176213 h 1840246"/>
              <a:gd name="connsiteX25" fmla="*/ 958919 w 2000250"/>
              <a:gd name="connsiteY25" fmla="*/ 0 h 1840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0250" h="1840246">
                <a:moveTo>
                  <a:pt x="958919" y="0"/>
                </a:moveTo>
                <a:cubicBezTo>
                  <a:pt x="1095692" y="0"/>
                  <a:pt x="1195139" y="89853"/>
                  <a:pt x="1206569" y="176213"/>
                </a:cubicBezTo>
                <a:cubicBezTo>
                  <a:pt x="1212284" y="219393"/>
                  <a:pt x="1180772" y="297855"/>
                  <a:pt x="1141204" y="369035"/>
                </a:cubicBezTo>
                <a:lnTo>
                  <a:pt x="1121494" y="401971"/>
                </a:lnTo>
                <a:lnTo>
                  <a:pt x="2000250" y="401971"/>
                </a:lnTo>
                <a:lnTo>
                  <a:pt x="2000250" y="985770"/>
                </a:lnTo>
                <a:lnTo>
                  <a:pt x="1964888" y="965952"/>
                </a:lnTo>
                <a:cubicBezTo>
                  <a:pt x="1895614" y="929717"/>
                  <a:pt x="1819374" y="900507"/>
                  <a:pt x="1776829" y="907968"/>
                </a:cubicBezTo>
                <a:cubicBezTo>
                  <a:pt x="1691739" y="922890"/>
                  <a:pt x="1600616" y="1018845"/>
                  <a:pt x="1600616" y="1155618"/>
                </a:cubicBezTo>
                <a:cubicBezTo>
                  <a:pt x="1600616" y="1292391"/>
                  <a:pt x="1690469" y="1391838"/>
                  <a:pt x="1776829" y="1403268"/>
                </a:cubicBezTo>
                <a:cubicBezTo>
                  <a:pt x="1820009" y="1408983"/>
                  <a:pt x="1898471" y="1377471"/>
                  <a:pt x="1969651" y="1337903"/>
                </a:cubicBezTo>
                <a:lnTo>
                  <a:pt x="2000250" y="1319592"/>
                </a:lnTo>
                <a:lnTo>
                  <a:pt x="2000250" y="1840246"/>
                </a:lnTo>
                <a:lnTo>
                  <a:pt x="1092078" y="1840246"/>
                </a:lnTo>
                <a:lnTo>
                  <a:pt x="1110472" y="1813777"/>
                </a:lnTo>
                <a:cubicBezTo>
                  <a:pt x="1162689" y="1732680"/>
                  <a:pt x="1213713" y="1623576"/>
                  <a:pt x="1206569" y="1569601"/>
                </a:cubicBezTo>
                <a:cubicBezTo>
                  <a:pt x="1195139" y="1483241"/>
                  <a:pt x="1095692" y="1393388"/>
                  <a:pt x="958919" y="1393388"/>
                </a:cubicBezTo>
                <a:cubicBezTo>
                  <a:pt x="822146" y="1393388"/>
                  <a:pt x="726191" y="1484511"/>
                  <a:pt x="711269" y="1569601"/>
                </a:cubicBezTo>
                <a:cubicBezTo>
                  <a:pt x="701943" y="1622783"/>
                  <a:pt x="749915" y="1728611"/>
                  <a:pt x="797283" y="1807675"/>
                </a:cubicBezTo>
                <a:lnTo>
                  <a:pt x="818118" y="1840246"/>
                </a:lnTo>
                <a:lnTo>
                  <a:pt x="0" y="1840246"/>
                </a:lnTo>
                <a:lnTo>
                  <a:pt x="0" y="401971"/>
                </a:lnTo>
                <a:lnTo>
                  <a:pt x="790381" y="401971"/>
                </a:lnTo>
                <a:lnTo>
                  <a:pt x="769253" y="364272"/>
                </a:lnTo>
                <a:cubicBezTo>
                  <a:pt x="733018" y="294997"/>
                  <a:pt x="703808" y="218758"/>
                  <a:pt x="711269" y="176213"/>
                </a:cubicBezTo>
                <a:cubicBezTo>
                  <a:pt x="726191" y="91123"/>
                  <a:pt x="822146" y="0"/>
                  <a:pt x="958919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0" name="Полилиния 29"/>
          <p:cNvSpPr/>
          <p:nvPr/>
        </p:nvSpPr>
        <p:spPr>
          <a:xfrm>
            <a:off x="1952595" y="3429002"/>
            <a:ext cx="3013291" cy="1602526"/>
          </a:xfrm>
          <a:custGeom>
            <a:avLst/>
            <a:gdLst>
              <a:gd name="connsiteX0" fmla="*/ 399634 w 2804574"/>
              <a:gd name="connsiteY0" fmla="*/ 0 h 1438275"/>
              <a:gd name="connsiteX1" fmla="*/ 1255569 w 2804574"/>
              <a:gd name="connsiteY1" fmla="*/ 0 h 1438275"/>
              <a:gd name="connsiteX2" fmla="*/ 1250851 w 2804574"/>
              <a:gd name="connsiteY2" fmla="*/ 7377 h 1438275"/>
              <a:gd name="connsiteX3" fmla="*/ 1164837 w 2804574"/>
              <a:gd name="connsiteY3" fmla="*/ 245450 h 1438275"/>
              <a:gd name="connsiteX4" fmla="*/ 1412487 w 2804574"/>
              <a:gd name="connsiteY4" fmla="*/ 421663 h 1438275"/>
              <a:gd name="connsiteX5" fmla="*/ 1660137 w 2804574"/>
              <a:gd name="connsiteY5" fmla="*/ 245450 h 1438275"/>
              <a:gd name="connsiteX6" fmla="*/ 1564040 w 2804574"/>
              <a:gd name="connsiteY6" fmla="*/ 1274 h 1438275"/>
              <a:gd name="connsiteX7" fmla="*/ 1563155 w 2804574"/>
              <a:gd name="connsiteY7" fmla="*/ 0 h 1438275"/>
              <a:gd name="connsiteX8" fmla="*/ 2399884 w 2804574"/>
              <a:gd name="connsiteY8" fmla="*/ 0 h 1438275"/>
              <a:gd name="connsiteX9" fmla="*/ 2399884 w 2804574"/>
              <a:gd name="connsiteY9" fmla="*/ 588123 h 1438275"/>
              <a:gd name="connsiteX10" fmla="*/ 2440302 w 2804574"/>
              <a:gd name="connsiteY10" fmla="*/ 563980 h 1438275"/>
              <a:gd name="connsiteX11" fmla="*/ 2628361 w 2804574"/>
              <a:gd name="connsiteY11" fmla="*/ 505996 h 1438275"/>
              <a:gd name="connsiteX12" fmla="*/ 2804574 w 2804574"/>
              <a:gd name="connsiteY12" fmla="*/ 753646 h 1438275"/>
              <a:gd name="connsiteX13" fmla="*/ 2628361 w 2804574"/>
              <a:gd name="connsiteY13" fmla="*/ 1001296 h 1438275"/>
              <a:gd name="connsiteX14" fmla="*/ 2435539 w 2804574"/>
              <a:gd name="connsiteY14" fmla="*/ 935931 h 1438275"/>
              <a:gd name="connsiteX15" fmla="*/ 2399884 w 2804574"/>
              <a:gd name="connsiteY15" fmla="*/ 912994 h 1438275"/>
              <a:gd name="connsiteX16" fmla="*/ 2399884 w 2804574"/>
              <a:gd name="connsiteY16" fmla="*/ 1438275 h 1438275"/>
              <a:gd name="connsiteX17" fmla="*/ 1524166 w 2804574"/>
              <a:gd name="connsiteY17" fmla="*/ 1438275 h 1438275"/>
              <a:gd name="connsiteX18" fmla="*/ 1549180 w 2804574"/>
              <a:gd name="connsiteY18" fmla="*/ 1402281 h 1438275"/>
              <a:gd name="connsiteX19" fmla="*/ 1645277 w 2804574"/>
              <a:gd name="connsiteY19" fmla="*/ 1158105 h 1438275"/>
              <a:gd name="connsiteX20" fmla="*/ 1397627 w 2804574"/>
              <a:gd name="connsiteY20" fmla="*/ 981892 h 1438275"/>
              <a:gd name="connsiteX21" fmla="*/ 1149977 w 2804574"/>
              <a:gd name="connsiteY21" fmla="*/ 1158105 h 1438275"/>
              <a:gd name="connsiteX22" fmla="*/ 1235991 w 2804574"/>
              <a:gd name="connsiteY22" fmla="*/ 1396179 h 1438275"/>
              <a:gd name="connsiteX23" fmla="*/ 1262920 w 2804574"/>
              <a:gd name="connsiteY23" fmla="*/ 1438275 h 1438275"/>
              <a:gd name="connsiteX24" fmla="*/ 399634 w 2804574"/>
              <a:gd name="connsiteY24" fmla="*/ 1438275 h 1438275"/>
              <a:gd name="connsiteX25" fmla="*/ 399634 w 2804574"/>
              <a:gd name="connsiteY25" fmla="*/ 916246 h 1438275"/>
              <a:gd name="connsiteX26" fmla="*/ 369035 w 2804574"/>
              <a:gd name="connsiteY26" fmla="*/ 935931 h 1438275"/>
              <a:gd name="connsiteX27" fmla="*/ 176213 w 2804574"/>
              <a:gd name="connsiteY27" fmla="*/ 1001296 h 1438275"/>
              <a:gd name="connsiteX28" fmla="*/ 0 w 2804574"/>
              <a:gd name="connsiteY28" fmla="*/ 753646 h 1438275"/>
              <a:gd name="connsiteX29" fmla="*/ 176213 w 2804574"/>
              <a:gd name="connsiteY29" fmla="*/ 505996 h 1438275"/>
              <a:gd name="connsiteX30" fmla="*/ 364272 w 2804574"/>
              <a:gd name="connsiteY30" fmla="*/ 563980 h 1438275"/>
              <a:gd name="connsiteX31" fmla="*/ 399634 w 2804574"/>
              <a:gd name="connsiteY31" fmla="*/ 585103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804574" h="1438275">
                <a:moveTo>
                  <a:pt x="399634" y="0"/>
                </a:moveTo>
                <a:lnTo>
                  <a:pt x="1255569" y="0"/>
                </a:lnTo>
                <a:lnTo>
                  <a:pt x="1250851" y="7377"/>
                </a:lnTo>
                <a:cubicBezTo>
                  <a:pt x="1203483" y="86440"/>
                  <a:pt x="1155511" y="192269"/>
                  <a:pt x="1164837" y="245450"/>
                </a:cubicBezTo>
                <a:cubicBezTo>
                  <a:pt x="1179759" y="330540"/>
                  <a:pt x="1275714" y="421663"/>
                  <a:pt x="1412487" y="421663"/>
                </a:cubicBezTo>
                <a:cubicBezTo>
                  <a:pt x="1549260" y="421663"/>
                  <a:pt x="1648707" y="331810"/>
                  <a:pt x="1660137" y="245450"/>
                </a:cubicBezTo>
                <a:cubicBezTo>
                  <a:pt x="1667281" y="191475"/>
                  <a:pt x="1616257" y="82372"/>
                  <a:pt x="1564040" y="1274"/>
                </a:cubicBezTo>
                <a:lnTo>
                  <a:pt x="1563155" y="0"/>
                </a:lnTo>
                <a:lnTo>
                  <a:pt x="2399884" y="0"/>
                </a:lnTo>
                <a:lnTo>
                  <a:pt x="2399884" y="588123"/>
                </a:lnTo>
                <a:lnTo>
                  <a:pt x="2440302" y="563980"/>
                </a:lnTo>
                <a:cubicBezTo>
                  <a:pt x="2509577" y="527745"/>
                  <a:pt x="2585816" y="498535"/>
                  <a:pt x="2628361" y="505996"/>
                </a:cubicBezTo>
                <a:cubicBezTo>
                  <a:pt x="2713451" y="520918"/>
                  <a:pt x="2804574" y="616873"/>
                  <a:pt x="2804574" y="753646"/>
                </a:cubicBezTo>
                <a:cubicBezTo>
                  <a:pt x="2804574" y="890419"/>
                  <a:pt x="2714721" y="989866"/>
                  <a:pt x="2628361" y="1001296"/>
                </a:cubicBezTo>
                <a:cubicBezTo>
                  <a:pt x="2585181" y="1007011"/>
                  <a:pt x="2506719" y="975499"/>
                  <a:pt x="2435539" y="935931"/>
                </a:cubicBezTo>
                <a:lnTo>
                  <a:pt x="2399884" y="912994"/>
                </a:lnTo>
                <a:lnTo>
                  <a:pt x="2399884" y="1438275"/>
                </a:lnTo>
                <a:lnTo>
                  <a:pt x="1524166" y="1438275"/>
                </a:lnTo>
                <a:lnTo>
                  <a:pt x="1549180" y="1402281"/>
                </a:lnTo>
                <a:cubicBezTo>
                  <a:pt x="1601397" y="1321184"/>
                  <a:pt x="1652421" y="1212080"/>
                  <a:pt x="1645277" y="1158105"/>
                </a:cubicBezTo>
                <a:cubicBezTo>
                  <a:pt x="1633847" y="1071745"/>
                  <a:pt x="1534400" y="981892"/>
                  <a:pt x="1397627" y="981892"/>
                </a:cubicBezTo>
                <a:cubicBezTo>
                  <a:pt x="1260854" y="981892"/>
                  <a:pt x="1164899" y="1073015"/>
                  <a:pt x="1149977" y="1158105"/>
                </a:cubicBezTo>
                <a:cubicBezTo>
                  <a:pt x="1140651" y="1211286"/>
                  <a:pt x="1188623" y="1317115"/>
                  <a:pt x="1235991" y="1396179"/>
                </a:cubicBezTo>
                <a:lnTo>
                  <a:pt x="1262920" y="1438275"/>
                </a:lnTo>
                <a:lnTo>
                  <a:pt x="399634" y="1438275"/>
                </a:lnTo>
                <a:lnTo>
                  <a:pt x="399634" y="916246"/>
                </a:lnTo>
                <a:lnTo>
                  <a:pt x="369035" y="935931"/>
                </a:lnTo>
                <a:cubicBezTo>
                  <a:pt x="297855" y="975499"/>
                  <a:pt x="219393" y="1007011"/>
                  <a:pt x="176213" y="1001296"/>
                </a:cubicBezTo>
                <a:cubicBezTo>
                  <a:pt x="89853" y="989866"/>
                  <a:pt x="0" y="890419"/>
                  <a:pt x="0" y="753646"/>
                </a:cubicBezTo>
                <a:cubicBezTo>
                  <a:pt x="0" y="616873"/>
                  <a:pt x="91123" y="520918"/>
                  <a:pt x="176213" y="505996"/>
                </a:cubicBezTo>
                <a:cubicBezTo>
                  <a:pt x="218758" y="498535"/>
                  <a:pt x="294997" y="527745"/>
                  <a:pt x="364272" y="563980"/>
                </a:cubicBezTo>
                <a:lnTo>
                  <a:pt x="399634" y="585103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1" name="Полилиния 30"/>
          <p:cNvSpPr/>
          <p:nvPr/>
        </p:nvSpPr>
        <p:spPr>
          <a:xfrm>
            <a:off x="4525508" y="3432299"/>
            <a:ext cx="2149108" cy="1602526"/>
          </a:xfrm>
          <a:custGeom>
            <a:avLst/>
            <a:gdLst>
              <a:gd name="connsiteX0" fmla="*/ 0 w 2000250"/>
              <a:gd name="connsiteY0" fmla="*/ 0 h 1438275"/>
              <a:gd name="connsiteX1" fmla="*/ 932950 w 2000250"/>
              <a:gd name="connsiteY1" fmla="*/ 0 h 1438275"/>
              <a:gd name="connsiteX2" fmla="*/ 907030 w 2000250"/>
              <a:gd name="connsiteY2" fmla="*/ 40520 h 1438275"/>
              <a:gd name="connsiteX3" fmla="*/ 821016 w 2000250"/>
              <a:gd name="connsiteY3" fmla="*/ 278593 h 1438275"/>
              <a:gd name="connsiteX4" fmla="*/ 1068666 w 2000250"/>
              <a:gd name="connsiteY4" fmla="*/ 454806 h 1438275"/>
              <a:gd name="connsiteX5" fmla="*/ 1316316 w 2000250"/>
              <a:gd name="connsiteY5" fmla="*/ 278593 h 1438275"/>
              <a:gd name="connsiteX6" fmla="*/ 1220220 w 2000250"/>
              <a:gd name="connsiteY6" fmla="*/ 34417 h 1438275"/>
              <a:gd name="connsiteX7" fmla="*/ 1196301 w 2000250"/>
              <a:gd name="connsiteY7" fmla="*/ 0 h 1438275"/>
              <a:gd name="connsiteX8" fmla="*/ 2000250 w 2000250"/>
              <a:gd name="connsiteY8" fmla="*/ 0 h 1438275"/>
              <a:gd name="connsiteX9" fmla="*/ 2000250 w 2000250"/>
              <a:gd name="connsiteY9" fmla="*/ 557332 h 1438275"/>
              <a:gd name="connsiteX10" fmla="*/ 1961401 w 2000250"/>
              <a:gd name="connsiteY10" fmla="*/ 538584 h 1438275"/>
              <a:gd name="connsiteX11" fmla="*/ 1825968 w 2000250"/>
              <a:gd name="connsiteY11" fmla="*/ 505996 h 1438275"/>
              <a:gd name="connsiteX12" fmla="*/ 1649755 w 2000250"/>
              <a:gd name="connsiteY12" fmla="*/ 753646 h 1438275"/>
              <a:gd name="connsiteX13" fmla="*/ 1825968 w 2000250"/>
              <a:gd name="connsiteY13" fmla="*/ 1001296 h 1438275"/>
              <a:gd name="connsiteX14" fmla="*/ 1964705 w 2000250"/>
              <a:gd name="connsiteY14" fmla="*/ 963641 h 1438275"/>
              <a:gd name="connsiteX15" fmla="*/ 2000250 w 2000250"/>
              <a:gd name="connsiteY15" fmla="*/ 945429 h 1438275"/>
              <a:gd name="connsiteX16" fmla="*/ 2000250 w 2000250"/>
              <a:gd name="connsiteY16" fmla="*/ 1438275 h 1438275"/>
              <a:gd name="connsiteX17" fmla="*/ 1195819 w 2000250"/>
              <a:gd name="connsiteY17" fmla="*/ 1438275 h 1438275"/>
              <a:gd name="connsiteX18" fmla="*/ 1206882 w 2000250"/>
              <a:gd name="connsiteY18" fmla="*/ 1422356 h 1438275"/>
              <a:gd name="connsiteX19" fmla="*/ 1302978 w 2000250"/>
              <a:gd name="connsiteY19" fmla="*/ 1178180 h 1438275"/>
              <a:gd name="connsiteX20" fmla="*/ 1055328 w 2000250"/>
              <a:gd name="connsiteY20" fmla="*/ 1001967 h 1438275"/>
              <a:gd name="connsiteX21" fmla="*/ 807678 w 2000250"/>
              <a:gd name="connsiteY21" fmla="*/ 1178180 h 1438275"/>
              <a:gd name="connsiteX22" fmla="*/ 893692 w 2000250"/>
              <a:gd name="connsiteY22" fmla="*/ 1416254 h 1438275"/>
              <a:gd name="connsiteX23" fmla="*/ 907779 w 2000250"/>
              <a:gd name="connsiteY23" fmla="*/ 1438275 h 1438275"/>
              <a:gd name="connsiteX24" fmla="*/ 0 w 2000250"/>
              <a:gd name="connsiteY24" fmla="*/ 1438275 h 1438275"/>
              <a:gd name="connsiteX25" fmla="*/ 0 w 2000250"/>
              <a:gd name="connsiteY25" fmla="*/ 912994 h 1438275"/>
              <a:gd name="connsiteX26" fmla="*/ 35655 w 2000250"/>
              <a:gd name="connsiteY26" fmla="*/ 935931 h 1438275"/>
              <a:gd name="connsiteX27" fmla="*/ 228477 w 2000250"/>
              <a:gd name="connsiteY27" fmla="*/ 1001296 h 1438275"/>
              <a:gd name="connsiteX28" fmla="*/ 404690 w 2000250"/>
              <a:gd name="connsiteY28" fmla="*/ 753646 h 1438275"/>
              <a:gd name="connsiteX29" fmla="*/ 228477 w 2000250"/>
              <a:gd name="connsiteY29" fmla="*/ 505996 h 1438275"/>
              <a:gd name="connsiteX30" fmla="*/ 40418 w 2000250"/>
              <a:gd name="connsiteY30" fmla="*/ 563980 h 1438275"/>
              <a:gd name="connsiteX31" fmla="*/ 0 w 2000250"/>
              <a:gd name="connsiteY31" fmla="*/ 588123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000250" h="1438275">
                <a:moveTo>
                  <a:pt x="0" y="0"/>
                </a:moveTo>
                <a:lnTo>
                  <a:pt x="932950" y="0"/>
                </a:lnTo>
                <a:lnTo>
                  <a:pt x="907030" y="40520"/>
                </a:lnTo>
                <a:cubicBezTo>
                  <a:pt x="859662" y="119583"/>
                  <a:pt x="811690" y="225412"/>
                  <a:pt x="821016" y="278593"/>
                </a:cubicBezTo>
                <a:cubicBezTo>
                  <a:pt x="835938" y="363683"/>
                  <a:pt x="931893" y="454806"/>
                  <a:pt x="1068666" y="454806"/>
                </a:cubicBezTo>
                <a:cubicBezTo>
                  <a:pt x="1205439" y="454806"/>
                  <a:pt x="1304886" y="364953"/>
                  <a:pt x="1316316" y="278593"/>
                </a:cubicBezTo>
                <a:cubicBezTo>
                  <a:pt x="1323460" y="224618"/>
                  <a:pt x="1272437" y="115515"/>
                  <a:pt x="1220220" y="34417"/>
                </a:cubicBezTo>
                <a:lnTo>
                  <a:pt x="1196301" y="0"/>
                </a:lnTo>
                <a:lnTo>
                  <a:pt x="2000250" y="0"/>
                </a:lnTo>
                <a:lnTo>
                  <a:pt x="2000250" y="557332"/>
                </a:lnTo>
                <a:lnTo>
                  <a:pt x="1961401" y="538584"/>
                </a:lnTo>
                <a:cubicBezTo>
                  <a:pt x="1908739" y="515432"/>
                  <a:pt x="1857877" y="500400"/>
                  <a:pt x="1825968" y="505996"/>
                </a:cubicBezTo>
                <a:cubicBezTo>
                  <a:pt x="1740878" y="520918"/>
                  <a:pt x="1649755" y="616873"/>
                  <a:pt x="1649755" y="753646"/>
                </a:cubicBezTo>
                <a:cubicBezTo>
                  <a:pt x="1649755" y="890419"/>
                  <a:pt x="1739608" y="989866"/>
                  <a:pt x="1825968" y="1001296"/>
                </a:cubicBezTo>
                <a:cubicBezTo>
                  <a:pt x="1858353" y="1005583"/>
                  <a:pt x="1910585" y="988929"/>
                  <a:pt x="1964705" y="963641"/>
                </a:cubicBezTo>
                <a:lnTo>
                  <a:pt x="2000250" y="945429"/>
                </a:lnTo>
                <a:lnTo>
                  <a:pt x="2000250" y="1438275"/>
                </a:lnTo>
                <a:lnTo>
                  <a:pt x="1195819" y="1438275"/>
                </a:lnTo>
                <a:lnTo>
                  <a:pt x="1206882" y="1422356"/>
                </a:lnTo>
                <a:cubicBezTo>
                  <a:pt x="1259099" y="1341259"/>
                  <a:pt x="1310122" y="1232155"/>
                  <a:pt x="1302978" y="1178180"/>
                </a:cubicBezTo>
                <a:cubicBezTo>
                  <a:pt x="1291548" y="1091820"/>
                  <a:pt x="1192101" y="1001967"/>
                  <a:pt x="1055328" y="1001967"/>
                </a:cubicBezTo>
                <a:cubicBezTo>
                  <a:pt x="918555" y="1001967"/>
                  <a:pt x="822600" y="1093090"/>
                  <a:pt x="807678" y="1178180"/>
                </a:cubicBezTo>
                <a:cubicBezTo>
                  <a:pt x="798352" y="1231362"/>
                  <a:pt x="846324" y="1337190"/>
                  <a:pt x="893692" y="1416254"/>
                </a:cubicBezTo>
                <a:lnTo>
                  <a:pt x="907779" y="1438275"/>
                </a:lnTo>
                <a:lnTo>
                  <a:pt x="0" y="1438275"/>
                </a:lnTo>
                <a:lnTo>
                  <a:pt x="0" y="912994"/>
                </a:lnTo>
                <a:lnTo>
                  <a:pt x="35655" y="935931"/>
                </a:lnTo>
                <a:cubicBezTo>
                  <a:pt x="106835" y="975499"/>
                  <a:pt x="185297" y="1007011"/>
                  <a:pt x="228477" y="1001296"/>
                </a:cubicBezTo>
                <a:cubicBezTo>
                  <a:pt x="314837" y="989866"/>
                  <a:pt x="404690" y="890419"/>
                  <a:pt x="404690" y="753646"/>
                </a:cubicBezTo>
                <a:cubicBezTo>
                  <a:pt x="404690" y="616873"/>
                  <a:pt x="313567" y="520918"/>
                  <a:pt x="228477" y="505996"/>
                </a:cubicBezTo>
                <a:cubicBezTo>
                  <a:pt x="185932" y="498535"/>
                  <a:pt x="109693" y="527745"/>
                  <a:pt x="40418" y="563980"/>
                </a:cubicBezTo>
                <a:lnTo>
                  <a:pt x="0" y="588123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2" name="Полилиния 31"/>
          <p:cNvSpPr/>
          <p:nvPr/>
        </p:nvSpPr>
        <p:spPr>
          <a:xfrm>
            <a:off x="233204" y="4523023"/>
            <a:ext cx="2545812" cy="2100415"/>
          </a:xfrm>
          <a:custGeom>
            <a:avLst/>
            <a:gdLst>
              <a:gd name="connsiteX0" fmla="*/ 958919 w 2369475"/>
              <a:gd name="connsiteY0" fmla="*/ 0 h 1885134"/>
              <a:gd name="connsiteX1" fmla="*/ 1206569 w 2369475"/>
              <a:gd name="connsiteY1" fmla="*/ 176213 h 1885134"/>
              <a:gd name="connsiteX2" fmla="*/ 1110472 w 2369475"/>
              <a:gd name="connsiteY2" fmla="*/ 420389 h 1885134"/>
              <a:gd name="connsiteX3" fmla="*/ 1092077 w 2369475"/>
              <a:gd name="connsiteY3" fmla="*/ 446859 h 1885134"/>
              <a:gd name="connsiteX4" fmla="*/ 2000250 w 2369475"/>
              <a:gd name="connsiteY4" fmla="*/ 446859 h 1885134"/>
              <a:gd name="connsiteX5" fmla="*/ 2000250 w 2369475"/>
              <a:gd name="connsiteY5" fmla="*/ 851873 h 1885134"/>
              <a:gd name="connsiteX6" fmla="*/ 2005203 w 2369475"/>
              <a:gd name="connsiteY6" fmla="*/ 848914 h 1885134"/>
              <a:gd name="connsiteX7" fmla="*/ 2193262 w 2369475"/>
              <a:gd name="connsiteY7" fmla="*/ 790930 h 1885134"/>
              <a:gd name="connsiteX8" fmla="*/ 2369475 w 2369475"/>
              <a:gd name="connsiteY8" fmla="*/ 1038580 h 1885134"/>
              <a:gd name="connsiteX9" fmla="*/ 2193262 w 2369475"/>
              <a:gd name="connsiteY9" fmla="*/ 1286230 h 1885134"/>
              <a:gd name="connsiteX10" fmla="*/ 2000440 w 2369475"/>
              <a:gd name="connsiteY10" fmla="*/ 1220865 h 1885134"/>
              <a:gd name="connsiteX11" fmla="*/ 2000250 w 2369475"/>
              <a:gd name="connsiteY11" fmla="*/ 1220742 h 1885134"/>
              <a:gd name="connsiteX12" fmla="*/ 2000250 w 2369475"/>
              <a:gd name="connsiteY12" fmla="*/ 1885134 h 1885134"/>
              <a:gd name="connsiteX13" fmla="*/ 0 w 2369475"/>
              <a:gd name="connsiteY13" fmla="*/ 1885134 h 1885134"/>
              <a:gd name="connsiteX14" fmla="*/ 0 w 2369475"/>
              <a:gd name="connsiteY14" fmla="*/ 446859 h 1885134"/>
              <a:gd name="connsiteX15" fmla="*/ 818119 w 2369475"/>
              <a:gd name="connsiteY15" fmla="*/ 446859 h 1885134"/>
              <a:gd name="connsiteX16" fmla="*/ 797283 w 2369475"/>
              <a:gd name="connsiteY16" fmla="*/ 414286 h 1885134"/>
              <a:gd name="connsiteX17" fmla="*/ 711269 w 2369475"/>
              <a:gd name="connsiteY17" fmla="*/ 176213 h 1885134"/>
              <a:gd name="connsiteX18" fmla="*/ 958919 w 2369475"/>
              <a:gd name="connsiteY18" fmla="*/ 0 h 1885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69475" h="1885134">
                <a:moveTo>
                  <a:pt x="958919" y="0"/>
                </a:moveTo>
                <a:cubicBezTo>
                  <a:pt x="1095692" y="0"/>
                  <a:pt x="1195139" y="89853"/>
                  <a:pt x="1206569" y="176213"/>
                </a:cubicBezTo>
                <a:cubicBezTo>
                  <a:pt x="1213713" y="230188"/>
                  <a:pt x="1162689" y="339291"/>
                  <a:pt x="1110472" y="420389"/>
                </a:cubicBezTo>
                <a:lnTo>
                  <a:pt x="1092077" y="446859"/>
                </a:lnTo>
                <a:lnTo>
                  <a:pt x="2000250" y="446859"/>
                </a:lnTo>
                <a:lnTo>
                  <a:pt x="2000250" y="851873"/>
                </a:lnTo>
                <a:lnTo>
                  <a:pt x="2005203" y="848914"/>
                </a:lnTo>
                <a:cubicBezTo>
                  <a:pt x="2074478" y="812679"/>
                  <a:pt x="2150717" y="783469"/>
                  <a:pt x="2193262" y="790930"/>
                </a:cubicBezTo>
                <a:cubicBezTo>
                  <a:pt x="2278352" y="805852"/>
                  <a:pt x="2369475" y="901807"/>
                  <a:pt x="2369475" y="1038580"/>
                </a:cubicBezTo>
                <a:cubicBezTo>
                  <a:pt x="2369475" y="1175353"/>
                  <a:pt x="2279622" y="1274800"/>
                  <a:pt x="2193262" y="1286230"/>
                </a:cubicBezTo>
                <a:cubicBezTo>
                  <a:pt x="2150082" y="1291945"/>
                  <a:pt x="2071620" y="1260433"/>
                  <a:pt x="2000440" y="1220865"/>
                </a:cubicBezTo>
                <a:lnTo>
                  <a:pt x="2000250" y="1220742"/>
                </a:lnTo>
                <a:lnTo>
                  <a:pt x="2000250" y="1885134"/>
                </a:lnTo>
                <a:lnTo>
                  <a:pt x="0" y="1885134"/>
                </a:lnTo>
                <a:lnTo>
                  <a:pt x="0" y="446859"/>
                </a:lnTo>
                <a:lnTo>
                  <a:pt x="818119" y="446859"/>
                </a:lnTo>
                <a:lnTo>
                  <a:pt x="797283" y="414286"/>
                </a:lnTo>
                <a:cubicBezTo>
                  <a:pt x="749915" y="335223"/>
                  <a:pt x="701943" y="229394"/>
                  <a:pt x="711269" y="176213"/>
                </a:cubicBezTo>
                <a:cubicBezTo>
                  <a:pt x="726191" y="91123"/>
                  <a:pt x="822146" y="0"/>
                  <a:pt x="958919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3" name="Полилиния 32"/>
          <p:cNvSpPr/>
          <p:nvPr/>
        </p:nvSpPr>
        <p:spPr>
          <a:xfrm>
            <a:off x="2381969" y="4523024"/>
            <a:ext cx="2149108" cy="2111027"/>
          </a:xfrm>
          <a:custGeom>
            <a:avLst/>
            <a:gdLst>
              <a:gd name="connsiteX0" fmla="*/ 997993 w 2000250"/>
              <a:gd name="connsiteY0" fmla="*/ 0 h 1894658"/>
              <a:gd name="connsiteX1" fmla="*/ 1245643 w 2000250"/>
              <a:gd name="connsiteY1" fmla="*/ 176213 h 1894658"/>
              <a:gd name="connsiteX2" fmla="*/ 1149546 w 2000250"/>
              <a:gd name="connsiteY2" fmla="*/ 420389 h 1894658"/>
              <a:gd name="connsiteX3" fmla="*/ 1124532 w 2000250"/>
              <a:gd name="connsiteY3" fmla="*/ 456383 h 1894658"/>
              <a:gd name="connsiteX4" fmla="*/ 2000250 w 2000250"/>
              <a:gd name="connsiteY4" fmla="*/ 456383 h 1894658"/>
              <a:gd name="connsiteX5" fmla="*/ 2000250 w 2000250"/>
              <a:gd name="connsiteY5" fmla="*/ 843823 h 1894658"/>
              <a:gd name="connsiteX6" fmla="*/ 1977913 w 2000250"/>
              <a:gd name="connsiteY6" fmla="*/ 833043 h 1894658"/>
              <a:gd name="connsiteX7" fmla="*/ 1842480 w 2000250"/>
              <a:gd name="connsiteY7" fmla="*/ 800455 h 1894658"/>
              <a:gd name="connsiteX8" fmla="*/ 1666267 w 2000250"/>
              <a:gd name="connsiteY8" fmla="*/ 1048105 h 1894658"/>
              <a:gd name="connsiteX9" fmla="*/ 1842480 w 2000250"/>
              <a:gd name="connsiteY9" fmla="*/ 1295755 h 1894658"/>
              <a:gd name="connsiteX10" fmla="*/ 1981217 w 2000250"/>
              <a:gd name="connsiteY10" fmla="*/ 1258100 h 1894658"/>
              <a:gd name="connsiteX11" fmla="*/ 2000250 w 2000250"/>
              <a:gd name="connsiteY11" fmla="*/ 1248348 h 1894658"/>
              <a:gd name="connsiteX12" fmla="*/ 2000250 w 2000250"/>
              <a:gd name="connsiteY12" fmla="*/ 1894658 h 1894658"/>
              <a:gd name="connsiteX13" fmla="*/ 0 w 2000250"/>
              <a:gd name="connsiteY13" fmla="*/ 1894658 h 1894658"/>
              <a:gd name="connsiteX14" fmla="*/ 0 w 2000250"/>
              <a:gd name="connsiteY14" fmla="*/ 1230276 h 1894658"/>
              <a:gd name="connsiteX15" fmla="*/ 190 w 2000250"/>
              <a:gd name="connsiteY15" fmla="*/ 1230390 h 1894658"/>
              <a:gd name="connsiteX16" fmla="*/ 193012 w 2000250"/>
              <a:gd name="connsiteY16" fmla="*/ 1295755 h 1894658"/>
              <a:gd name="connsiteX17" fmla="*/ 369225 w 2000250"/>
              <a:gd name="connsiteY17" fmla="*/ 1048105 h 1894658"/>
              <a:gd name="connsiteX18" fmla="*/ 193012 w 2000250"/>
              <a:gd name="connsiteY18" fmla="*/ 800455 h 1894658"/>
              <a:gd name="connsiteX19" fmla="*/ 4953 w 2000250"/>
              <a:gd name="connsiteY19" fmla="*/ 858439 h 1894658"/>
              <a:gd name="connsiteX20" fmla="*/ 0 w 2000250"/>
              <a:gd name="connsiteY20" fmla="*/ 861215 h 1894658"/>
              <a:gd name="connsiteX21" fmla="*/ 0 w 2000250"/>
              <a:gd name="connsiteY21" fmla="*/ 456383 h 1894658"/>
              <a:gd name="connsiteX22" fmla="*/ 863286 w 2000250"/>
              <a:gd name="connsiteY22" fmla="*/ 456383 h 1894658"/>
              <a:gd name="connsiteX23" fmla="*/ 836357 w 2000250"/>
              <a:gd name="connsiteY23" fmla="*/ 414286 h 1894658"/>
              <a:gd name="connsiteX24" fmla="*/ 750343 w 2000250"/>
              <a:gd name="connsiteY24" fmla="*/ 176213 h 1894658"/>
              <a:gd name="connsiteX25" fmla="*/ 997993 w 2000250"/>
              <a:gd name="connsiteY25" fmla="*/ 0 h 1894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000250" h="1894658">
                <a:moveTo>
                  <a:pt x="997993" y="0"/>
                </a:moveTo>
                <a:cubicBezTo>
                  <a:pt x="1134766" y="0"/>
                  <a:pt x="1234213" y="89853"/>
                  <a:pt x="1245643" y="176213"/>
                </a:cubicBezTo>
                <a:cubicBezTo>
                  <a:pt x="1252787" y="230188"/>
                  <a:pt x="1201763" y="339291"/>
                  <a:pt x="1149546" y="420389"/>
                </a:cubicBezTo>
                <a:lnTo>
                  <a:pt x="1124532" y="456383"/>
                </a:lnTo>
                <a:lnTo>
                  <a:pt x="2000250" y="456383"/>
                </a:lnTo>
                <a:lnTo>
                  <a:pt x="2000250" y="843823"/>
                </a:lnTo>
                <a:lnTo>
                  <a:pt x="1977913" y="833043"/>
                </a:lnTo>
                <a:cubicBezTo>
                  <a:pt x="1925251" y="809891"/>
                  <a:pt x="1874389" y="794860"/>
                  <a:pt x="1842480" y="800455"/>
                </a:cubicBezTo>
                <a:cubicBezTo>
                  <a:pt x="1757390" y="815377"/>
                  <a:pt x="1666267" y="911332"/>
                  <a:pt x="1666267" y="1048105"/>
                </a:cubicBezTo>
                <a:cubicBezTo>
                  <a:pt x="1666267" y="1184878"/>
                  <a:pt x="1756120" y="1284325"/>
                  <a:pt x="1842480" y="1295755"/>
                </a:cubicBezTo>
                <a:cubicBezTo>
                  <a:pt x="1874865" y="1300041"/>
                  <a:pt x="1927097" y="1283388"/>
                  <a:pt x="1981217" y="1258100"/>
                </a:cubicBezTo>
                <a:lnTo>
                  <a:pt x="2000250" y="1248348"/>
                </a:lnTo>
                <a:lnTo>
                  <a:pt x="2000250" y="1894658"/>
                </a:lnTo>
                <a:lnTo>
                  <a:pt x="0" y="1894658"/>
                </a:lnTo>
                <a:lnTo>
                  <a:pt x="0" y="1230276"/>
                </a:lnTo>
                <a:lnTo>
                  <a:pt x="190" y="1230390"/>
                </a:lnTo>
                <a:cubicBezTo>
                  <a:pt x="71370" y="1269958"/>
                  <a:pt x="149832" y="1301470"/>
                  <a:pt x="193012" y="1295755"/>
                </a:cubicBezTo>
                <a:cubicBezTo>
                  <a:pt x="279372" y="1284325"/>
                  <a:pt x="369225" y="1184878"/>
                  <a:pt x="369225" y="1048105"/>
                </a:cubicBezTo>
                <a:cubicBezTo>
                  <a:pt x="369225" y="911332"/>
                  <a:pt x="278102" y="815377"/>
                  <a:pt x="193012" y="800455"/>
                </a:cubicBezTo>
                <a:cubicBezTo>
                  <a:pt x="150467" y="792994"/>
                  <a:pt x="74228" y="822204"/>
                  <a:pt x="4953" y="858439"/>
                </a:cubicBezTo>
                <a:lnTo>
                  <a:pt x="0" y="861215"/>
                </a:lnTo>
                <a:lnTo>
                  <a:pt x="0" y="456383"/>
                </a:lnTo>
                <a:lnTo>
                  <a:pt x="863286" y="456383"/>
                </a:lnTo>
                <a:lnTo>
                  <a:pt x="836357" y="414286"/>
                </a:lnTo>
                <a:cubicBezTo>
                  <a:pt x="788989" y="335223"/>
                  <a:pt x="741017" y="229394"/>
                  <a:pt x="750343" y="176213"/>
                </a:cubicBezTo>
                <a:cubicBezTo>
                  <a:pt x="765265" y="91123"/>
                  <a:pt x="861220" y="0"/>
                  <a:pt x="997993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4" name="Полилиния 33"/>
          <p:cNvSpPr/>
          <p:nvPr/>
        </p:nvSpPr>
        <p:spPr>
          <a:xfrm>
            <a:off x="4192704" y="4545392"/>
            <a:ext cx="2950178" cy="2088659"/>
          </a:xfrm>
          <a:custGeom>
            <a:avLst/>
            <a:gdLst>
              <a:gd name="connsiteX0" fmla="*/ 1389311 w 2745834"/>
              <a:gd name="connsiteY0" fmla="*/ 0 h 1874583"/>
              <a:gd name="connsiteX1" fmla="*/ 1636961 w 2745834"/>
              <a:gd name="connsiteY1" fmla="*/ 176213 h 1874583"/>
              <a:gd name="connsiteX2" fmla="*/ 1540865 w 2745834"/>
              <a:gd name="connsiteY2" fmla="*/ 420389 h 1874583"/>
              <a:gd name="connsiteX3" fmla="*/ 1529802 w 2745834"/>
              <a:gd name="connsiteY3" fmla="*/ 436308 h 1874583"/>
              <a:gd name="connsiteX4" fmla="*/ 2334233 w 2745834"/>
              <a:gd name="connsiteY4" fmla="*/ 436308 h 1874583"/>
              <a:gd name="connsiteX5" fmla="*/ 2334233 w 2745834"/>
              <a:gd name="connsiteY5" fmla="*/ 897131 h 1874583"/>
              <a:gd name="connsiteX6" fmla="*/ 2381562 w 2745834"/>
              <a:gd name="connsiteY6" fmla="*/ 868859 h 1874583"/>
              <a:gd name="connsiteX7" fmla="*/ 2569621 w 2745834"/>
              <a:gd name="connsiteY7" fmla="*/ 810875 h 1874583"/>
              <a:gd name="connsiteX8" fmla="*/ 2745834 w 2745834"/>
              <a:gd name="connsiteY8" fmla="*/ 1058525 h 1874583"/>
              <a:gd name="connsiteX9" fmla="*/ 2569621 w 2745834"/>
              <a:gd name="connsiteY9" fmla="*/ 1306175 h 1874583"/>
              <a:gd name="connsiteX10" fmla="*/ 2376799 w 2745834"/>
              <a:gd name="connsiteY10" fmla="*/ 1240810 h 1874583"/>
              <a:gd name="connsiteX11" fmla="*/ 2334233 w 2745834"/>
              <a:gd name="connsiteY11" fmla="*/ 1213427 h 1874583"/>
              <a:gd name="connsiteX12" fmla="*/ 2334233 w 2745834"/>
              <a:gd name="connsiteY12" fmla="*/ 1874583 h 1874583"/>
              <a:gd name="connsiteX13" fmla="*/ 333983 w 2745834"/>
              <a:gd name="connsiteY13" fmla="*/ 1874583 h 1874583"/>
              <a:gd name="connsiteX14" fmla="*/ 333983 w 2745834"/>
              <a:gd name="connsiteY14" fmla="*/ 1228272 h 1874583"/>
              <a:gd name="connsiteX15" fmla="*/ 314950 w 2745834"/>
              <a:gd name="connsiteY15" fmla="*/ 1238024 h 1874583"/>
              <a:gd name="connsiteX16" fmla="*/ 176213 w 2745834"/>
              <a:gd name="connsiteY16" fmla="*/ 1275679 h 1874583"/>
              <a:gd name="connsiteX17" fmla="*/ 0 w 2745834"/>
              <a:gd name="connsiteY17" fmla="*/ 1028029 h 1874583"/>
              <a:gd name="connsiteX18" fmla="*/ 176213 w 2745834"/>
              <a:gd name="connsiteY18" fmla="*/ 780379 h 1874583"/>
              <a:gd name="connsiteX19" fmla="*/ 311645 w 2745834"/>
              <a:gd name="connsiteY19" fmla="*/ 812967 h 1874583"/>
              <a:gd name="connsiteX20" fmla="*/ 333983 w 2745834"/>
              <a:gd name="connsiteY20" fmla="*/ 823747 h 1874583"/>
              <a:gd name="connsiteX21" fmla="*/ 333983 w 2745834"/>
              <a:gd name="connsiteY21" fmla="*/ 436308 h 1874583"/>
              <a:gd name="connsiteX22" fmla="*/ 1241762 w 2745834"/>
              <a:gd name="connsiteY22" fmla="*/ 436308 h 1874583"/>
              <a:gd name="connsiteX23" fmla="*/ 1227675 w 2745834"/>
              <a:gd name="connsiteY23" fmla="*/ 414286 h 1874583"/>
              <a:gd name="connsiteX24" fmla="*/ 1141661 w 2745834"/>
              <a:gd name="connsiteY24" fmla="*/ 176213 h 1874583"/>
              <a:gd name="connsiteX25" fmla="*/ 1389311 w 2745834"/>
              <a:gd name="connsiteY25" fmla="*/ 0 h 187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45834" h="1874583">
                <a:moveTo>
                  <a:pt x="1389311" y="0"/>
                </a:moveTo>
                <a:cubicBezTo>
                  <a:pt x="1526084" y="0"/>
                  <a:pt x="1625531" y="89853"/>
                  <a:pt x="1636961" y="176213"/>
                </a:cubicBezTo>
                <a:cubicBezTo>
                  <a:pt x="1644105" y="230188"/>
                  <a:pt x="1593082" y="339291"/>
                  <a:pt x="1540865" y="420389"/>
                </a:cubicBezTo>
                <a:lnTo>
                  <a:pt x="1529802" y="436308"/>
                </a:lnTo>
                <a:lnTo>
                  <a:pt x="2334233" y="436308"/>
                </a:lnTo>
                <a:lnTo>
                  <a:pt x="2334233" y="897131"/>
                </a:lnTo>
                <a:lnTo>
                  <a:pt x="2381562" y="868859"/>
                </a:lnTo>
                <a:cubicBezTo>
                  <a:pt x="2450837" y="832624"/>
                  <a:pt x="2527076" y="803414"/>
                  <a:pt x="2569621" y="810875"/>
                </a:cubicBezTo>
                <a:cubicBezTo>
                  <a:pt x="2654711" y="825797"/>
                  <a:pt x="2745834" y="921752"/>
                  <a:pt x="2745834" y="1058525"/>
                </a:cubicBezTo>
                <a:cubicBezTo>
                  <a:pt x="2745834" y="1195298"/>
                  <a:pt x="2655981" y="1294745"/>
                  <a:pt x="2569621" y="1306175"/>
                </a:cubicBezTo>
                <a:cubicBezTo>
                  <a:pt x="2526441" y="1311890"/>
                  <a:pt x="2447979" y="1280378"/>
                  <a:pt x="2376799" y="1240810"/>
                </a:cubicBezTo>
                <a:lnTo>
                  <a:pt x="2334233" y="1213427"/>
                </a:lnTo>
                <a:lnTo>
                  <a:pt x="2334233" y="1874583"/>
                </a:lnTo>
                <a:lnTo>
                  <a:pt x="333983" y="1874583"/>
                </a:lnTo>
                <a:lnTo>
                  <a:pt x="333983" y="1228272"/>
                </a:lnTo>
                <a:lnTo>
                  <a:pt x="314950" y="1238024"/>
                </a:lnTo>
                <a:cubicBezTo>
                  <a:pt x="260829" y="1263312"/>
                  <a:pt x="208598" y="1279966"/>
                  <a:pt x="176213" y="1275679"/>
                </a:cubicBezTo>
                <a:cubicBezTo>
                  <a:pt x="89853" y="1264249"/>
                  <a:pt x="0" y="1164802"/>
                  <a:pt x="0" y="1028029"/>
                </a:cubicBezTo>
                <a:cubicBezTo>
                  <a:pt x="0" y="891256"/>
                  <a:pt x="91123" y="795301"/>
                  <a:pt x="176213" y="780379"/>
                </a:cubicBezTo>
                <a:cubicBezTo>
                  <a:pt x="208122" y="774784"/>
                  <a:pt x="258983" y="789815"/>
                  <a:pt x="311645" y="812967"/>
                </a:cubicBezTo>
                <a:lnTo>
                  <a:pt x="333983" y="823747"/>
                </a:lnTo>
                <a:lnTo>
                  <a:pt x="333983" y="436308"/>
                </a:lnTo>
                <a:lnTo>
                  <a:pt x="1241762" y="436308"/>
                </a:lnTo>
                <a:lnTo>
                  <a:pt x="1227675" y="414286"/>
                </a:lnTo>
                <a:cubicBezTo>
                  <a:pt x="1180307" y="335223"/>
                  <a:pt x="1132335" y="229394"/>
                  <a:pt x="1141661" y="176213"/>
                </a:cubicBezTo>
                <a:cubicBezTo>
                  <a:pt x="1156583" y="91123"/>
                  <a:pt x="1252538" y="0"/>
                  <a:pt x="1389311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5" name="Полилиния 34"/>
          <p:cNvSpPr/>
          <p:nvPr/>
        </p:nvSpPr>
        <p:spPr>
          <a:xfrm>
            <a:off x="6680185" y="4561710"/>
            <a:ext cx="2149108" cy="2072343"/>
          </a:xfrm>
          <a:custGeom>
            <a:avLst/>
            <a:gdLst>
              <a:gd name="connsiteX0" fmla="*/ 1000375 w 2000250"/>
              <a:gd name="connsiteY0" fmla="*/ 0 h 1859938"/>
              <a:gd name="connsiteX1" fmla="*/ 1248025 w 2000250"/>
              <a:gd name="connsiteY1" fmla="*/ 176213 h 1859938"/>
              <a:gd name="connsiteX2" fmla="*/ 1151929 w 2000250"/>
              <a:gd name="connsiteY2" fmla="*/ 420389 h 1859938"/>
              <a:gd name="connsiteX3" fmla="*/ 1151043 w 2000250"/>
              <a:gd name="connsiteY3" fmla="*/ 421663 h 1859938"/>
              <a:gd name="connsiteX4" fmla="*/ 2000250 w 2000250"/>
              <a:gd name="connsiteY4" fmla="*/ 421663 h 1859938"/>
              <a:gd name="connsiteX5" fmla="*/ 2000250 w 2000250"/>
              <a:gd name="connsiteY5" fmla="*/ 1859938 h 1859938"/>
              <a:gd name="connsiteX6" fmla="*/ 0 w 2000250"/>
              <a:gd name="connsiteY6" fmla="*/ 1859938 h 1859938"/>
              <a:gd name="connsiteX7" fmla="*/ 0 w 2000250"/>
              <a:gd name="connsiteY7" fmla="*/ 1200693 h 1859938"/>
              <a:gd name="connsiteX8" fmla="*/ 42566 w 2000250"/>
              <a:gd name="connsiteY8" fmla="*/ 1226166 h 1859938"/>
              <a:gd name="connsiteX9" fmla="*/ 235388 w 2000250"/>
              <a:gd name="connsiteY9" fmla="*/ 1291531 h 1859938"/>
              <a:gd name="connsiteX10" fmla="*/ 411601 w 2000250"/>
              <a:gd name="connsiteY10" fmla="*/ 1043881 h 1859938"/>
              <a:gd name="connsiteX11" fmla="*/ 235388 w 2000250"/>
              <a:gd name="connsiteY11" fmla="*/ 796231 h 1859938"/>
              <a:gd name="connsiteX12" fmla="*/ 47329 w 2000250"/>
              <a:gd name="connsiteY12" fmla="*/ 854215 h 1859938"/>
              <a:gd name="connsiteX13" fmla="*/ 0 w 2000250"/>
              <a:gd name="connsiteY13" fmla="*/ 880740 h 1859938"/>
              <a:gd name="connsiteX14" fmla="*/ 0 w 2000250"/>
              <a:gd name="connsiteY14" fmla="*/ 421663 h 1859938"/>
              <a:gd name="connsiteX15" fmla="*/ 843458 w 2000250"/>
              <a:gd name="connsiteY15" fmla="*/ 421663 h 1859938"/>
              <a:gd name="connsiteX16" fmla="*/ 838739 w 2000250"/>
              <a:gd name="connsiteY16" fmla="*/ 414286 h 1859938"/>
              <a:gd name="connsiteX17" fmla="*/ 752725 w 2000250"/>
              <a:gd name="connsiteY17" fmla="*/ 176213 h 1859938"/>
              <a:gd name="connsiteX18" fmla="*/ 1000375 w 2000250"/>
              <a:gd name="connsiteY18" fmla="*/ 0 h 185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000250" h="1859938">
                <a:moveTo>
                  <a:pt x="1000375" y="0"/>
                </a:moveTo>
                <a:cubicBezTo>
                  <a:pt x="1137148" y="0"/>
                  <a:pt x="1236595" y="89853"/>
                  <a:pt x="1248025" y="176213"/>
                </a:cubicBezTo>
                <a:cubicBezTo>
                  <a:pt x="1255169" y="230188"/>
                  <a:pt x="1204146" y="339291"/>
                  <a:pt x="1151929" y="420389"/>
                </a:cubicBezTo>
                <a:lnTo>
                  <a:pt x="1151043" y="421663"/>
                </a:lnTo>
                <a:lnTo>
                  <a:pt x="2000250" y="421663"/>
                </a:lnTo>
                <a:lnTo>
                  <a:pt x="2000250" y="1859938"/>
                </a:lnTo>
                <a:lnTo>
                  <a:pt x="0" y="1859938"/>
                </a:lnTo>
                <a:lnTo>
                  <a:pt x="0" y="1200693"/>
                </a:lnTo>
                <a:lnTo>
                  <a:pt x="42566" y="1226166"/>
                </a:lnTo>
                <a:cubicBezTo>
                  <a:pt x="113746" y="1265734"/>
                  <a:pt x="192208" y="1297246"/>
                  <a:pt x="235388" y="1291531"/>
                </a:cubicBezTo>
                <a:cubicBezTo>
                  <a:pt x="321748" y="1280101"/>
                  <a:pt x="411601" y="1180654"/>
                  <a:pt x="411601" y="1043881"/>
                </a:cubicBezTo>
                <a:cubicBezTo>
                  <a:pt x="411601" y="907108"/>
                  <a:pt x="320478" y="811153"/>
                  <a:pt x="235388" y="796231"/>
                </a:cubicBezTo>
                <a:cubicBezTo>
                  <a:pt x="192843" y="788770"/>
                  <a:pt x="116604" y="817980"/>
                  <a:pt x="47329" y="854215"/>
                </a:cubicBezTo>
                <a:lnTo>
                  <a:pt x="0" y="880740"/>
                </a:lnTo>
                <a:lnTo>
                  <a:pt x="0" y="421663"/>
                </a:lnTo>
                <a:lnTo>
                  <a:pt x="843458" y="421663"/>
                </a:lnTo>
                <a:lnTo>
                  <a:pt x="838739" y="414286"/>
                </a:lnTo>
                <a:cubicBezTo>
                  <a:pt x="791371" y="335223"/>
                  <a:pt x="743399" y="229394"/>
                  <a:pt x="752725" y="176213"/>
                </a:cubicBezTo>
                <a:cubicBezTo>
                  <a:pt x="767647" y="91123"/>
                  <a:pt x="863602" y="0"/>
                  <a:pt x="1000375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 useBgFill="1">
        <p:nvSpPr>
          <p:cNvPr id="36" name="Полилиния 35"/>
          <p:cNvSpPr/>
          <p:nvPr/>
        </p:nvSpPr>
        <p:spPr>
          <a:xfrm>
            <a:off x="6303607" y="3429002"/>
            <a:ext cx="2525687" cy="1602526"/>
          </a:xfrm>
          <a:custGeom>
            <a:avLst/>
            <a:gdLst>
              <a:gd name="connsiteX0" fmla="*/ 350495 w 2350745"/>
              <a:gd name="connsiteY0" fmla="*/ 0 h 1438275"/>
              <a:gd name="connsiteX1" fmla="*/ 1198888 w 2350745"/>
              <a:gd name="connsiteY1" fmla="*/ 0 h 1438275"/>
              <a:gd name="connsiteX2" fmla="*/ 1194169 w 2350745"/>
              <a:gd name="connsiteY2" fmla="*/ 7377 h 1438275"/>
              <a:gd name="connsiteX3" fmla="*/ 1108155 w 2350745"/>
              <a:gd name="connsiteY3" fmla="*/ 245450 h 1438275"/>
              <a:gd name="connsiteX4" fmla="*/ 1355805 w 2350745"/>
              <a:gd name="connsiteY4" fmla="*/ 421663 h 1438275"/>
              <a:gd name="connsiteX5" fmla="*/ 1603455 w 2350745"/>
              <a:gd name="connsiteY5" fmla="*/ 245450 h 1438275"/>
              <a:gd name="connsiteX6" fmla="*/ 1507359 w 2350745"/>
              <a:gd name="connsiteY6" fmla="*/ 1274 h 1438275"/>
              <a:gd name="connsiteX7" fmla="*/ 1506473 w 2350745"/>
              <a:gd name="connsiteY7" fmla="*/ 0 h 1438275"/>
              <a:gd name="connsiteX8" fmla="*/ 2350745 w 2350745"/>
              <a:gd name="connsiteY8" fmla="*/ 0 h 1438275"/>
              <a:gd name="connsiteX9" fmla="*/ 2350745 w 2350745"/>
              <a:gd name="connsiteY9" fmla="*/ 1438275 h 1438275"/>
              <a:gd name="connsiteX10" fmla="*/ 1501538 w 2350745"/>
              <a:gd name="connsiteY10" fmla="*/ 1438275 h 1438275"/>
              <a:gd name="connsiteX11" fmla="*/ 1502424 w 2350745"/>
              <a:gd name="connsiteY11" fmla="*/ 1437001 h 1438275"/>
              <a:gd name="connsiteX12" fmla="*/ 1598520 w 2350745"/>
              <a:gd name="connsiteY12" fmla="*/ 1192825 h 1438275"/>
              <a:gd name="connsiteX13" fmla="*/ 1350870 w 2350745"/>
              <a:gd name="connsiteY13" fmla="*/ 1016612 h 1438275"/>
              <a:gd name="connsiteX14" fmla="*/ 1103220 w 2350745"/>
              <a:gd name="connsiteY14" fmla="*/ 1192825 h 1438275"/>
              <a:gd name="connsiteX15" fmla="*/ 1189234 w 2350745"/>
              <a:gd name="connsiteY15" fmla="*/ 1430899 h 1438275"/>
              <a:gd name="connsiteX16" fmla="*/ 1193953 w 2350745"/>
              <a:gd name="connsiteY16" fmla="*/ 1438275 h 1438275"/>
              <a:gd name="connsiteX17" fmla="*/ 350495 w 2350745"/>
              <a:gd name="connsiteY17" fmla="*/ 1438275 h 1438275"/>
              <a:gd name="connsiteX18" fmla="*/ 350495 w 2350745"/>
              <a:gd name="connsiteY18" fmla="*/ 945429 h 1438275"/>
              <a:gd name="connsiteX19" fmla="*/ 314950 w 2350745"/>
              <a:gd name="connsiteY19" fmla="*/ 963641 h 1438275"/>
              <a:gd name="connsiteX20" fmla="*/ 176213 w 2350745"/>
              <a:gd name="connsiteY20" fmla="*/ 1001296 h 1438275"/>
              <a:gd name="connsiteX21" fmla="*/ 0 w 2350745"/>
              <a:gd name="connsiteY21" fmla="*/ 753646 h 1438275"/>
              <a:gd name="connsiteX22" fmla="*/ 176213 w 2350745"/>
              <a:gd name="connsiteY22" fmla="*/ 505996 h 1438275"/>
              <a:gd name="connsiteX23" fmla="*/ 311646 w 2350745"/>
              <a:gd name="connsiteY23" fmla="*/ 538584 h 1438275"/>
              <a:gd name="connsiteX24" fmla="*/ 350495 w 2350745"/>
              <a:gd name="connsiteY24" fmla="*/ 557332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350745" h="1438275">
                <a:moveTo>
                  <a:pt x="350495" y="0"/>
                </a:moveTo>
                <a:lnTo>
                  <a:pt x="1198888" y="0"/>
                </a:lnTo>
                <a:lnTo>
                  <a:pt x="1194169" y="7377"/>
                </a:lnTo>
                <a:cubicBezTo>
                  <a:pt x="1146801" y="86440"/>
                  <a:pt x="1098829" y="192269"/>
                  <a:pt x="1108155" y="245450"/>
                </a:cubicBezTo>
                <a:cubicBezTo>
                  <a:pt x="1123077" y="330540"/>
                  <a:pt x="1219032" y="421663"/>
                  <a:pt x="1355805" y="421663"/>
                </a:cubicBezTo>
                <a:cubicBezTo>
                  <a:pt x="1492578" y="421663"/>
                  <a:pt x="1592025" y="331810"/>
                  <a:pt x="1603455" y="245450"/>
                </a:cubicBezTo>
                <a:cubicBezTo>
                  <a:pt x="1610599" y="191475"/>
                  <a:pt x="1559576" y="82372"/>
                  <a:pt x="1507359" y="1274"/>
                </a:cubicBezTo>
                <a:lnTo>
                  <a:pt x="1506473" y="0"/>
                </a:lnTo>
                <a:lnTo>
                  <a:pt x="2350745" y="0"/>
                </a:lnTo>
                <a:lnTo>
                  <a:pt x="2350745" y="1438275"/>
                </a:lnTo>
                <a:lnTo>
                  <a:pt x="1501538" y="1438275"/>
                </a:lnTo>
                <a:lnTo>
                  <a:pt x="1502424" y="1437001"/>
                </a:lnTo>
                <a:cubicBezTo>
                  <a:pt x="1554641" y="1355904"/>
                  <a:pt x="1605664" y="1246800"/>
                  <a:pt x="1598520" y="1192825"/>
                </a:cubicBezTo>
                <a:cubicBezTo>
                  <a:pt x="1587090" y="1106465"/>
                  <a:pt x="1487643" y="1016612"/>
                  <a:pt x="1350870" y="1016612"/>
                </a:cubicBezTo>
                <a:cubicBezTo>
                  <a:pt x="1214097" y="1016612"/>
                  <a:pt x="1118142" y="1107735"/>
                  <a:pt x="1103220" y="1192825"/>
                </a:cubicBezTo>
                <a:cubicBezTo>
                  <a:pt x="1093894" y="1246007"/>
                  <a:pt x="1141866" y="1351835"/>
                  <a:pt x="1189234" y="1430899"/>
                </a:cubicBezTo>
                <a:lnTo>
                  <a:pt x="1193953" y="1438275"/>
                </a:lnTo>
                <a:lnTo>
                  <a:pt x="350495" y="1438275"/>
                </a:lnTo>
                <a:lnTo>
                  <a:pt x="350495" y="945429"/>
                </a:lnTo>
                <a:lnTo>
                  <a:pt x="314950" y="963641"/>
                </a:lnTo>
                <a:cubicBezTo>
                  <a:pt x="260830" y="988929"/>
                  <a:pt x="208598" y="1005583"/>
                  <a:pt x="176213" y="1001296"/>
                </a:cubicBezTo>
                <a:cubicBezTo>
                  <a:pt x="89853" y="989866"/>
                  <a:pt x="0" y="890419"/>
                  <a:pt x="0" y="753646"/>
                </a:cubicBezTo>
                <a:cubicBezTo>
                  <a:pt x="0" y="616873"/>
                  <a:pt x="91123" y="520918"/>
                  <a:pt x="176213" y="505996"/>
                </a:cubicBezTo>
                <a:cubicBezTo>
                  <a:pt x="208122" y="500400"/>
                  <a:pt x="258984" y="515432"/>
                  <a:pt x="311646" y="538584"/>
                </a:cubicBezTo>
                <a:lnTo>
                  <a:pt x="350495" y="557332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 useBgFill="1">
        <p:nvSpPr>
          <p:cNvPr id="37" name="Полилиния 36"/>
          <p:cNvSpPr/>
          <p:nvPr/>
        </p:nvSpPr>
        <p:spPr>
          <a:xfrm rot="5400000" flipH="1" flipV="1">
            <a:off x="480020" y="-27747"/>
            <a:ext cx="2080055" cy="2573682"/>
          </a:xfrm>
          <a:custGeom>
            <a:avLst/>
            <a:gdLst>
              <a:gd name="connsiteX0" fmla="*/ 1866860 w 1866860"/>
              <a:gd name="connsiteY0" fmla="*/ 0 h 2395415"/>
              <a:gd name="connsiteX1" fmla="*/ 1866860 w 1866860"/>
              <a:gd name="connsiteY1" fmla="*/ 2000250 h 2395415"/>
              <a:gd name="connsiteX2" fmla="*/ 1333113 w 1866860"/>
              <a:gd name="connsiteY2" fmla="*/ 2000250 h 2395415"/>
              <a:gd name="connsiteX3" fmla="*/ 1350426 w 1866860"/>
              <a:gd name="connsiteY3" fmla="*/ 2031143 h 2395415"/>
              <a:gd name="connsiteX4" fmla="*/ 1408410 w 1866860"/>
              <a:gd name="connsiteY4" fmla="*/ 2219202 h 2395415"/>
              <a:gd name="connsiteX5" fmla="*/ 1160760 w 1866860"/>
              <a:gd name="connsiteY5" fmla="*/ 2395415 h 2395415"/>
              <a:gd name="connsiteX6" fmla="*/ 913110 w 1866860"/>
              <a:gd name="connsiteY6" fmla="*/ 2219202 h 2395415"/>
              <a:gd name="connsiteX7" fmla="*/ 978475 w 1866860"/>
              <a:gd name="connsiteY7" fmla="*/ 2026380 h 2395415"/>
              <a:gd name="connsiteX8" fmla="*/ 994112 w 1866860"/>
              <a:gd name="connsiteY8" fmla="*/ 2000250 h 2395415"/>
              <a:gd name="connsiteX9" fmla="*/ 428585 w 1866860"/>
              <a:gd name="connsiteY9" fmla="*/ 2000250 h 2395415"/>
              <a:gd name="connsiteX10" fmla="*/ 428585 w 1866860"/>
              <a:gd name="connsiteY10" fmla="*/ 1095245 h 2395415"/>
              <a:gd name="connsiteX11" fmla="*/ 420389 w 1866860"/>
              <a:gd name="connsiteY11" fmla="*/ 1100940 h 2395415"/>
              <a:gd name="connsiteX12" fmla="*/ 176213 w 1866860"/>
              <a:gd name="connsiteY12" fmla="*/ 1197037 h 2395415"/>
              <a:gd name="connsiteX13" fmla="*/ 0 w 1866860"/>
              <a:gd name="connsiteY13" fmla="*/ 949387 h 2395415"/>
              <a:gd name="connsiteX14" fmla="*/ 176213 w 1866860"/>
              <a:gd name="connsiteY14" fmla="*/ 701737 h 2395415"/>
              <a:gd name="connsiteX15" fmla="*/ 414286 w 1866860"/>
              <a:gd name="connsiteY15" fmla="*/ 787751 h 2395415"/>
              <a:gd name="connsiteX16" fmla="*/ 428585 w 1866860"/>
              <a:gd name="connsiteY16" fmla="*/ 796897 h 2395415"/>
              <a:gd name="connsiteX17" fmla="*/ 428585 w 1866860"/>
              <a:gd name="connsiteY17" fmla="*/ 0 h 2395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66860" h="2395415">
                <a:moveTo>
                  <a:pt x="1866860" y="0"/>
                </a:moveTo>
                <a:lnTo>
                  <a:pt x="1866860" y="2000250"/>
                </a:lnTo>
                <a:lnTo>
                  <a:pt x="1333113" y="2000250"/>
                </a:lnTo>
                <a:lnTo>
                  <a:pt x="1350426" y="2031143"/>
                </a:lnTo>
                <a:cubicBezTo>
                  <a:pt x="1386661" y="2100418"/>
                  <a:pt x="1415871" y="2176657"/>
                  <a:pt x="1408410" y="2219202"/>
                </a:cubicBezTo>
                <a:cubicBezTo>
                  <a:pt x="1393488" y="2304292"/>
                  <a:pt x="1297533" y="2395415"/>
                  <a:pt x="1160760" y="2395415"/>
                </a:cubicBezTo>
                <a:cubicBezTo>
                  <a:pt x="1023987" y="2395415"/>
                  <a:pt x="924540" y="2305562"/>
                  <a:pt x="913110" y="2219202"/>
                </a:cubicBezTo>
                <a:cubicBezTo>
                  <a:pt x="907395" y="2176022"/>
                  <a:pt x="938907" y="2097560"/>
                  <a:pt x="978475" y="2026380"/>
                </a:cubicBezTo>
                <a:lnTo>
                  <a:pt x="994112" y="2000250"/>
                </a:lnTo>
                <a:lnTo>
                  <a:pt x="428585" y="2000250"/>
                </a:lnTo>
                <a:lnTo>
                  <a:pt x="428585" y="1095245"/>
                </a:lnTo>
                <a:lnTo>
                  <a:pt x="420389" y="1100940"/>
                </a:lnTo>
                <a:cubicBezTo>
                  <a:pt x="339291" y="1153157"/>
                  <a:pt x="230188" y="1204181"/>
                  <a:pt x="176213" y="1197037"/>
                </a:cubicBezTo>
                <a:cubicBezTo>
                  <a:pt x="89853" y="1185607"/>
                  <a:pt x="0" y="1086160"/>
                  <a:pt x="0" y="949387"/>
                </a:cubicBezTo>
                <a:cubicBezTo>
                  <a:pt x="0" y="812614"/>
                  <a:pt x="91123" y="716659"/>
                  <a:pt x="176213" y="701737"/>
                </a:cubicBezTo>
                <a:cubicBezTo>
                  <a:pt x="229394" y="692411"/>
                  <a:pt x="335223" y="740383"/>
                  <a:pt x="414286" y="787751"/>
                </a:cubicBezTo>
                <a:lnTo>
                  <a:pt x="428585" y="796897"/>
                </a:lnTo>
                <a:lnTo>
                  <a:pt x="428585" y="0"/>
                </a:lnTo>
                <a:close/>
              </a:path>
            </a:pathLst>
          </a:cu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62553" tIns="81276" rIns="162553" bIns="8127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3212329" y="219065"/>
            <a:ext cx="56166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ЗАПОМНИ КАРТИНКУ И СОБЕРИ ПАЗЛ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8766760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" y="0"/>
            <a:ext cx="91359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613" y="1074564"/>
            <a:ext cx="2596682" cy="21029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955" y="1462288"/>
            <a:ext cx="2169997" cy="16274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658" y="443991"/>
            <a:ext cx="2511345" cy="1627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755" y="2700234"/>
            <a:ext cx="2578395" cy="21151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53597"/>
            <a:ext cx="2176092" cy="16274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706" y="-337147"/>
            <a:ext cx="3041653" cy="26210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67" y="68401"/>
            <a:ext cx="2627159" cy="26576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934" y="779185"/>
            <a:ext cx="2169997" cy="20968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906" y="3570531"/>
            <a:ext cx="2176092" cy="207246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891182"/>
            <a:ext cx="3041653" cy="162140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25" y="3739616"/>
            <a:ext cx="2176092" cy="16214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32" y="1998539"/>
            <a:ext cx="2554013" cy="16274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787" y="1612288"/>
            <a:ext cx="2572300" cy="21273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31" y="4701883"/>
            <a:ext cx="2169997" cy="21334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747" y="4581128"/>
            <a:ext cx="2974602" cy="21090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7533" y="4701883"/>
            <a:ext cx="2169997" cy="209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4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573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4797152"/>
            <a:ext cx="496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</a:rPr>
              <a:t>СПАСИБО ЗА ВНИМАНИЕ.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82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2" y="0"/>
            <a:ext cx="9134107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infourok.ru/statya-moj-lyubimyj-krasnoyarskij-kraj-dlya-detej-starshego-doshkolnogo-vozrasta-5095627.html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https://kras-stolby.ru/about</a:t>
            </a:r>
            <a:r>
              <a:rPr lang="en-US" dirty="0" smtClean="0">
                <a:hlinkClick r:id="rId4"/>
              </a:rPr>
              <a:t>/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https://znanierussia.ru/articles/</a:t>
            </a:r>
            <a:r>
              <a:rPr lang="ru-RU" dirty="0" err="1" smtClean="0">
                <a:hlinkClick r:id="rId5"/>
              </a:rPr>
              <a:t>Дворец_спорта_имени_Ивана_Ярыгина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https://my.krskstate.ru/docs/flora</a:t>
            </a:r>
            <a:r>
              <a:rPr lang="en-US" dirty="0" smtClean="0">
                <a:hlinkClick r:id="rId6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7"/>
              </a:rPr>
              <a:t>https://ru.wikipedia.org/wiki/</a:t>
            </a:r>
            <a:r>
              <a:rPr lang="ru-RU" dirty="0" err="1" smtClean="0">
                <a:hlinkClick r:id="rId7"/>
              </a:rPr>
              <a:t>Городские_населённые_пункты_Красноярского_края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869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7" y="0"/>
            <a:ext cx="921651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470025"/>
          </a:xfrm>
        </p:spPr>
        <p:txBody>
          <a:bodyPr/>
          <a:lstStyle/>
          <a:p>
            <a:r>
              <a:rPr lang="ru-RU" dirty="0" smtClean="0"/>
              <a:t>Найди герб Красноярского края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72816"/>
            <a:ext cx="2699792" cy="179986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3864" y="4653136"/>
            <a:ext cx="2780928" cy="185395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67412"/>
            <a:ext cx="3419872" cy="192367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33056"/>
            <a:ext cx="1983880" cy="198884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000" y="4005064"/>
            <a:ext cx="2374944" cy="19505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897642"/>
            <a:ext cx="1512168" cy="1510987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83725" y="2771191"/>
            <a:ext cx="991940" cy="8286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7" name="Овал 6"/>
          <p:cNvSpPr/>
          <p:nvPr/>
        </p:nvSpPr>
        <p:spPr>
          <a:xfrm>
            <a:off x="251520" y="5580112"/>
            <a:ext cx="1008112" cy="9269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2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2699792" y="5887804"/>
            <a:ext cx="89959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</a:t>
            </a:r>
            <a:endParaRPr lang="ru-RU" sz="3600" b="1" dirty="0"/>
          </a:p>
        </p:txBody>
      </p:sp>
      <p:sp>
        <p:nvSpPr>
          <p:cNvPr id="9" name="Овал 8"/>
          <p:cNvSpPr/>
          <p:nvPr/>
        </p:nvSpPr>
        <p:spPr>
          <a:xfrm>
            <a:off x="4896036" y="3185532"/>
            <a:ext cx="900100" cy="8195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10" name="Овал 9"/>
          <p:cNvSpPr/>
          <p:nvPr/>
        </p:nvSpPr>
        <p:spPr>
          <a:xfrm>
            <a:off x="6012160" y="5408629"/>
            <a:ext cx="845840" cy="8752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5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48430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7" y="-22461"/>
            <a:ext cx="9144000" cy="68278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Назовите самую полноводную реку России (высокий уровень воды)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4455114"/>
            <a:ext cx="2695848" cy="2021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060848"/>
            <a:ext cx="2945904" cy="2209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353" y="2996952"/>
            <a:ext cx="2738669" cy="20540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841376"/>
            <a:ext cx="3081536" cy="23111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381872"/>
            <a:ext cx="2793504" cy="20951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96" y="4453578"/>
            <a:ext cx="1857687" cy="185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96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83" y="-1926"/>
            <a:ext cx="9166883" cy="685992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445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Соотнеси портреты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06571" y="5435930"/>
            <a:ext cx="25292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Суриков Василий</a:t>
            </a:r>
          </a:p>
          <a:p>
            <a:pPr algn="ctr"/>
            <a:r>
              <a:rPr lang="ru-RU" sz="2400" b="1" dirty="0" smtClean="0"/>
              <a:t>Иванович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художник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41424" y="5343598"/>
            <a:ext cx="288032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Астафьев Виктор</a:t>
            </a:r>
          </a:p>
          <a:p>
            <a:pPr algn="ctr"/>
            <a:r>
              <a:rPr lang="ru-RU" sz="2400" b="1" dirty="0" smtClean="0"/>
              <a:t>Петрович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писатель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1776" y="5373324"/>
            <a:ext cx="266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Хворостовский Дмитрий</a:t>
            </a:r>
          </a:p>
          <a:p>
            <a:pPr algn="ctr"/>
            <a:r>
              <a:rPr lang="ru-RU" sz="2000" b="1" dirty="0" smtClean="0"/>
              <a:t>Александрович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певец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1630146" y="3524124"/>
            <a:ext cx="616563" cy="640480"/>
          </a:xfrm>
          <a:prstGeom prst="downArrow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556" y="3494556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375" y="3480767"/>
            <a:ext cx="676275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6" y="1180038"/>
            <a:ext cx="2344086" cy="234408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193860"/>
            <a:ext cx="2027188" cy="22901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227221"/>
            <a:ext cx="2045352" cy="2296903"/>
          </a:xfrm>
          <a:prstGeom prst="rect">
            <a:avLst/>
          </a:prstGeom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094" y="1111841"/>
            <a:ext cx="2441082" cy="2434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11841"/>
            <a:ext cx="2160240" cy="2438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787" y="1016993"/>
            <a:ext cx="2378075" cy="26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Овал 15"/>
          <p:cNvSpPr/>
          <p:nvPr/>
        </p:nvSpPr>
        <p:spPr>
          <a:xfrm>
            <a:off x="179512" y="3068960"/>
            <a:ext cx="1008112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</a:rPr>
              <a:t>1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203848" y="3077006"/>
            <a:ext cx="984051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112185" y="3113010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432221" y="4684565"/>
            <a:ext cx="703406" cy="8189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187899" y="4684565"/>
            <a:ext cx="686302" cy="8998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2" name="Овал 21"/>
          <p:cNvSpPr/>
          <p:nvPr/>
        </p:nvSpPr>
        <p:spPr>
          <a:xfrm>
            <a:off x="7048289" y="4684566"/>
            <a:ext cx="692063" cy="81894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599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84" y="12940"/>
            <a:ext cx="918924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4981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Национальный парк «Столбы».</a:t>
            </a:r>
            <a:br>
              <a:rPr lang="ru-RU" dirty="0" smtClean="0"/>
            </a:br>
            <a:r>
              <a:rPr lang="ru-RU" dirty="0" smtClean="0"/>
              <a:t>какие названия носят камни гиганты?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719572" y="2564904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Воробьи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83923" y="5733256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Кабарга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36296" y="256490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Дед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5733256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Беркут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19872" y="3429000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Монах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9552" y="4365104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Бабка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07904" y="4626714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Ворона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8144" y="3930654"/>
            <a:ext cx="24559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Булыжник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132856"/>
            <a:ext cx="1055417" cy="1054592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700" y="5232568"/>
            <a:ext cx="1054100" cy="1054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61493"/>
            <a:ext cx="1054100" cy="1054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108657"/>
            <a:ext cx="1054100" cy="1054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5206206"/>
            <a:ext cx="1054100" cy="10541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102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245" y="0"/>
            <a:ext cx="918924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честь какого спортсмена назвали дворец спорта в Красноярске</a:t>
            </a:r>
            <a:br>
              <a:rPr lang="ru-RU" dirty="0" smtClean="0"/>
            </a:br>
            <a:r>
              <a:rPr lang="ru-RU" dirty="0" smtClean="0"/>
              <a:t>на острове Отдыха?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916832"/>
            <a:ext cx="3256593" cy="1704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496" y="3717032"/>
            <a:ext cx="37079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НИКИТА ТРЕГУБОВ</a:t>
            </a:r>
          </a:p>
          <a:p>
            <a:pPr algn="ctr"/>
            <a:r>
              <a:rPr lang="ru-RU" sz="2400" b="1" dirty="0" smtClean="0"/>
              <a:t>Российский </a:t>
            </a:r>
            <a:r>
              <a:rPr lang="ru-RU" sz="2400" b="1" dirty="0" err="1" smtClean="0"/>
              <a:t>скелетонист</a:t>
            </a:r>
            <a:endParaRPr lang="ru-RU" sz="2400" b="1" dirty="0" smtClean="0"/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790084"/>
            <a:ext cx="2016224" cy="27269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60132" y="4653136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ИВАН ЯРЫГИН</a:t>
            </a:r>
          </a:p>
          <a:p>
            <a:pPr algn="ctr"/>
            <a:r>
              <a:rPr lang="ru-RU" sz="2400" b="1" dirty="0" smtClean="0"/>
              <a:t>борец</a:t>
            </a:r>
            <a:endParaRPr lang="ru-RU" sz="24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348880"/>
            <a:ext cx="2286000" cy="3429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99792" y="5777880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СЕРГЕЙ ЛОМАНОВ</a:t>
            </a:r>
          </a:p>
          <a:p>
            <a:pPr algn="ctr"/>
            <a:r>
              <a:rPr lang="ru-RU" sz="2400" b="1" dirty="0" smtClean="0"/>
              <a:t>хоккеист</a:t>
            </a:r>
            <a:endParaRPr lang="ru-RU" sz="24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556791"/>
            <a:ext cx="1548679" cy="15474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918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" y="0"/>
            <a:ext cx="9161805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растения не встретишь в Красноярском крае?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05410" y="1412776"/>
            <a:ext cx="2139516" cy="1799236"/>
            <a:chOff x="179512" y="1327916"/>
            <a:chExt cx="2139516" cy="179923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1700808"/>
              <a:ext cx="2139516" cy="1426344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79512" y="1327916"/>
              <a:ext cx="12961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Брусника</a:t>
              </a:r>
              <a:endParaRPr lang="ru-RU" sz="2000" b="1" dirty="0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599892" y="4437112"/>
            <a:ext cx="2520280" cy="2211954"/>
            <a:chOff x="2411760" y="2775335"/>
            <a:chExt cx="2520280" cy="2211954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4600" y="3156302"/>
              <a:ext cx="2417440" cy="1830987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2411760" y="2775335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Венерин башмачок</a:t>
              </a:r>
              <a:endParaRPr lang="ru-RU" sz="20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120172" y="1612831"/>
            <a:ext cx="2808312" cy="2261753"/>
            <a:chOff x="5148064" y="2447701"/>
            <a:chExt cx="2808312" cy="2261753"/>
          </a:xfrm>
        </p:grpSpPr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8064" y="2817033"/>
              <a:ext cx="2520280" cy="189242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148064" y="2447701"/>
              <a:ext cx="28083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Земляника</a:t>
              </a:r>
              <a:endParaRPr lang="ru-RU" sz="20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6264204" y="4147534"/>
            <a:ext cx="2520248" cy="1982434"/>
            <a:chOff x="6516216" y="4738641"/>
            <a:chExt cx="2520248" cy="1982434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6216" y="5137951"/>
              <a:ext cx="2520248" cy="1583124"/>
            </a:xfrm>
            <a:prstGeom prst="rect">
              <a:avLst/>
            </a:prstGeom>
          </p:spPr>
        </p:pic>
        <p:sp>
          <p:nvSpPr>
            <p:cNvPr id="14" name="TextBox 13"/>
            <p:cNvSpPr txBox="1"/>
            <p:nvPr/>
          </p:nvSpPr>
          <p:spPr>
            <a:xfrm>
              <a:off x="6516216" y="4738641"/>
              <a:ext cx="2412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Кедр</a:t>
              </a:r>
              <a:endParaRPr lang="ru-RU" sz="20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658616" y="1484784"/>
            <a:ext cx="3195837" cy="2499134"/>
            <a:chOff x="2555951" y="1647028"/>
            <a:chExt cx="3195837" cy="2499134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5951" y="2012941"/>
              <a:ext cx="3195837" cy="2133221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2647444" y="1647028"/>
              <a:ext cx="2376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Секвойя</a:t>
              </a:r>
              <a:endParaRPr lang="ru-RU" sz="2000" b="1" dirty="0"/>
            </a:p>
          </p:txBody>
        </p:sp>
      </p:grp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637167"/>
            <a:ext cx="2965336" cy="198364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23528" y="4183973"/>
            <a:ext cx="327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Финиковая пальма</a:t>
            </a:r>
            <a:endParaRPr lang="ru-RU" sz="2000" b="1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688" y="2420888"/>
            <a:ext cx="1377492" cy="137641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196" y="4167470"/>
            <a:ext cx="1519176" cy="1517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758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" y="0"/>
            <a:ext cx="913994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полезные ископаемые добывают в Красноярском крае?</a:t>
            </a: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107504" y="1772816"/>
            <a:ext cx="2736304" cy="1943311"/>
            <a:chOff x="1745131" y="3394499"/>
            <a:chExt cx="2736304" cy="1943311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1650" y="3625332"/>
              <a:ext cx="2512318" cy="171247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745131" y="3394499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Уголь </a:t>
              </a:r>
              <a:endParaRPr lang="ru-RU" sz="2400" b="1" dirty="0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915816" y="1880375"/>
            <a:ext cx="3096344" cy="1959025"/>
            <a:chOff x="2987824" y="3371932"/>
            <a:chExt cx="3096344" cy="1959025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3602765"/>
              <a:ext cx="2592288" cy="1728192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2987824" y="3371932"/>
              <a:ext cx="30963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Железная руда </a:t>
              </a:r>
              <a:endParaRPr lang="ru-RU" sz="2400" b="1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34023" y="3832193"/>
            <a:ext cx="3744416" cy="2016482"/>
            <a:chOff x="2915816" y="2246012"/>
            <a:chExt cx="3744416" cy="2016482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56160" y="2637910"/>
              <a:ext cx="2438400" cy="1624584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2915816" y="2246012"/>
              <a:ext cx="37444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 smtClean="0"/>
                <a:t>Галит</a:t>
              </a:r>
              <a:r>
                <a:rPr lang="ru-RU" sz="2400" b="1" dirty="0" smtClean="0"/>
                <a:t> или каменная соль</a:t>
              </a:r>
              <a:endParaRPr lang="ru-RU" sz="2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796136" y="1694466"/>
            <a:ext cx="3456384" cy="2394422"/>
            <a:chOff x="4242654" y="4149080"/>
            <a:chExt cx="3456384" cy="2394422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42654" y="4509120"/>
              <a:ext cx="2858616" cy="2034382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242654" y="4149080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Фосфориты</a:t>
              </a:r>
              <a:endParaRPr lang="ru-RU" sz="2400" b="1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029263" y="4119322"/>
            <a:ext cx="3456384" cy="2587282"/>
            <a:chOff x="3347864" y="4224091"/>
            <a:chExt cx="3456384" cy="2587282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7864" y="4644237"/>
              <a:ext cx="3250704" cy="2167136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3347864" y="4224091"/>
              <a:ext cx="34563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/>
                <a:t>Природный газ</a:t>
              </a:r>
              <a:endParaRPr lang="ru-RU" sz="2400" b="1" dirty="0"/>
            </a:p>
          </p:txBody>
        </p:sp>
      </p:grpSp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303" y="1482058"/>
            <a:ext cx="1506022" cy="150484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988" y="1361388"/>
            <a:ext cx="150653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468767"/>
            <a:ext cx="150653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072" y="3827718"/>
            <a:ext cx="150653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303" y="4005064"/>
            <a:ext cx="1506537" cy="150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09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25049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600" dirty="0" smtClean="0"/>
              <a:t>В названии города кроется его значение.</a:t>
            </a:r>
            <a:br>
              <a:rPr lang="ru-RU" sz="3600" dirty="0" smtClean="0"/>
            </a:br>
            <a:r>
              <a:rPr lang="ru-RU" sz="3600" dirty="0" smtClean="0"/>
              <a:t>По значению определи название города</a:t>
            </a:r>
            <a:endParaRPr lang="ru-R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1323993"/>
            <a:ext cx="87849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YS Text"/>
              </a:rPr>
              <a:t>Имя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 </a:t>
            </a:r>
            <a:r>
              <a:rPr lang="ru-RU" dirty="0" smtClean="0">
                <a:latin typeface="YS Text"/>
              </a:rPr>
              <a:t>города можно интерпретировать как "удивительный город" или "загадочный город» - </a:t>
            </a:r>
          </a:p>
          <a:p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b="1" dirty="0" smtClean="0">
                <a:latin typeface="YS Text"/>
              </a:rPr>
              <a:t>Имя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 smtClean="0">
                <a:latin typeface="YS Text"/>
              </a:rPr>
              <a:t>этого города носит в себе название полезного ископаемого и является элементом таблицы </a:t>
            </a:r>
            <a:r>
              <a:rPr lang="ru-RU" dirty="0" err="1" smtClean="0">
                <a:latin typeface="YS Text"/>
              </a:rPr>
              <a:t>Д.Менделеева</a:t>
            </a:r>
            <a:r>
              <a:rPr lang="ru-RU" dirty="0" smtClean="0">
                <a:latin typeface="YS Text"/>
              </a:rPr>
              <a:t> - </a:t>
            </a:r>
          </a:p>
          <a:p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b="1" dirty="0" smtClean="0">
                <a:latin typeface="YS Text"/>
              </a:rPr>
              <a:t>Имя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 smtClean="0">
                <a:latin typeface="YS Text"/>
              </a:rPr>
              <a:t>города переводится как «Красивый берег»</a:t>
            </a:r>
          </a:p>
          <a:p>
            <a:endParaRPr lang="ru-RU" dirty="0">
              <a:solidFill>
                <a:srgbClr val="333333"/>
              </a:solidFill>
              <a:latin typeface="YS Text"/>
            </a:endParaRPr>
          </a:p>
          <a:p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b="1" dirty="0">
                <a:latin typeface="YS Text"/>
              </a:rPr>
              <a:t>Город</a:t>
            </a:r>
            <a:r>
              <a:rPr lang="ru-RU" dirty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latin typeface="YS Text"/>
              </a:rPr>
              <a:t>получил свое название в честь местности, где он </a:t>
            </a:r>
            <a:r>
              <a:rPr lang="ru-RU" dirty="0" smtClean="0">
                <a:latin typeface="YS Text"/>
              </a:rPr>
              <a:t>расположен, раньше носил название ЗАОЗЕРНЫЙ -13, КРАСНОЯРСК - 45 –</a:t>
            </a:r>
          </a:p>
          <a:p>
            <a:endParaRPr lang="ru-RU" dirty="0">
              <a:solidFill>
                <a:srgbClr val="333333"/>
              </a:solidFill>
              <a:latin typeface="YS Text"/>
            </a:endParaRPr>
          </a:p>
          <a:p>
            <a:endParaRPr lang="ru-RU" dirty="0" smtClean="0">
              <a:solidFill>
                <a:srgbClr val="333333"/>
              </a:solidFill>
              <a:latin typeface="YS Text"/>
            </a:endParaRPr>
          </a:p>
          <a:p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b="1" dirty="0" smtClean="0">
                <a:latin typeface="YS Text"/>
              </a:rPr>
              <a:t>Название города </a:t>
            </a:r>
            <a:r>
              <a:rPr lang="ru-RU" dirty="0" smtClean="0">
                <a:latin typeface="YS Text"/>
              </a:rPr>
              <a:t>связано </a:t>
            </a:r>
            <a:r>
              <a:rPr lang="ru-RU" dirty="0">
                <a:latin typeface="YS Text"/>
              </a:rPr>
              <a:t>с тем, что </a:t>
            </a:r>
            <a:r>
              <a:rPr lang="ru-RU" b="1" dirty="0">
                <a:latin typeface="YS Text"/>
              </a:rPr>
              <a:t>город</a:t>
            </a:r>
            <a:r>
              <a:rPr lang="ru-RU" dirty="0">
                <a:latin typeface="YS Text"/>
              </a:rPr>
              <a:t> располагался на территории крупнейшего </a:t>
            </a:r>
            <a:r>
              <a:rPr lang="ru-RU" b="1" dirty="0">
                <a:latin typeface="YS Text"/>
              </a:rPr>
              <a:t>лесного</a:t>
            </a:r>
            <a:r>
              <a:rPr lang="ru-RU" dirty="0">
                <a:latin typeface="YS Text"/>
              </a:rPr>
              <a:t> комплекса в </a:t>
            </a:r>
            <a:r>
              <a:rPr lang="ru-RU" b="1" dirty="0">
                <a:latin typeface="YS Text"/>
              </a:rPr>
              <a:t>Сибири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– </a:t>
            </a:r>
          </a:p>
          <a:p>
            <a:endParaRPr lang="ru-RU" dirty="0">
              <a:solidFill>
                <a:srgbClr val="333333"/>
              </a:solidFill>
              <a:latin typeface="YS Text"/>
            </a:endParaRPr>
          </a:p>
          <a:p>
            <a:r>
              <a:rPr lang="ru-RU" b="1" dirty="0" smtClean="0">
                <a:latin typeface="YS Text"/>
              </a:rPr>
              <a:t>Город</a:t>
            </a:r>
            <a:r>
              <a:rPr lang="ru-RU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dirty="0">
                <a:latin typeface="YS Text"/>
              </a:rPr>
              <a:t>получил своё название от расположенного рядом соснового </a:t>
            </a:r>
            <a:r>
              <a:rPr lang="ru-RU" dirty="0" smtClean="0">
                <a:latin typeface="YS Text"/>
              </a:rPr>
              <a:t>бора, который вырос благодаря людям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- 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9792" y="1639821"/>
            <a:ext cx="2880320" cy="3231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ДИВНОГОРСК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49487" y="2492896"/>
            <a:ext cx="280831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ЖЕЛЕЗНОГОРСК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29877" y="2976671"/>
            <a:ext cx="2880320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КРАСНОЯРСК</a:t>
            </a:r>
            <a:endParaRPr lang="ru-RU" sz="28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44171" y="3933056"/>
            <a:ext cx="2808312" cy="3600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ЗЕЛЕНОГОРСК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254315" y="4941168"/>
            <a:ext cx="3240360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ЛЕСОСИБИРСК</a:t>
            </a:r>
            <a:endParaRPr lang="ru-RU" sz="28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071188" y="5805264"/>
            <a:ext cx="3017847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СОСНОВОБОРСК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63610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</TotalTime>
  <Words>191</Words>
  <Application>Microsoft Office PowerPoint</Application>
  <PresentationFormat>Экран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Найди герб Красноярского края</vt:lpstr>
      <vt:lpstr>Назовите самую полноводную реку России (высокий уровень воды)</vt:lpstr>
      <vt:lpstr>Соотнеси портреты </vt:lpstr>
      <vt:lpstr>Национальный парк «Столбы». какие названия носят камни гиганты?</vt:lpstr>
      <vt:lpstr>в честь какого спортсмена назвали дворец спорта в Красноярске на острове Отдыха?</vt:lpstr>
      <vt:lpstr>Какие растения не встретишь в Красноярском крае?</vt:lpstr>
      <vt:lpstr>Какие полезные ископаемые добывают в Красноярском крае?</vt:lpstr>
      <vt:lpstr>В названии города кроется его значение. По значению определи название города</vt:lpstr>
      <vt:lpstr>Какие еще города входят в Красноярский край?</vt:lpstr>
      <vt:lpstr>Презентация PowerPoint</vt:lpstr>
      <vt:lpstr>Презентация PowerPoint</vt:lpstr>
      <vt:lpstr>Презентация PowerPoint</vt:lpstr>
      <vt:lpstr>Используемая 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Acer 3</dc:creator>
  <cp:lastModifiedBy>Microsoft Office</cp:lastModifiedBy>
  <cp:revision>71</cp:revision>
  <dcterms:created xsi:type="dcterms:W3CDTF">2024-07-20T14:02:26Z</dcterms:created>
  <dcterms:modified xsi:type="dcterms:W3CDTF">2024-07-22T08:38:05Z</dcterms:modified>
</cp:coreProperties>
</file>