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5376863" cy="5219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3294" autoAdjust="0"/>
  </p:normalViewPr>
  <p:slideViewPr>
    <p:cSldViewPr snapToGrid="0">
      <p:cViewPr varScale="1">
        <p:scale>
          <a:sx n="75" d="100"/>
          <a:sy n="75" d="100"/>
        </p:scale>
        <p:origin x="1908" y="3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7" d="100"/>
          <a:sy n="47" d="100"/>
        </p:scale>
        <p:origin x="278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D9E11CB4-A666-4833-BCBE-799AFBA5AD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889499E-C00F-49A3-97FC-40DA26BB866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E5B53-3EF4-4B9B-B69C-C648F5B9A663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D1EC187-D233-466E-8755-CE0C71C5DC9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A90E3F5-7F5C-4E0F-9EBE-8ADE6EC8F6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07C00-3DCE-4F6D-8D1D-C371A2494E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6182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AE9787-33FF-46C5-8003-5E09C8D680BC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839913" y="1143000"/>
            <a:ext cx="31781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C7195A-B879-496F-BBD5-6134E42295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338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6890" rtl="0" eaLnBrk="1" latinLnBrk="0" hangingPunct="1">
      <a:defRPr sz="941" kern="1200">
        <a:solidFill>
          <a:schemeClr val="tx1"/>
        </a:solidFill>
        <a:latin typeface="+mn-lt"/>
        <a:ea typeface="+mn-ea"/>
        <a:cs typeface="+mn-cs"/>
      </a:defRPr>
    </a:lvl1pPr>
    <a:lvl2pPr marL="358445" algn="l" defTabSz="716890" rtl="0" eaLnBrk="1" latinLnBrk="0" hangingPunct="1">
      <a:defRPr sz="941" kern="1200">
        <a:solidFill>
          <a:schemeClr val="tx1"/>
        </a:solidFill>
        <a:latin typeface="+mn-lt"/>
        <a:ea typeface="+mn-ea"/>
        <a:cs typeface="+mn-cs"/>
      </a:defRPr>
    </a:lvl2pPr>
    <a:lvl3pPr marL="716890" algn="l" defTabSz="716890" rtl="0" eaLnBrk="1" latinLnBrk="0" hangingPunct="1">
      <a:defRPr sz="941" kern="1200">
        <a:solidFill>
          <a:schemeClr val="tx1"/>
        </a:solidFill>
        <a:latin typeface="+mn-lt"/>
        <a:ea typeface="+mn-ea"/>
        <a:cs typeface="+mn-cs"/>
      </a:defRPr>
    </a:lvl3pPr>
    <a:lvl4pPr marL="1075334" algn="l" defTabSz="716890" rtl="0" eaLnBrk="1" latinLnBrk="0" hangingPunct="1">
      <a:defRPr sz="941" kern="1200">
        <a:solidFill>
          <a:schemeClr val="tx1"/>
        </a:solidFill>
        <a:latin typeface="+mn-lt"/>
        <a:ea typeface="+mn-ea"/>
        <a:cs typeface="+mn-cs"/>
      </a:defRPr>
    </a:lvl4pPr>
    <a:lvl5pPr marL="1433779" algn="l" defTabSz="716890" rtl="0" eaLnBrk="1" latinLnBrk="0" hangingPunct="1">
      <a:defRPr sz="941" kern="1200">
        <a:solidFill>
          <a:schemeClr val="tx1"/>
        </a:solidFill>
        <a:latin typeface="+mn-lt"/>
        <a:ea typeface="+mn-ea"/>
        <a:cs typeface="+mn-cs"/>
      </a:defRPr>
    </a:lvl5pPr>
    <a:lvl6pPr marL="1792224" algn="l" defTabSz="716890" rtl="0" eaLnBrk="1" latinLnBrk="0" hangingPunct="1">
      <a:defRPr sz="941" kern="1200">
        <a:solidFill>
          <a:schemeClr val="tx1"/>
        </a:solidFill>
        <a:latin typeface="+mn-lt"/>
        <a:ea typeface="+mn-ea"/>
        <a:cs typeface="+mn-cs"/>
      </a:defRPr>
    </a:lvl6pPr>
    <a:lvl7pPr marL="2150669" algn="l" defTabSz="716890" rtl="0" eaLnBrk="1" latinLnBrk="0" hangingPunct="1">
      <a:defRPr sz="941" kern="1200">
        <a:solidFill>
          <a:schemeClr val="tx1"/>
        </a:solidFill>
        <a:latin typeface="+mn-lt"/>
        <a:ea typeface="+mn-ea"/>
        <a:cs typeface="+mn-cs"/>
      </a:defRPr>
    </a:lvl7pPr>
    <a:lvl8pPr marL="2509114" algn="l" defTabSz="716890" rtl="0" eaLnBrk="1" latinLnBrk="0" hangingPunct="1">
      <a:defRPr sz="941" kern="1200">
        <a:solidFill>
          <a:schemeClr val="tx1"/>
        </a:solidFill>
        <a:latin typeface="+mn-lt"/>
        <a:ea typeface="+mn-ea"/>
        <a:cs typeface="+mn-cs"/>
      </a:defRPr>
    </a:lvl8pPr>
    <a:lvl9pPr marL="2867558" algn="l" defTabSz="716890" rtl="0" eaLnBrk="1" latinLnBrk="0" hangingPunct="1">
      <a:defRPr sz="94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839913" y="1143000"/>
            <a:ext cx="3178175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C7195A-B879-496F-BBD5-6134E422956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246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3265" y="854243"/>
            <a:ext cx="4570334" cy="1817229"/>
          </a:xfrm>
        </p:spPr>
        <p:txBody>
          <a:bodyPr anchor="b"/>
          <a:lstStyle>
            <a:lvl1pPr algn="ctr">
              <a:defRPr sz="352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2108" y="2741551"/>
            <a:ext cx="4032647" cy="1260219"/>
          </a:xfrm>
        </p:spPr>
        <p:txBody>
          <a:bodyPr/>
          <a:lstStyle>
            <a:lvl1pPr marL="0" indent="0" algn="ctr">
              <a:buNone/>
              <a:defRPr sz="1411"/>
            </a:lvl1pPr>
            <a:lvl2pPr marL="268834" indent="0" algn="ctr">
              <a:buNone/>
              <a:defRPr sz="1176"/>
            </a:lvl2pPr>
            <a:lvl3pPr marL="537667" indent="0" algn="ctr">
              <a:buNone/>
              <a:defRPr sz="1058"/>
            </a:lvl3pPr>
            <a:lvl4pPr marL="806501" indent="0" algn="ctr">
              <a:buNone/>
              <a:defRPr sz="941"/>
            </a:lvl4pPr>
            <a:lvl5pPr marL="1075334" indent="0" algn="ctr">
              <a:buNone/>
              <a:defRPr sz="941"/>
            </a:lvl5pPr>
            <a:lvl6pPr marL="1344168" indent="0" algn="ctr">
              <a:buNone/>
              <a:defRPr sz="941"/>
            </a:lvl6pPr>
            <a:lvl7pPr marL="1613002" indent="0" algn="ctr">
              <a:buNone/>
              <a:defRPr sz="941"/>
            </a:lvl7pPr>
            <a:lvl8pPr marL="1881835" indent="0" algn="ctr">
              <a:buNone/>
              <a:defRPr sz="941"/>
            </a:lvl8pPr>
            <a:lvl9pPr marL="2150669" indent="0" algn="ctr">
              <a:buNone/>
              <a:defRPr sz="941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5518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03910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47818" y="277901"/>
            <a:ext cx="1159386" cy="442345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9660" y="277901"/>
            <a:ext cx="3410947" cy="442345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27053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5444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859" y="1301302"/>
            <a:ext cx="4637544" cy="2171250"/>
          </a:xfrm>
        </p:spPr>
        <p:txBody>
          <a:bodyPr anchor="b"/>
          <a:lstStyle>
            <a:lvl1pPr>
              <a:defRPr sz="3528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859" y="3493092"/>
            <a:ext cx="4637544" cy="1141809"/>
          </a:xfrm>
        </p:spPr>
        <p:txBody>
          <a:bodyPr/>
          <a:lstStyle>
            <a:lvl1pPr marL="0" indent="0">
              <a:buNone/>
              <a:defRPr sz="1411">
                <a:solidFill>
                  <a:schemeClr val="tx1"/>
                </a:solidFill>
              </a:defRPr>
            </a:lvl1pPr>
            <a:lvl2pPr marL="26883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2pPr>
            <a:lvl3pPr marL="537667" indent="0">
              <a:buNone/>
              <a:defRPr sz="1058">
                <a:solidFill>
                  <a:schemeClr val="tx1">
                    <a:tint val="75000"/>
                  </a:schemeClr>
                </a:solidFill>
              </a:defRPr>
            </a:lvl3pPr>
            <a:lvl4pPr marL="806501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4pPr>
            <a:lvl5pPr marL="1075334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5pPr>
            <a:lvl6pPr marL="1344168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6pPr>
            <a:lvl7pPr marL="1613002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7pPr>
            <a:lvl8pPr marL="1881835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8pPr>
            <a:lvl9pPr marL="2150669" indent="0">
              <a:buNone/>
              <a:defRPr sz="94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8012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9659" y="1389503"/>
            <a:ext cx="2285167" cy="33118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2037" y="1389503"/>
            <a:ext cx="2285167" cy="33118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9309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60" y="277902"/>
            <a:ext cx="4637544" cy="100890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0360" y="1279552"/>
            <a:ext cx="2274665" cy="627089"/>
          </a:xfrm>
        </p:spPr>
        <p:txBody>
          <a:bodyPr anchor="b"/>
          <a:lstStyle>
            <a:lvl1pPr marL="0" indent="0">
              <a:buNone/>
              <a:defRPr sz="1411" b="1"/>
            </a:lvl1pPr>
            <a:lvl2pPr marL="268834" indent="0">
              <a:buNone/>
              <a:defRPr sz="1176" b="1"/>
            </a:lvl2pPr>
            <a:lvl3pPr marL="537667" indent="0">
              <a:buNone/>
              <a:defRPr sz="1058" b="1"/>
            </a:lvl3pPr>
            <a:lvl4pPr marL="806501" indent="0">
              <a:buNone/>
              <a:defRPr sz="941" b="1"/>
            </a:lvl4pPr>
            <a:lvl5pPr marL="1075334" indent="0">
              <a:buNone/>
              <a:defRPr sz="941" b="1"/>
            </a:lvl5pPr>
            <a:lvl6pPr marL="1344168" indent="0">
              <a:buNone/>
              <a:defRPr sz="941" b="1"/>
            </a:lvl6pPr>
            <a:lvl7pPr marL="1613002" indent="0">
              <a:buNone/>
              <a:defRPr sz="941" b="1"/>
            </a:lvl7pPr>
            <a:lvl8pPr marL="1881835" indent="0">
              <a:buNone/>
              <a:defRPr sz="941" b="1"/>
            </a:lvl8pPr>
            <a:lvl9pPr marL="2150669" indent="0">
              <a:buNone/>
              <a:defRPr sz="94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0360" y="1906640"/>
            <a:ext cx="2274665" cy="28043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722037" y="1279552"/>
            <a:ext cx="2285867" cy="627089"/>
          </a:xfrm>
        </p:spPr>
        <p:txBody>
          <a:bodyPr anchor="b"/>
          <a:lstStyle>
            <a:lvl1pPr marL="0" indent="0">
              <a:buNone/>
              <a:defRPr sz="1411" b="1"/>
            </a:lvl1pPr>
            <a:lvl2pPr marL="268834" indent="0">
              <a:buNone/>
              <a:defRPr sz="1176" b="1"/>
            </a:lvl2pPr>
            <a:lvl3pPr marL="537667" indent="0">
              <a:buNone/>
              <a:defRPr sz="1058" b="1"/>
            </a:lvl3pPr>
            <a:lvl4pPr marL="806501" indent="0">
              <a:buNone/>
              <a:defRPr sz="941" b="1"/>
            </a:lvl4pPr>
            <a:lvl5pPr marL="1075334" indent="0">
              <a:buNone/>
              <a:defRPr sz="941" b="1"/>
            </a:lvl5pPr>
            <a:lvl6pPr marL="1344168" indent="0">
              <a:buNone/>
              <a:defRPr sz="941" b="1"/>
            </a:lvl6pPr>
            <a:lvl7pPr marL="1613002" indent="0">
              <a:buNone/>
              <a:defRPr sz="941" b="1"/>
            </a:lvl7pPr>
            <a:lvl8pPr marL="1881835" indent="0">
              <a:buNone/>
              <a:defRPr sz="941" b="1"/>
            </a:lvl8pPr>
            <a:lvl9pPr marL="2150669" indent="0">
              <a:buNone/>
              <a:defRPr sz="941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722037" y="1906640"/>
            <a:ext cx="2285867" cy="280438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5315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9551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8188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60" y="347980"/>
            <a:ext cx="1734178" cy="1217930"/>
          </a:xfrm>
        </p:spPr>
        <p:txBody>
          <a:bodyPr anchor="b"/>
          <a:lstStyle>
            <a:lvl1pPr>
              <a:defRPr sz="188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5867" y="751541"/>
            <a:ext cx="2722037" cy="3709370"/>
          </a:xfrm>
        </p:spPr>
        <p:txBody>
          <a:bodyPr/>
          <a:lstStyle>
            <a:lvl1pPr>
              <a:defRPr sz="1882"/>
            </a:lvl1pPr>
            <a:lvl2pPr>
              <a:defRPr sz="1646"/>
            </a:lvl2pPr>
            <a:lvl3pPr>
              <a:defRPr sz="1411"/>
            </a:lvl3pPr>
            <a:lvl4pPr>
              <a:defRPr sz="1176"/>
            </a:lvl4pPr>
            <a:lvl5pPr>
              <a:defRPr sz="1176"/>
            </a:lvl5pPr>
            <a:lvl6pPr>
              <a:defRPr sz="1176"/>
            </a:lvl6pPr>
            <a:lvl7pPr>
              <a:defRPr sz="1176"/>
            </a:lvl7pPr>
            <a:lvl8pPr>
              <a:defRPr sz="1176"/>
            </a:lvl8pPr>
            <a:lvl9pPr>
              <a:defRPr sz="1176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0360" y="1565910"/>
            <a:ext cx="1734178" cy="2901042"/>
          </a:xfrm>
        </p:spPr>
        <p:txBody>
          <a:bodyPr/>
          <a:lstStyle>
            <a:lvl1pPr marL="0" indent="0">
              <a:buNone/>
              <a:defRPr sz="941"/>
            </a:lvl1pPr>
            <a:lvl2pPr marL="268834" indent="0">
              <a:buNone/>
              <a:defRPr sz="823"/>
            </a:lvl2pPr>
            <a:lvl3pPr marL="537667" indent="0">
              <a:buNone/>
              <a:defRPr sz="706"/>
            </a:lvl3pPr>
            <a:lvl4pPr marL="806501" indent="0">
              <a:buNone/>
              <a:defRPr sz="588"/>
            </a:lvl4pPr>
            <a:lvl5pPr marL="1075334" indent="0">
              <a:buNone/>
              <a:defRPr sz="588"/>
            </a:lvl5pPr>
            <a:lvl6pPr marL="1344168" indent="0">
              <a:buNone/>
              <a:defRPr sz="588"/>
            </a:lvl6pPr>
            <a:lvl7pPr marL="1613002" indent="0">
              <a:buNone/>
              <a:defRPr sz="588"/>
            </a:lvl7pPr>
            <a:lvl8pPr marL="1881835" indent="0">
              <a:buNone/>
              <a:defRPr sz="588"/>
            </a:lvl8pPr>
            <a:lvl9pPr marL="2150669" indent="0">
              <a:buNone/>
              <a:defRPr sz="58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38300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360" y="347980"/>
            <a:ext cx="1734178" cy="1217930"/>
          </a:xfrm>
        </p:spPr>
        <p:txBody>
          <a:bodyPr anchor="b"/>
          <a:lstStyle>
            <a:lvl1pPr>
              <a:defRPr sz="188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867" y="751541"/>
            <a:ext cx="2722037" cy="3709370"/>
          </a:xfrm>
        </p:spPr>
        <p:txBody>
          <a:bodyPr anchor="t"/>
          <a:lstStyle>
            <a:lvl1pPr marL="0" indent="0">
              <a:buNone/>
              <a:defRPr sz="1882"/>
            </a:lvl1pPr>
            <a:lvl2pPr marL="268834" indent="0">
              <a:buNone/>
              <a:defRPr sz="1646"/>
            </a:lvl2pPr>
            <a:lvl3pPr marL="537667" indent="0">
              <a:buNone/>
              <a:defRPr sz="1411"/>
            </a:lvl3pPr>
            <a:lvl4pPr marL="806501" indent="0">
              <a:buNone/>
              <a:defRPr sz="1176"/>
            </a:lvl4pPr>
            <a:lvl5pPr marL="1075334" indent="0">
              <a:buNone/>
              <a:defRPr sz="1176"/>
            </a:lvl5pPr>
            <a:lvl6pPr marL="1344168" indent="0">
              <a:buNone/>
              <a:defRPr sz="1176"/>
            </a:lvl6pPr>
            <a:lvl7pPr marL="1613002" indent="0">
              <a:buNone/>
              <a:defRPr sz="1176"/>
            </a:lvl7pPr>
            <a:lvl8pPr marL="1881835" indent="0">
              <a:buNone/>
              <a:defRPr sz="1176"/>
            </a:lvl8pPr>
            <a:lvl9pPr marL="2150669" indent="0">
              <a:buNone/>
              <a:defRPr sz="1176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0360" y="1565910"/>
            <a:ext cx="1734178" cy="2901042"/>
          </a:xfrm>
        </p:spPr>
        <p:txBody>
          <a:bodyPr/>
          <a:lstStyle>
            <a:lvl1pPr marL="0" indent="0">
              <a:buNone/>
              <a:defRPr sz="941"/>
            </a:lvl1pPr>
            <a:lvl2pPr marL="268834" indent="0">
              <a:buNone/>
              <a:defRPr sz="823"/>
            </a:lvl2pPr>
            <a:lvl3pPr marL="537667" indent="0">
              <a:buNone/>
              <a:defRPr sz="706"/>
            </a:lvl3pPr>
            <a:lvl4pPr marL="806501" indent="0">
              <a:buNone/>
              <a:defRPr sz="588"/>
            </a:lvl4pPr>
            <a:lvl5pPr marL="1075334" indent="0">
              <a:buNone/>
              <a:defRPr sz="588"/>
            </a:lvl5pPr>
            <a:lvl6pPr marL="1344168" indent="0">
              <a:buNone/>
              <a:defRPr sz="588"/>
            </a:lvl6pPr>
            <a:lvl7pPr marL="1613002" indent="0">
              <a:buNone/>
              <a:defRPr sz="588"/>
            </a:lvl7pPr>
            <a:lvl8pPr marL="1881835" indent="0">
              <a:buNone/>
              <a:defRPr sz="588"/>
            </a:lvl8pPr>
            <a:lvl9pPr marL="2150669" indent="0">
              <a:buNone/>
              <a:defRPr sz="588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0539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9660" y="277902"/>
            <a:ext cx="4637544" cy="1008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9660" y="1389503"/>
            <a:ext cx="4637544" cy="331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9659" y="4837890"/>
            <a:ext cx="1209794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1ECC67-E1C7-47CE-AFA3-A32A8B8AC5D5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1086" y="4837890"/>
            <a:ext cx="1814691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97410" y="4837890"/>
            <a:ext cx="1209794" cy="2779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1913E-9D45-4317-AC4E-C2F24B9D89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22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xStyles>
    <p:titleStyle>
      <a:lvl1pPr algn="l" defTabSz="537667" rtl="0" eaLnBrk="1" latinLnBrk="0" hangingPunct="1">
        <a:lnSpc>
          <a:spcPct val="90000"/>
        </a:lnSpc>
        <a:spcBef>
          <a:spcPct val="0"/>
        </a:spcBef>
        <a:buNone/>
        <a:defRPr sz="25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4417" indent="-134417" algn="l" defTabSz="537667" rtl="0" eaLnBrk="1" latinLnBrk="0" hangingPunct="1">
        <a:lnSpc>
          <a:spcPct val="90000"/>
        </a:lnSpc>
        <a:spcBef>
          <a:spcPts val="588"/>
        </a:spcBef>
        <a:buFont typeface="Arial" panose="020B0604020202020204" pitchFamily="34" charset="0"/>
        <a:buChar char="•"/>
        <a:defRPr sz="1646" kern="1200">
          <a:solidFill>
            <a:schemeClr val="tx1"/>
          </a:solidFill>
          <a:latin typeface="+mn-lt"/>
          <a:ea typeface="+mn-ea"/>
          <a:cs typeface="+mn-cs"/>
        </a:defRPr>
      </a:lvl1pPr>
      <a:lvl2pPr marL="403250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411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176" kern="1200">
          <a:solidFill>
            <a:schemeClr val="tx1"/>
          </a:solidFill>
          <a:latin typeface="+mn-lt"/>
          <a:ea typeface="+mn-ea"/>
          <a:cs typeface="+mn-cs"/>
        </a:defRPr>
      </a:lvl3pPr>
      <a:lvl4pPr marL="940918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4pPr>
      <a:lvl5pPr marL="1209751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5pPr>
      <a:lvl6pPr marL="1478585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6pPr>
      <a:lvl7pPr marL="1747418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7pPr>
      <a:lvl8pPr marL="2016252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8pPr>
      <a:lvl9pPr marL="2285086" indent="-134417" algn="l" defTabSz="537667" rtl="0" eaLnBrk="1" latinLnBrk="0" hangingPunct="1">
        <a:lnSpc>
          <a:spcPct val="90000"/>
        </a:lnSpc>
        <a:spcBef>
          <a:spcPts val="294"/>
        </a:spcBef>
        <a:buFont typeface="Arial" panose="020B0604020202020204" pitchFamily="34" charset="0"/>
        <a:buChar char="•"/>
        <a:defRPr sz="105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1pPr>
      <a:lvl2pPr marL="268834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2pPr>
      <a:lvl3pPr marL="537667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3pPr>
      <a:lvl4pPr marL="806501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4pPr>
      <a:lvl5pPr marL="1075334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5pPr>
      <a:lvl6pPr marL="1344168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6pPr>
      <a:lvl7pPr marL="1613002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7pPr>
      <a:lvl8pPr marL="1881835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8pPr>
      <a:lvl9pPr marL="2150669" algn="l" defTabSz="537667" rtl="0" eaLnBrk="1" latinLnBrk="0" hangingPunct="1">
        <a:defRPr sz="105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8C301D-9F8C-45DF-945A-ADCEA89503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5376863" cy="5376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397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813D04-5EED-4996-869F-B580AA739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8B234D6-892F-459D-8BE8-526BF54327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6863" cy="5376863"/>
          </a:xfrm>
        </p:spPr>
      </p:pic>
    </p:spTree>
    <p:extLst>
      <p:ext uri="{BB962C8B-B14F-4D97-AF65-F5344CB8AC3E}">
        <p14:creationId xmlns:p14="http://schemas.microsoft.com/office/powerpoint/2010/main" val="29981739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3D3CF8-489A-418C-A8A2-ABEAA3A3E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C63F49B-DEE4-47BD-80F0-F3196F2CF9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6863" cy="5376863"/>
          </a:xfrm>
        </p:spPr>
      </p:pic>
    </p:spTree>
    <p:extLst>
      <p:ext uri="{BB962C8B-B14F-4D97-AF65-F5344CB8AC3E}">
        <p14:creationId xmlns:p14="http://schemas.microsoft.com/office/powerpoint/2010/main" val="8445714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E6053FD8-250B-4790-BCAA-BF029706F6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18534"/>
            <a:ext cx="5477933" cy="5477933"/>
          </a:xfrm>
        </p:spPr>
      </p:pic>
    </p:spTree>
    <p:extLst>
      <p:ext uri="{BB962C8B-B14F-4D97-AF65-F5344CB8AC3E}">
        <p14:creationId xmlns:p14="http://schemas.microsoft.com/office/powerpoint/2010/main" val="18099601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1CD797-24EA-463A-BFE2-C83623B52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89517A2-BE3D-425E-93B9-0BAF056B52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57163"/>
            <a:ext cx="5376863" cy="5376863"/>
          </a:xfrm>
        </p:spPr>
      </p:pic>
    </p:spTree>
    <p:extLst>
      <p:ext uri="{BB962C8B-B14F-4D97-AF65-F5344CB8AC3E}">
        <p14:creationId xmlns:p14="http://schemas.microsoft.com/office/powerpoint/2010/main" val="293103072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4E88F7-581D-4836-9F5E-3F04897B6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93170F6-575A-4615-BFB1-2F0FA0C7C7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11800" cy="5511800"/>
          </a:xfrm>
        </p:spPr>
      </p:pic>
    </p:spTree>
    <p:extLst>
      <p:ext uri="{BB962C8B-B14F-4D97-AF65-F5344CB8AC3E}">
        <p14:creationId xmlns:p14="http://schemas.microsoft.com/office/powerpoint/2010/main" val="22998968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4E88F7-581D-4836-9F5E-3F04897B6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2570A2E-9EE0-472E-B4E2-5265CA7B6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5376863" cy="5376863"/>
          </a:xfrm>
          <a:prstGeom prst="rect">
            <a:avLst/>
          </a:prstGeom>
        </p:spPr>
      </p:pic>
      <p:sp>
        <p:nvSpPr>
          <p:cNvPr id="7" name="Объект 6">
            <a:extLst>
              <a:ext uri="{FF2B5EF4-FFF2-40B4-BE49-F238E27FC236}">
                <a16:creationId xmlns:a16="http://schemas.microsoft.com/office/drawing/2014/main" id="{28D1FECD-9FDD-4DD6-9098-3F2050BBB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919154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B1E3A8-C7B1-485D-B140-DEC8372D7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77D5CD8-D459-4F40-B82D-96B6702D06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6863" cy="5376863"/>
          </a:xfrm>
        </p:spPr>
      </p:pic>
    </p:spTree>
    <p:extLst>
      <p:ext uri="{BB962C8B-B14F-4D97-AF65-F5344CB8AC3E}">
        <p14:creationId xmlns:p14="http://schemas.microsoft.com/office/powerpoint/2010/main" val="1166678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7E4739-3B3C-4E2C-B796-9927C114E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BCAC9C3-FF37-48F7-A02F-9EDC09F0B4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6863" cy="5376863"/>
          </a:xfrm>
        </p:spPr>
      </p:pic>
    </p:spTree>
    <p:extLst>
      <p:ext uri="{BB962C8B-B14F-4D97-AF65-F5344CB8AC3E}">
        <p14:creationId xmlns:p14="http://schemas.microsoft.com/office/powerpoint/2010/main" val="16130011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2B9E2D-2109-44D7-85DC-A77C253F6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928AF48-DE19-4CAF-94D6-0CE7D75049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77933" cy="5477933"/>
          </a:xfrm>
        </p:spPr>
      </p:pic>
    </p:spTree>
    <p:extLst>
      <p:ext uri="{BB962C8B-B14F-4D97-AF65-F5344CB8AC3E}">
        <p14:creationId xmlns:p14="http://schemas.microsoft.com/office/powerpoint/2010/main" val="18431369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06D2BA-3DA7-430A-A32A-60A23A752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ACD2A6B-5D21-4F8A-BA75-87928022C3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6863" cy="5376863"/>
          </a:xfrm>
        </p:spPr>
      </p:pic>
    </p:spTree>
    <p:extLst>
      <p:ext uri="{BB962C8B-B14F-4D97-AF65-F5344CB8AC3E}">
        <p14:creationId xmlns:p14="http://schemas.microsoft.com/office/powerpoint/2010/main" val="23802421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</TotalTime>
  <Words>1</Words>
  <Application>Microsoft Office PowerPoint</Application>
  <PresentationFormat>Произвольный</PresentationFormat>
  <Paragraphs>1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zaram</dc:creator>
  <cp:lastModifiedBy>zaram</cp:lastModifiedBy>
  <cp:revision>2</cp:revision>
  <dcterms:created xsi:type="dcterms:W3CDTF">2024-07-30T17:21:03Z</dcterms:created>
  <dcterms:modified xsi:type="dcterms:W3CDTF">2024-07-30T17:31:18Z</dcterms:modified>
</cp:coreProperties>
</file>