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30.07.2024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376073" cy="39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24128" y="5183325"/>
            <a:ext cx="3096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Подготовила </a:t>
            </a:r>
            <a:r>
              <a:rPr lang="ru-RU" sz="1400" dirty="0" smtClean="0"/>
              <a:t>                                              </a:t>
            </a:r>
            <a:r>
              <a:rPr lang="ru-RU" sz="1400" dirty="0"/>
              <a:t>учитель музыки  МБОУ №</a:t>
            </a:r>
            <a:r>
              <a:rPr lang="ru-RU" sz="1400" dirty="0" smtClean="0"/>
              <a:t>135</a:t>
            </a:r>
          </a:p>
          <a:p>
            <a:r>
              <a:rPr lang="ru-RU" sz="1400" dirty="0" smtClean="0"/>
              <a:t>г</a:t>
            </a:r>
            <a:r>
              <a:rPr lang="ru-RU" sz="1400" dirty="0"/>
              <a:t>. </a:t>
            </a:r>
            <a:r>
              <a:rPr lang="ru-RU" sz="1400" dirty="0" smtClean="0"/>
              <a:t>Донецк                                                                    Бекетова </a:t>
            </a:r>
            <a:r>
              <a:rPr lang="ru-RU" sz="1400" dirty="0"/>
              <a:t>Галина  Константиновна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1" y="4494605"/>
            <a:ext cx="60160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«Музыка родного края»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0" y="443865"/>
            <a:ext cx="820891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6245155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Наталья Качура </a:t>
            </a:r>
            <a:r>
              <a:rPr lang="ru-RU" dirty="0"/>
              <a:t>и </a:t>
            </a:r>
            <a:r>
              <a:rPr lang="ru-RU" dirty="0" smtClean="0"/>
              <a:t>Маргарита </a:t>
            </a:r>
            <a:r>
              <a:rPr lang="ru-RU" dirty="0" err="1" smtClean="0"/>
              <a:t>Лисовина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32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56084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4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640959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2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26" y="404664"/>
            <a:ext cx="5601110" cy="549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0152" y="980728"/>
            <a:ext cx="28083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Донбасс! Моё Отечество – Донбасс!</a:t>
            </a:r>
          </a:p>
          <a:p>
            <a:r>
              <a:rPr lang="ru-RU" sz="2800" dirty="0"/>
              <a:t>Могучий край родной моей державы!</a:t>
            </a:r>
          </a:p>
          <a:p>
            <a:r>
              <a:rPr lang="ru-RU" sz="2800" dirty="0"/>
              <a:t>В веках не оскудеет этот пласт</a:t>
            </a:r>
          </a:p>
          <a:p>
            <a:r>
              <a:rPr lang="ru-RU" sz="2800" dirty="0"/>
              <a:t>Рабочей Чести, Мужества и Славы!</a:t>
            </a:r>
          </a:p>
        </p:txBody>
      </p:sp>
    </p:spTree>
    <p:extLst>
      <p:ext uri="{BB962C8B-B14F-4D97-AF65-F5344CB8AC3E}">
        <p14:creationId xmlns:p14="http://schemas.microsoft.com/office/powerpoint/2010/main" val="255428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620688"/>
            <a:ext cx="8352928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29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68916"/>
            <a:ext cx="8712968" cy="559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61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9289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333333"/>
              </a:solidFill>
              <a:latin typeface="-apple-system"/>
            </a:endParaRPr>
          </a:p>
          <a:p>
            <a:r>
              <a:rPr lang="ru-RU" b="1" dirty="0" smtClean="0">
                <a:solidFill>
                  <a:srgbClr val="333333"/>
                </a:solidFill>
                <a:latin typeface="-apple-system"/>
              </a:rPr>
              <a:t>Донецкая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-apple-system"/>
              </a:rPr>
              <a:t>филармония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 была основана в 1931 году и стала главным концертным учреждением в Донбассе. В начале своего существования она получила прописку в самом центре </a:t>
            </a:r>
            <a:r>
              <a:rPr lang="ru-RU" b="1" dirty="0">
                <a:solidFill>
                  <a:srgbClr val="333333"/>
                </a:solidFill>
                <a:latin typeface="-apple-system"/>
              </a:rPr>
              <a:t>Донецка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, где располагается и в настоящее время. В здании </a:t>
            </a:r>
            <a:r>
              <a:rPr lang="ru-RU" b="1" dirty="0">
                <a:solidFill>
                  <a:srgbClr val="333333"/>
                </a:solidFill>
                <a:latin typeface="-apple-system"/>
              </a:rPr>
              <a:t>Донецкой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-apple-system"/>
              </a:rPr>
              <a:t>филармонии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 3 концертных зала. Первым и основным стал Концертный зал имени Сергея Прокофьева (на 400 мест)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66902"/>
            <a:ext cx="8568952" cy="494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9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98" y="358412"/>
            <a:ext cx="8849998" cy="580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37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548681"/>
            <a:ext cx="2304257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25144"/>
            <a:ext cx="2091505" cy="1332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426" y="548682"/>
            <a:ext cx="2014661" cy="1872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15390"/>
            <a:ext cx="1982837" cy="186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8681"/>
            <a:ext cx="1800200" cy="174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88121"/>
            <a:ext cx="2736304" cy="311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2410"/>
            <a:ext cx="1334765" cy="162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016" y="2780928"/>
            <a:ext cx="181232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94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7146"/>
            <a:ext cx="468052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439248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869160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«Я пришел на эту землю, чтобы петь. </a:t>
            </a:r>
          </a:p>
          <a:p>
            <a:r>
              <a:rPr lang="ru-RU" b="1" dirty="0">
                <a:solidFill>
                  <a:srgbClr val="0070C0"/>
                </a:solidFill>
              </a:rPr>
              <a:t>И хочу, чтобы частица моего </a:t>
            </a:r>
            <a:r>
              <a:rPr lang="ru-RU" b="1" dirty="0" smtClean="0">
                <a:solidFill>
                  <a:srgbClr val="0070C0"/>
                </a:solidFill>
              </a:rPr>
              <a:t>сердца, передалась </a:t>
            </a:r>
            <a:r>
              <a:rPr lang="ru-RU" b="1" dirty="0">
                <a:solidFill>
                  <a:srgbClr val="0070C0"/>
                </a:solidFill>
              </a:rPr>
              <a:t>и вам». </a:t>
            </a:r>
          </a:p>
        </p:txBody>
      </p:sp>
    </p:spTree>
    <p:extLst>
      <p:ext uri="{BB962C8B-B14F-4D97-AF65-F5344CB8AC3E}">
        <p14:creationId xmlns:p14="http://schemas.microsoft.com/office/powerpoint/2010/main" val="1982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604867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16216" y="1700808"/>
            <a:ext cx="23042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«Донбасс – моя родина. В 1945 году я встретил великую Победу в Славянске, а</a:t>
            </a:r>
          </a:p>
          <a:p>
            <a:r>
              <a:rPr lang="ru-RU" dirty="0"/>
              <a:t>пошел в школу в Краматорске. Донбасс – это моя родина, Донбасс на колени</a:t>
            </a:r>
          </a:p>
          <a:p>
            <a:r>
              <a:rPr lang="ru-RU" dirty="0"/>
              <a:t>поставить невозможно – никому не дано», </a:t>
            </a:r>
          </a:p>
        </p:txBody>
      </p:sp>
    </p:spTree>
    <p:extLst>
      <p:ext uri="{BB962C8B-B14F-4D97-AF65-F5344CB8AC3E}">
        <p14:creationId xmlns:p14="http://schemas.microsoft.com/office/powerpoint/2010/main" val="346936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501</TotalTime>
  <Words>110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2024-07-30T09:24:39Z</dcterms:created>
  <dcterms:modified xsi:type="dcterms:W3CDTF">2024-07-30T18:00:48Z</dcterms:modified>
</cp:coreProperties>
</file>