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CC99FF"/>
    <a:srgbClr val="CCCCFF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148" d="100"/>
          <a:sy n="148" d="100"/>
        </p:scale>
        <p:origin x="1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D6E35D-7156-8E4D-DBAF-BC603A2774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BDA815A-5A69-C764-38BD-696673DE8E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6A0980-3CF3-08E2-FAEB-F61F2E756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0B3D-1B63-4638-8CAE-55A397B2D764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62D714-AD29-1E60-1D57-6E61A0D7E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242FDE-9C02-4160-844C-8C6316535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FAEB7-7004-4463-9BED-390C17725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249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66E20-DEA4-3774-46AD-1F4DA9D7C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D21D922-92AF-EC7C-14B4-0226459D3B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1E85F5-3BD8-BEB1-28A2-D3819115F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0B3D-1B63-4638-8CAE-55A397B2D764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008F1BB-85DC-325B-7142-922C048BC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E330BA-914E-3F17-2F36-DE066DA09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FAEB7-7004-4463-9BED-390C17725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517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6D045CC-A0CA-B892-E0C7-AC1F3B818F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9F1795-A33C-80DC-8FDA-72370110B6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A8C053-19BD-63B5-0158-7A1C42775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0B3D-1B63-4638-8CAE-55A397B2D764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309741-3899-AF4B-33C7-987919F08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BB850E-0CAC-3BD1-14AD-BD91E4CB6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FAEB7-7004-4463-9BED-390C17725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00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899C9E-3349-A841-9F72-E7950AC3D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1B0207-B596-A733-9D5C-D9DBB281CF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FDC8C1-B1EE-7247-3FA3-CFDA8456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0B3D-1B63-4638-8CAE-55A397B2D764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C0D6C2-9DA5-D88D-ECB9-6A0210ED9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9844CC-9446-F567-50EC-B88765A3F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FAEB7-7004-4463-9BED-390C17725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686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854111-63A0-FE70-6E32-B318C2307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971DED-A822-010A-76C6-FCC7278B33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3EADD4-8F7B-1704-8A6F-90B1DEBF3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0B3D-1B63-4638-8CAE-55A397B2D764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6B3FC6-B389-3053-00D5-92135F1FB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F55E9D-F4E6-FD12-398F-865E1A006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FAEB7-7004-4463-9BED-390C17725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046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F129E8-40CA-BB34-CBB9-420BDB3ED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686F31-2954-9219-3B60-53671ADA43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8060A4C-977F-7981-B27A-371EB24930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221E7E5-87BA-A3C4-CB78-8698784CA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0B3D-1B63-4638-8CAE-55A397B2D764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B8F8BB7-7B4A-E3B8-786E-58A5EEAC0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D26EAA-C7C4-6962-6E53-BBE6FE399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FAEB7-7004-4463-9BED-390C17725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603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185EE-0B15-0CA9-A3E6-645AA3300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F98B155-0323-373C-D7EA-823F337719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BDA62C6-0376-7FEC-557C-088F4E180D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F68EA3-BD71-C227-FB53-C3573B4256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129C969-C545-7137-BF88-1F8D5FE5FB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28CD794-0F76-E5E8-305A-07CB9D777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0B3D-1B63-4638-8CAE-55A397B2D764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44FB894-B99A-1F93-0243-0A14E1816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CE30319-4244-9B96-AC5B-972D8CBF2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FAEB7-7004-4463-9BED-390C17725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454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C2798B-C100-3129-6EB8-5F78843BB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06EA2D6-E733-B896-6DDA-3F3FA8D0D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0B3D-1B63-4638-8CAE-55A397B2D764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B2B81FC-0BCE-28EB-2B92-289CCC40B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13D6B59-A079-677C-790F-D16732ADB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FAEB7-7004-4463-9BED-390C17725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32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E8491B6-1D4C-60B4-F00F-DF9F84A7B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0B3D-1B63-4638-8CAE-55A397B2D764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60CD8A7-EEEF-FA38-DBD4-7A0B6BFF1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157EFB2-5B5E-E35E-94BE-22EEE0CEE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FAEB7-7004-4463-9BED-390C17725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898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31833-F88E-B4F9-C6AB-7059F07D3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81D0D5-F362-7563-4577-D22A0EB927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41F5E1E-7E25-6C9F-6F58-B93DC7A74D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F228493-8537-C4D9-6E3D-1439DACFD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0B3D-1B63-4638-8CAE-55A397B2D764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7E04A40-445B-8AF7-C048-4D91F77E3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66FEF44-00B6-9D72-3194-0F6C1FDFC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FAEB7-7004-4463-9BED-390C17725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640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B1BDE9-37FC-6509-ABF9-7B58B06F0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C0C32D8-2984-87D0-5F52-49724A7E85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D255AB6-8283-6C55-0864-0C459D89A2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14C3B0D-8752-8888-94A5-A31A2E89F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0B3D-1B63-4638-8CAE-55A397B2D764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216D69-6273-0B8D-466A-151AA7841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3CE9242-1D44-4720-E64C-7AFC6FE3E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FAEB7-7004-4463-9BED-390C17725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590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064E23-430C-DFF9-F4B9-B87FBAAEC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3F636C3-D4A0-A2CD-5DD5-CA449D1987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8833AB-D5C2-5358-B832-068C728E61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20B3D-1B63-4638-8CAE-55A397B2D764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716FEF-FBDC-69FB-0A10-BABC70C774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4BAD1A-327F-0CDD-EE8F-E8A15E5EA6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FFAEB7-7004-4463-9BED-390C17725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139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10" Type="http://schemas.openxmlformats.org/officeDocument/2006/relationships/slide" Target="slide4.xml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hdphoto" Target="../media/hdphoto5.wdp"/><Relationship Id="rId18" Type="http://schemas.microsoft.com/office/2007/relationships/hdphoto" Target="../media/hdphoto7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17" Type="http://schemas.openxmlformats.org/officeDocument/2006/relationships/image" Target="../media/image10.png"/><Relationship Id="rId2" Type="http://schemas.openxmlformats.org/officeDocument/2006/relationships/image" Target="../media/image1.png"/><Relationship Id="rId16" Type="http://schemas.microsoft.com/office/2007/relationships/hdphoto" Target="../media/hdphoto6.wdp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10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microsoft.com/office/2007/relationships/hdphoto" Target="../media/hdphoto9.wdp"/><Relationship Id="rId17" Type="http://schemas.microsoft.com/office/2007/relationships/hdphoto" Target="../media/hdphoto10.wdp"/><Relationship Id="rId2" Type="http://schemas.openxmlformats.org/officeDocument/2006/relationships/image" Target="../media/image1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13.png"/><Relationship Id="rId5" Type="http://schemas.openxmlformats.org/officeDocument/2006/relationships/image" Target="../media/image3.png"/><Relationship Id="rId15" Type="http://schemas.openxmlformats.org/officeDocument/2006/relationships/image" Target="../media/image16.png"/><Relationship Id="rId10" Type="http://schemas.microsoft.com/office/2007/relationships/hdphoto" Target="../media/hdphoto8.wdp"/><Relationship Id="rId4" Type="http://schemas.microsoft.com/office/2007/relationships/hdphoto" Target="../media/hdphoto1.wdp"/><Relationship Id="rId9" Type="http://schemas.openxmlformats.org/officeDocument/2006/relationships/image" Target="../media/image12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1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microsoft.com/office/2007/relationships/hdphoto" Target="../media/hdphoto1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20.png"/><Relationship Id="rId5" Type="http://schemas.openxmlformats.org/officeDocument/2006/relationships/image" Target="../media/image3.png"/><Relationship Id="rId15" Type="http://schemas.openxmlformats.org/officeDocument/2006/relationships/image" Target="../media/image22.png"/><Relationship Id="rId10" Type="http://schemas.microsoft.com/office/2007/relationships/hdphoto" Target="../media/hdphoto11.wdp"/><Relationship Id="rId4" Type="http://schemas.microsoft.com/office/2007/relationships/hdphoto" Target="../media/hdphoto1.wdp"/><Relationship Id="rId9" Type="http://schemas.openxmlformats.org/officeDocument/2006/relationships/image" Target="../media/image19.png"/><Relationship Id="rId14" Type="http://schemas.microsoft.com/office/2007/relationships/hdphoto" Target="../media/hdphoto1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84B8AD9-952E-3D04-6831-50297CE6D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226E0D-82A6-E388-E605-3292A8CB81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2750" y="100013"/>
            <a:ext cx="10204450" cy="2387600"/>
          </a:xfrm>
        </p:spPr>
        <p:txBody>
          <a:bodyPr>
            <a:normAutofit/>
          </a:bodyPr>
          <a:lstStyle/>
          <a:p>
            <a:r>
              <a:rPr lang="ru-RU" sz="8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rgbClr val="9933FF">
                      <a:alpha val="20000"/>
                    </a:srgbClr>
                  </a:glow>
                  <a:outerShdw dist="63500" dir="19620000" algn="tl" rotWithShape="0">
                    <a:srgbClr val="7030A0"/>
                  </a:outerShdw>
                </a:effectLst>
                <a:latin typeface="Gabriola" panose="04040605051002020D02" pitchFamily="82" charset="0"/>
              </a:rPr>
              <a:t>Интерактивная игра</a:t>
            </a:r>
            <a:br>
              <a:rPr lang="ru-RU" sz="8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rgbClr val="9933FF">
                      <a:alpha val="20000"/>
                    </a:srgbClr>
                  </a:glow>
                  <a:outerShdw dist="63500" dir="19620000" algn="tl" rotWithShape="0">
                    <a:srgbClr val="7030A0"/>
                  </a:outerShdw>
                </a:effectLst>
                <a:latin typeface="Gabriola" panose="04040605051002020D02" pitchFamily="82" charset="0"/>
              </a:rPr>
            </a:br>
            <a:r>
              <a:rPr lang="ru-RU" sz="8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rgbClr val="9933FF">
                      <a:alpha val="20000"/>
                    </a:srgbClr>
                  </a:glow>
                  <a:outerShdw dist="63500" dir="19620000" algn="tl" rotWithShape="0">
                    <a:srgbClr val="7030A0"/>
                  </a:outerShdw>
                </a:effectLst>
                <a:latin typeface="Gabriola" panose="04040605051002020D02" pitchFamily="82" charset="0"/>
              </a:rPr>
              <a:t>«Что у </a:t>
            </a:r>
            <a:r>
              <a:rPr lang="ru-RU" sz="80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rgbClr val="9933FF">
                      <a:alpha val="20000"/>
                    </a:srgbClr>
                  </a:glow>
                  <a:outerShdw dist="63500" dir="19620000" algn="tl" rotWithShape="0">
                    <a:srgbClr val="7030A0"/>
                  </a:outerShdw>
                </a:effectLst>
                <a:latin typeface="Gabriola" panose="04040605051002020D02" pitchFamily="82" charset="0"/>
              </a:rPr>
              <a:t>Лунтика</a:t>
            </a:r>
            <a:r>
              <a:rPr lang="ru-RU" sz="8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rgbClr val="9933FF">
                      <a:alpha val="20000"/>
                    </a:srgbClr>
                  </a:glow>
                  <a:outerShdw dist="63500" dir="19620000" algn="tl" rotWithShape="0">
                    <a:srgbClr val="7030A0"/>
                  </a:outerShdw>
                </a:effectLst>
                <a:latin typeface="Gabriola" panose="04040605051002020D02" pitchFamily="82" charset="0"/>
              </a:rPr>
              <a:t> в Лукошке?»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73E4C7-EC23-5D50-2E65-6C0CE393A7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06" b="96667" l="10000" r="90417">
                        <a14:foregroundMark x1="29306" y1="4583" x2="34167" y2="7917"/>
                        <a14:foregroundMark x1="46806" y1="24861" x2="44722" y2="31389"/>
                        <a14:foregroundMark x1="59306" y1="25139" x2="59583" y2="32222"/>
                        <a14:foregroundMark x1="85417" y1="55417" x2="85417" y2="55417"/>
                        <a14:foregroundMark x1="87778" y1="53889" x2="87778" y2="53889"/>
                        <a14:foregroundMark x1="87639" y1="50694" x2="87639" y2="50694"/>
                        <a14:foregroundMark x1="82361" y1="48194" x2="82361" y2="48194"/>
                        <a14:foregroundMark x1="82500" y1="47361" x2="82500" y2="47361"/>
                        <a14:foregroundMark x1="15694" y1="54861" x2="15694" y2="54861"/>
                        <a14:foregroundMark x1="12083" y1="60417" x2="12083" y2="60417"/>
                        <a14:foregroundMark x1="29306" y1="90972" x2="37639" y2="93611"/>
                        <a14:foregroundMark x1="37639" y1="93611" x2="39583" y2="92639"/>
                        <a14:foregroundMark x1="60139" y1="92917" x2="66806" y2="90417"/>
                        <a14:foregroundMark x1="82917" y1="48472" x2="82917" y2="48472"/>
                        <a14:foregroundMark x1="83194" y1="47639" x2="83194" y2="47639"/>
                        <a14:foregroundMark x1="89306" y1="53750" x2="89306" y2="53750"/>
                        <a14:foregroundMark x1="90000" y1="53750" x2="90000" y2="53750"/>
                        <a14:foregroundMark x1="90417" y1="54167" x2="90417" y2="54167"/>
                        <a14:foregroundMark x1="89583" y1="52361" x2="89583" y2="52361"/>
                        <a14:foregroundMark x1="90000" y1="53194" x2="90000" y2="53194"/>
                        <a14:foregroundMark x1="88194" y1="51250" x2="88194" y2="51250"/>
                        <a14:foregroundMark x1="34583" y1="96667" x2="34583" y2="96667"/>
                        <a14:foregroundMark x1="82917" y1="46806" x2="82917" y2="46806"/>
                        <a14:foregroundMark x1="82361" y1="46528" x2="82361" y2="46528"/>
                        <a14:foregroundMark x1="83194" y1="46528" x2="83194" y2="46528"/>
                        <a14:foregroundMark x1="82222" y1="46528" x2="82222" y2="46528"/>
                        <a14:foregroundMark x1="82778" y1="47083" x2="83611" y2="479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41300" y="1903413"/>
            <a:ext cx="5054600" cy="5054600"/>
          </a:xfrm>
          <a:prstGeom prst="rect">
            <a:avLst/>
          </a:prstGeom>
          <a:effectLst>
            <a:glow rad="139700">
              <a:schemeClr val="bg1">
                <a:alpha val="40000"/>
              </a:schemeClr>
            </a:glo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E0CEC1A-9473-8796-F09B-C59E51EBF55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33" b="98259" l="10000" r="90000">
                        <a14:foregroundMark x1="49222" y1="791" x2="49222" y2="791"/>
                        <a14:foregroundMark x1="26667" y1="91297" x2="54333" y2="93513"/>
                        <a14:foregroundMark x1="54333" y1="93513" x2="74111" y2="88291"/>
                        <a14:foregroundMark x1="74111" y1="88291" x2="74889" y2="87816"/>
                        <a14:foregroundMark x1="60333" y1="97468" x2="59000" y2="98259"/>
                        <a14:backgroundMark x1="19556" y1="49525" x2="23222" y2="27848"/>
                        <a14:backgroundMark x1="24444" y1="24209" x2="29778" y2="14873"/>
                        <a14:backgroundMark x1="29778" y1="14873" x2="39111" y2="6013"/>
                        <a14:backgroundMark x1="39111" y1="6013" x2="51222" y2="3165"/>
                        <a14:backgroundMark x1="51222" y1="3165" x2="57111" y2="4589"/>
                        <a14:backgroundMark x1="57111" y1="4589" x2="71333" y2="18196"/>
                        <a14:backgroundMark x1="71333" y1="18196" x2="79333" y2="38449"/>
                        <a14:backgroundMark x1="79333" y1="38449" x2="81111" y2="46677"/>
                        <a14:backgroundMark x1="81111" y1="46677" x2="81111" y2="50791"/>
                        <a14:backgroundMark x1="62556" y1="6962" x2="64444" y2="8228"/>
                        <a14:backgroundMark x1="61111" y1="5222" x2="65667" y2="9177"/>
                        <a14:backgroundMark x1="64222" y1="8070" x2="66444" y2="10601"/>
                        <a14:backgroundMark x1="19556" y1="52373" x2="21000" y2="56804"/>
                        <a14:backgroundMark x1="17667" y1="56487" x2="19444" y2="56646"/>
                        <a14:backgroundMark x1="79111" y1="57278" x2="80111" y2="52215"/>
                      </a14:backgroundRemoval>
                    </a14:imgEffect>
                  </a14:imgLayer>
                </a14:imgProps>
              </a:ext>
            </a:extLst>
          </a:blip>
          <a:srcRect t="51571"/>
          <a:stretch/>
        </p:blipFill>
        <p:spPr>
          <a:xfrm>
            <a:off x="3441700" y="4811750"/>
            <a:ext cx="1676400" cy="1197731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EC8BBD-87C6-E62A-05A9-D3F0E8E2658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15" b="89873" l="10000" r="90000">
                        <a14:foregroundMark x1="35444" y1="8544" x2="52444" y2="2215"/>
                        <a14:foregroundMark x1="52444" y1="2215" x2="64778" y2="9019"/>
                        <a14:foregroundMark x1="20667" y1="52057" x2="21000" y2="56487"/>
                        <a14:foregroundMark x1="80667" y1="51899" x2="80000" y2="56646"/>
                        <a14:backgroundMark x1="20444" y1="59968" x2="55333" y2="70095"/>
                        <a14:backgroundMark x1="21778" y1="64715" x2="27667" y2="80854"/>
                        <a14:backgroundMark x1="26667" y1="82120" x2="57444" y2="84019"/>
                        <a14:backgroundMark x1="68556" y1="75949" x2="69667" y2="89399"/>
                        <a14:backgroundMark x1="65667" y1="82753" x2="29444" y2="71519"/>
                        <a14:backgroundMark x1="81222" y1="61867" x2="81222" y2="63291"/>
                      </a14:backgroundRemoval>
                    </a14:imgEffect>
                  </a14:imgLayer>
                </a14:imgProps>
              </a:ext>
            </a:extLst>
          </a:blip>
          <a:srcRect l="12963" r="12963" b="37236"/>
          <a:stretch/>
        </p:blipFill>
        <p:spPr>
          <a:xfrm>
            <a:off x="3656112" y="4291013"/>
            <a:ext cx="1246088" cy="736917"/>
          </a:xfrm>
          <a:prstGeom prst="rect">
            <a:avLst/>
          </a:prstGeom>
          <a:effectLst>
            <a:glow rad="63500">
              <a:schemeClr val="accent2">
                <a:lumMod val="75000"/>
                <a:alpha val="40000"/>
              </a:schemeClr>
            </a:glow>
          </a:effectLst>
        </p:spPr>
      </p:pic>
      <p:sp>
        <p:nvSpPr>
          <p:cNvPr id="8" name="Облако 7">
            <a:extLst>
              <a:ext uri="{FF2B5EF4-FFF2-40B4-BE49-F238E27FC236}">
                <a16:creationId xmlns:a16="http://schemas.microsoft.com/office/drawing/2014/main" id="{62CF33B5-DA15-CE71-38E4-66C7021BE3F6}"/>
              </a:ext>
            </a:extLst>
          </p:cNvPr>
          <p:cNvSpPr/>
          <p:nvPr/>
        </p:nvSpPr>
        <p:spPr>
          <a:xfrm>
            <a:off x="5871411" y="2959767"/>
            <a:ext cx="6015789" cy="3296653"/>
          </a:xfrm>
          <a:prstGeom prst="cloud">
            <a:avLst/>
          </a:prstGeom>
          <a:solidFill>
            <a:srgbClr val="CCCCFF">
              <a:alpha val="82000"/>
            </a:srgbClr>
          </a:solidFill>
          <a:ln w="19050">
            <a:solidFill>
              <a:srgbClr val="7030A0"/>
            </a:solidFill>
          </a:ln>
          <a:effectLst>
            <a:glow rad="139700">
              <a:srgbClr val="CC99FF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Gabriola" panose="04040605051002020D02" pitchFamily="82" charset="0"/>
              </a:rPr>
              <a:t>Цель: автоматизация звука </a:t>
            </a:r>
            <a:r>
              <a:rPr lang="en-US" sz="2400" dirty="0">
                <a:solidFill>
                  <a:schemeClr val="tx1"/>
                </a:solidFill>
                <a:latin typeface="Gabriola" panose="04040605051002020D02" pitchFamily="82" charset="0"/>
              </a:rPr>
              <a:t>[</a:t>
            </a:r>
            <a:r>
              <a:rPr lang="ru-RU" sz="2400" dirty="0">
                <a:solidFill>
                  <a:schemeClr val="tx1"/>
                </a:solidFill>
                <a:latin typeface="Gabriola" panose="04040605051002020D02" pitchFamily="82" charset="0"/>
              </a:rPr>
              <a:t>Л</a:t>
            </a:r>
            <a:r>
              <a:rPr lang="en-US" sz="2400" dirty="0">
                <a:solidFill>
                  <a:schemeClr val="tx1"/>
                </a:solidFill>
                <a:latin typeface="Gabriola" panose="04040605051002020D02" pitchFamily="82" charset="0"/>
              </a:rPr>
              <a:t>]</a:t>
            </a:r>
            <a:r>
              <a:rPr lang="ru-RU" sz="2400" dirty="0">
                <a:solidFill>
                  <a:schemeClr val="tx1"/>
                </a:solidFill>
                <a:latin typeface="Gabriola" panose="04040605051002020D02" pitchFamily="82" charset="0"/>
              </a:rPr>
              <a:t> в словах и предложениях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Gabriola" panose="04040605051002020D02" pitchFamily="82" charset="0"/>
              </a:rPr>
              <a:t>Инструкция: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Gabriola" panose="04040605051002020D02" pitchFamily="82" charset="0"/>
              </a:rPr>
              <a:t>Расскажи что у </a:t>
            </a:r>
            <a:r>
              <a:rPr lang="ru-RU" sz="2400" dirty="0" err="1">
                <a:solidFill>
                  <a:schemeClr val="tx1"/>
                </a:solidFill>
                <a:latin typeface="Gabriola" panose="04040605051002020D02" pitchFamily="82" charset="0"/>
              </a:rPr>
              <a:t>Лунтика</a:t>
            </a:r>
            <a:r>
              <a:rPr lang="ru-RU" sz="2400" dirty="0">
                <a:solidFill>
                  <a:schemeClr val="tx1"/>
                </a:solidFill>
                <a:latin typeface="Gabriola" panose="04040605051002020D02" pitchFamily="82" charset="0"/>
              </a:rPr>
              <a:t> в лукошке. Например: «У </a:t>
            </a:r>
            <a:r>
              <a:rPr lang="ru-RU" sz="2400" dirty="0" err="1">
                <a:solidFill>
                  <a:schemeClr val="tx1"/>
                </a:solidFill>
                <a:latin typeface="Gabriola" panose="04040605051002020D02" pitchFamily="82" charset="0"/>
              </a:rPr>
              <a:t>Лунтика</a:t>
            </a:r>
            <a:r>
              <a:rPr lang="ru-RU" sz="2400" dirty="0">
                <a:solidFill>
                  <a:schemeClr val="tx1"/>
                </a:solidFill>
                <a:latin typeface="Gabriola" panose="04040605051002020D02" pitchFamily="82" charset="0"/>
              </a:rPr>
              <a:t> в лукошке лук» Красиво произнеси звук </a:t>
            </a:r>
            <a:r>
              <a:rPr lang="en-US" sz="2400" dirty="0">
                <a:solidFill>
                  <a:schemeClr val="tx1"/>
                </a:solidFill>
                <a:latin typeface="Gabriola" panose="04040605051002020D02" pitchFamily="82" charset="0"/>
              </a:rPr>
              <a:t>[</a:t>
            </a:r>
            <a:r>
              <a:rPr lang="ru-RU" sz="2400" dirty="0">
                <a:solidFill>
                  <a:schemeClr val="tx1"/>
                </a:solidFill>
                <a:latin typeface="Gabriola" panose="04040605051002020D02" pitchFamily="82" charset="0"/>
              </a:rPr>
              <a:t>Л</a:t>
            </a:r>
            <a:r>
              <a:rPr lang="en-US" sz="2400" dirty="0">
                <a:solidFill>
                  <a:schemeClr val="tx1"/>
                </a:solidFill>
                <a:latin typeface="Gabriola" panose="04040605051002020D02" pitchFamily="82" charset="0"/>
              </a:rPr>
              <a:t>]</a:t>
            </a:r>
            <a:endParaRPr lang="ru-RU" sz="2400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sp>
        <p:nvSpPr>
          <p:cNvPr id="9" name="Управляющая кнопка: &quot;Получить сведения&quot;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34E0AAEE-DCD6-CF64-87A9-4E7BC94B15DA}"/>
              </a:ext>
            </a:extLst>
          </p:cNvPr>
          <p:cNvSpPr/>
          <p:nvPr/>
        </p:nvSpPr>
        <p:spPr>
          <a:xfrm>
            <a:off x="109469" y="100013"/>
            <a:ext cx="244699" cy="221959"/>
          </a:xfrm>
          <a:prstGeom prst="actionButtonInformation">
            <a:avLst/>
          </a:prstGeom>
          <a:solidFill>
            <a:srgbClr val="CC99FF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hlinkClick r:id="rId8" action="ppaction://hlinksldjump"/>
            <a:extLst>
              <a:ext uri="{FF2B5EF4-FFF2-40B4-BE49-F238E27FC236}">
                <a16:creationId xmlns:a16="http://schemas.microsoft.com/office/drawing/2014/main" id="{E3F6E127-7774-4DFD-B500-D7BDF6B2BE03}"/>
              </a:ext>
            </a:extLst>
          </p:cNvPr>
          <p:cNvSpPr/>
          <p:nvPr/>
        </p:nvSpPr>
        <p:spPr>
          <a:xfrm>
            <a:off x="83713" y="470079"/>
            <a:ext cx="1352280" cy="302653"/>
          </a:xfrm>
          <a:prstGeom prst="roundRect">
            <a:avLst/>
          </a:prstGeom>
          <a:solidFill>
            <a:srgbClr val="CCCCFF"/>
          </a:solidFill>
          <a:ln>
            <a:solidFill>
              <a:srgbClr val="CC99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 начале</a:t>
            </a:r>
          </a:p>
        </p:txBody>
      </p:sp>
      <p:sp>
        <p:nvSpPr>
          <p:cNvPr id="11" name="Прямоугольник: скругленные углы 10">
            <a:hlinkClick r:id="rId9" action="ppaction://hlinksldjump"/>
            <a:extLst>
              <a:ext uri="{FF2B5EF4-FFF2-40B4-BE49-F238E27FC236}">
                <a16:creationId xmlns:a16="http://schemas.microsoft.com/office/drawing/2014/main" id="{BC51866A-E6CB-1A57-63A4-1E0E3BED70E7}"/>
              </a:ext>
            </a:extLst>
          </p:cNvPr>
          <p:cNvSpPr/>
          <p:nvPr/>
        </p:nvSpPr>
        <p:spPr>
          <a:xfrm>
            <a:off x="83712" y="848241"/>
            <a:ext cx="1352281" cy="302653"/>
          </a:xfrm>
          <a:prstGeom prst="roundRect">
            <a:avLst/>
          </a:prstGeom>
          <a:solidFill>
            <a:srgbClr val="CCCCFF"/>
          </a:solidFill>
          <a:ln>
            <a:solidFill>
              <a:srgbClr val="CC99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 середине</a:t>
            </a:r>
          </a:p>
        </p:txBody>
      </p:sp>
      <p:sp>
        <p:nvSpPr>
          <p:cNvPr id="12" name="Прямоугольник: скругленные углы 11">
            <a:hlinkClick r:id="rId10" action="ppaction://hlinksldjump"/>
            <a:extLst>
              <a:ext uri="{FF2B5EF4-FFF2-40B4-BE49-F238E27FC236}">
                <a16:creationId xmlns:a16="http://schemas.microsoft.com/office/drawing/2014/main" id="{36DAD5B4-0B45-62BC-AC7F-21F3721CB67A}"/>
              </a:ext>
            </a:extLst>
          </p:cNvPr>
          <p:cNvSpPr/>
          <p:nvPr/>
        </p:nvSpPr>
        <p:spPr>
          <a:xfrm>
            <a:off x="83713" y="1242811"/>
            <a:ext cx="1352280" cy="302653"/>
          </a:xfrm>
          <a:prstGeom prst="roundRect">
            <a:avLst/>
          </a:prstGeom>
          <a:solidFill>
            <a:srgbClr val="CCCCFF"/>
          </a:solidFill>
          <a:ln>
            <a:solidFill>
              <a:srgbClr val="CC99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 конце</a:t>
            </a:r>
          </a:p>
        </p:txBody>
      </p:sp>
    </p:spTree>
    <p:extLst>
      <p:ext uri="{BB962C8B-B14F-4D97-AF65-F5344CB8AC3E}">
        <p14:creationId xmlns:p14="http://schemas.microsoft.com/office/powerpoint/2010/main" val="245666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84B8AD9-952E-3D04-6831-50297CE6D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73E4C7-EC23-5D50-2E65-6C0CE393A7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06" b="96667" l="10000" r="90417">
                        <a14:foregroundMark x1="29306" y1="4583" x2="34167" y2="7917"/>
                        <a14:foregroundMark x1="46806" y1="24861" x2="44722" y2="31389"/>
                        <a14:foregroundMark x1="59306" y1="25139" x2="59583" y2="32222"/>
                        <a14:foregroundMark x1="85417" y1="55417" x2="85417" y2="55417"/>
                        <a14:foregroundMark x1="87778" y1="53889" x2="87778" y2="53889"/>
                        <a14:foregroundMark x1="87639" y1="50694" x2="87639" y2="50694"/>
                        <a14:foregroundMark x1="82361" y1="48194" x2="82361" y2="48194"/>
                        <a14:foregroundMark x1="82500" y1="47361" x2="82500" y2="47361"/>
                        <a14:foregroundMark x1="15694" y1="54861" x2="15694" y2="54861"/>
                        <a14:foregroundMark x1="12083" y1="60417" x2="12083" y2="60417"/>
                        <a14:foregroundMark x1="29306" y1="90972" x2="37639" y2="93611"/>
                        <a14:foregroundMark x1="37639" y1="93611" x2="39583" y2="92639"/>
                        <a14:foregroundMark x1="60139" y1="92917" x2="66806" y2="90417"/>
                        <a14:foregroundMark x1="82917" y1="48472" x2="82917" y2="48472"/>
                        <a14:foregroundMark x1="83194" y1="47639" x2="83194" y2="47639"/>
                        <a14:foregroundMark x1="89306" y1="53750" x2="89306" y2="53750"/>
                        <a14:foregroundMark x1="90000" y1="53750" x2="90000" y2="53750"/>
                        <a14:foregroundMark x1="90417" y1="54167" x2="90417" y2="54167"/>
                        <a14:foregroundMark x1="89583" y1="52361" x2="89583" y2="52361"/>
                        <a14:foregroundMark x1="90000" y1="53194" x2="90000" y2="53194"/>
                        <a14:foregroundMark x1="88194" y1="51250" x2="88194" y2="51250"/>
                        <a14:foregroundMark x1="34583" y1="96667" x2="34583" y2="96667"/>
                        <a14:foregroundMark x1="82917" y1="46806" x2="82917" y2="46806"/>
                        <a14:foregroundMark x1="82361" y1="46528" x2="82361" y2="46528"/>
                        <a14:foregroundMark x1="83194" y1="46528" x2="83194" y2="46528"/>
                        <a14:foregroundMark x1="82222" y1="46528" x2="82222" y2="46528"/>
                        <a14:foregroundMark x1="82778" y1="47083" x2="83611" y2="479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43954" y="116289"/>
            <a:ext cx="6796647" cy="6796647"/>
          </a:xfrm>
          <a:prstGeom prst="rect">
            <a:avLst/>
          </a:prstGeom>
          <a:effectLst>
            <a:glow rad="139700">
              <a:schemeClr val="bg1">
                <a:alpha val="40000"/>
              </a:schemeClr>
            </a:glo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E0CEC1A-9473-8796-F09B-C59E51EBF55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33" b="98259" l="10000" r="90000">
                        <a14:foregroundMark x1="49222" y1="791" x2="49222" y2="791"/>
                        <a14:foregroundMark x1="26667" y1="91297" x2="54333" y2="93513"/>
                        <a14:foregroundMark x1="54333" y1="93513" x2="74111" y2="88291"/>
                        <a14:foregroundMark x1="74111" y1="88291" x2="74889" y2="87816"/>
                        <a14:foregroundMark x1="60333" y1="97468" x2="59000" y2="98259"/>
                        <a14:backgroundMark x1="19556" y1="49525" x2="23222" y2="27848"/>
                        <a14:backgroundMark x1="24444" y1="24209" x2="29778" y2="14873"/>
                        <a14:backgroundMark x1="29778" y1="14873" x2="39111" y2="6013"/>
                        <a14:backgroundMark x1="39111" y1="6013" x2="51222" y2="3165"/>
                        <a14:backgroundMark x1="51222" y1="3165" x2="57111" y2="4589"/>
                        <a14:backgroundMark x1="57111" y1="4589" x2="71333" y2="18196"/>
                        <a14:backgroundMark x1="71333" y1="18196" x2="79333" y2="38449"/>
                        <a14:backgroundMark x1="79333" y1="38449" x2="81111" y2="46677"/>
                        <a14:backgroundMark x1="81111" y1="46677" x2="81111" y2="50791"/>
                        <a14:backgroundMark x1="62556" y1="6962" x2="64444" y2="8228"/>
                        <a14:backgroundMark x1="61111" y1="5222" x2="65667" y2="9177"/>
                        <a14:backgroundMark x1="64222" y1="8070" x2="66444" y2="10601"/>
                        <a14:backgroundMark x1="19556" y1="52373" x2="21000" y2="56804"/>
                        <a14:backgroundMark x1="17667" y1="56487" x2="19444" y2="56646"/>
                        <a14:backgroundMark x1="79111" y1="57278" x2="80111" y2="52215"/>
                      </a14:backgroundRemoval>
                    </a14:imgEffect>
                  </a14:imgLayer>
                </a14:imgProps>
              </a:ext>
            </a:extLst>
          </a:blip>
          <a:srcRect t="51571"/>
          <a:stretch/>
        </p:blipFill>
        <p:spPr>
          <a:xfrm>
            <a:off x="4758744" y="2456016"/>
            <a:ext cx="6297769" cy="4344030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EC8BBD-87C6-E62A-05A9-D3F0E8E2658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15" b="89873" l="10000" r="90000">
                        <a14:foregroundMark x1="35444" y1="8544" x2="52444" y2="2215"/>
                        <a14:foregroundMark x1="52444" y1="2215" x2="64778" y2="9019"/>
                        <a14:foregroundMark x1="20667" y1="52057" x2="21000" y2="56487"/>
                        <a14:foregroundMark x1="80667" y1="51899" x2="80000" y2="56646"/>
                        <a14:backgroundMark x1="20444" y1="59968" x2="55333" y2="70095"/>
                        <a14:backgroundMark x1="21778" y1="64715" x2="27667" y2="80854"/>
                        <a14:backgroundMark x1="26667" y1="82120" x2="57444" y2="84019"/>
                        <a14:backgroundMark x1="68556" y1="75949" x2="69667" y2="89399"/>
                        <a14:backgroundMark x1="65667" y1="82753" x2="29444" y2="71519"/>
                        <a14:backgroundMark x1="81222" y1="61867" x2="81222" y2="63291"/>
                      </a14:backgroundRemoval>
                    </a14:imgEffect>
                  </a14:imgLayer>
                </a14:imgProps>
              </a:ext>
            </a:extLst>
          </a:blip>
          <a:srcRect l="12963" r="12963" b="37236"/>
          <a:stretch/>
        </p:blipFill>
        <p:spPr>
          <a:xfrm>
            <a:off x="5562184" y="263664"/>
            <a:ext cx="4715158" cy="2864633"/>
          </a:xfrm>
          <a:prstGeom prst="rect">
            <a:avLst/>
          </a:prstGeom>
          <a:effectLst>
            <a:glow rad="63500">
              <a:schemeClr val="accent2">
                <a:lumMod val="75000"/>
                <a:alpha val="40000"/>
              </a:schemeClr>
            </a:glow>
          </a:effectLst>
        </p:spPr>
      </p:pic>
      <p:sp>
        <p:nvSpPr>
          <p:cNvPr id="10" name="Овал 9">
            <a:extLst>
              <a:ext uri="{FF2B5EF4-FFF2-40B4-BE49-F238E27FC236}">
                <a16:creationId xmlns:a16="http://schemas.microsoft.com/office/drawing/2014/main" id="{C3ED9E35-A434-FD73-E407-0996052D0851}"/>
              </a:ext>
            </a:extLst>
          </p:cNvPr>
          <p:cNvSpPr/>
          <p:nvPr/>
        </p:nvSpPr>
        <p:spPr>
          <a:xfrm>
            <a:off x="6659450" y="3992450"/>
            <a:ext cx="2562896" cy="239547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0D52413-0813-117B-DEBC-88A344ABD40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47093" y1="11046" x2="47326" y2="11046"/>
                        <a14:foregroundMark x1="51860" y1="10928" x2="51860" y2="10928"/>
                        <a14:foregroundMark x1="49651" y1="11163" x2="49651" y2="11163"/>
                        <a14:foregroundMark x1="81395" y1="36780" x2="81395" y2="58754"/>
                        <a14:foregroundMark x1="81395" y1="58754" x2="76047" y2="69565"/>
                        <a14:foregroundMark x1="82907" y1="61810" x2="82907" y2="61810"/>
                        <a14:backgroundMark x1="73140" y1="80964" x2="83837" y2="71445"/>
                        <a14:backgroundMark x1="84767" y1="64277" x2="80000" y2="7226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96647" y="4159875"/>
            <a:ext cx="2251608" cy="222804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89EB7FE-D183-A2DD-D799-CFF26148B62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359" b="99237" l="3077" r="99385">
                        <a14:foregroundMark x1="9538" y1="8244" x2="9538" y2="8244"/>
                        <a14:foregroundMark x1="14615" y1="3664" x2="14615" y2="3664"/>
                        <a14:foregroundMark x1="3077" y1="14046" x2="3077" y2="14046"/>
                        <a14:foregroundMark x1="74308" y1="87176" x2="86462" y2="91756"/>
                        <a14:foregroundMark x1="95077" y1="93130" x2="95692" y2="94351"/>
                        <a14:foregroundMark x1="92000" y1="99237" x2="92000" y2="99237"/>
                        <a14:foregroundMark x1="99385" y1="89313" x2="99385" y2="8931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39174" y="4534233"/>
            <a:ext cx="1329628" cy="133985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7D91C5-A5BB-A404-5C56-4A5D633D11A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750" b="97625" l="10000" r="90000">
                        <a14:foregroundMark x1="39390" y1="10000" x2="39390" y2="10000"/>
                        <a14:foregroundMark x1="38049" y1="5500" x2="38049" y2="5500"/>
                        <a14:foregroundMark x1="37195" y1="2500" x2="37195" y2="2500"/>
                        <a14:foregroundMark x1="49512" y1="1750" x2="49512" y2="1750"/>
                        <a14:foregroundMark x1="80854" y1="25500" x2="80854" y2="25500"/>
                        <a14:foregroundMark x1="79268" y1="33000" x2="79268" y2="33000"/>
                        <a14:foregroundMark x1="78415" y1="39750" x2="78415" y2="39750"/>
                        <a14:foregroundMark x1="78293" y1="35250" x2="78293" y2="35250"/>
                        <a14:foregroundMark x1="76220" y1="38500" x2="76220" y2="38500"/>
                        <a14:foregroundMark x1="76829" y1="35875" x2="76829" y2="35875"/>
                        <a14:foregroundMark x1="60244" y1="91875" x2="50000" y2="93500"/>
                        <a14:foregroundMark x1="49878" y1="97250" x2="49878" y2="976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15815" y="4043964"/>
            <a:ext cx="2250165" cy="2195283"/>
          </a:xfrm>
          <a:prstGeom prst="rect">
            <a:avLst/>
          </a:prstGeom>
        </p:spPr>
      </p:pic>
      <p:sp>
        <p:nvSpPr>
          <p:cNvPr id="3" name="Управляющая кнопка: &quot;Получить сведения&quot; 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DED7373B-B94D-D845-B6D4-4585C4ACBECD}"/>
              </a:ext>
            </a:extLst>
          </p:cNvPr>
          <p:cNvSpPr/>
          <p:nvPr/>
        </p:nvSpPr>
        <p:spPr>
          <a:xfrm>
            <a:off x="11616744" y="173865"/>
            <a:ext cx="437881" cy="392805"/>
          </a:xfrm>
          <a:prstGeom prst="actionButtonInformation">
            <a:avLst/>
          </a:prstGeom>
          <a:solidFill>
            <a:srgbClr val="CC99FF"/>
          </a:solidFill>
          <a:ln>
            <a:solidFill>
              <a:srgbClr val="9933FF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8B885817-0085-B9B8-08BD-5D0E1DD676D6}"/>
              </a:ext>
            </a:extLst>
          </p:cNvPr>
          <p:cNvSpPr/>
          <p:nvPr/>
        </p:nvSpPr>
        <p:spPr>
          <a:xfrm>
            <a:off x="10760300" y="669701"/>
            <a:ext cx="1294326" cy="2089321"/>
          </a:xfrm>
          <a:prstGeom prst="roundRect">
            <a:avLst/>
          </a:prstGeom>
          <a:solidFill>
            <a:srgbClr val="CC99FF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СЛОВА</a:t>
            </a:r>
          </a:p>
          <a:p>
            <a:pPr algn="ctr"/>
            <a:r>
              <a:rPr lang="ru-RU" dirty="0"/>
              <a:t>Луна</a:t>
            </a:r>
          </a:p>
          <a:p>
            <a:pPr algn="ctr"/>
            <a:r>
              <a:rPr lang="ru-RU" dirty="0"/>
              <a:t>Лопата</a:t>
            </a:r>
          </a:p>
          <a:p>
            <a:pPr algn="ctr"/>
            <a:r>
              <a:rPr lang="ru-RU" dirty="0"/>
              <a:t>Лаванда</a:t>
            </a:r>
          </a:p>
          <a:p>
            <a:pPr algn="ctr"/>
            <a:r>
              <a:rPr lang="ru-RU" dirty="0"/>
              <a:t>Лампочка</a:t>
            </a:r>
          </a:p>
          <a:p>
            <a:pPr algn="ctr"/>
            <a:r>
              <a:rPr lang="ru-RU" dirty="0"/>
              <a:t>Лук</a:t>
            </a:r>
          </a:p>
          <a:p>
            <a:pPr algn="ctr"/>
            <a:r>
              <a:rPr lang="ru-RU" dirty="0"/>
              <a:t>лодка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CE585E7-F06B-AF13-6E97-85E10A1B2F0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659450" y="4072092"/>
            <a:ext cx="2543579" cy="254357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D3EFF9B-C124-1FD8-EC21-8B9559124C6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510" b="98552" l="4000" r="96000">
                        <a14:foregroundMark x1="86778" y1="8494" x2="86778" y2="8494"/>
                        <a14:foregroundMark x1="92333" y1="4537" x2="92333" y2="4537"/>
                        <a14:foregroundMark x1="96222" y1="2510" x2="96222" y2="2510"/>
                        <a14:foregroundMark x1="4222" y1="66699" x2="4222" y2="66699"/>
                        <a14:foregroundMark x1="32556" y1="92568" x2="32556" y2="93050"/>
                        <a14:foregroundMark x1="22778" y1="93822" x2="22778" y2="93822"/>
                        <a14:foregroundMark x1="44778" y1="98552" x2="44778" y2="9855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887064">
            <a:off x="7089899" y="4365382"/>
            <a:ext cx="1659730" cy="19105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709E60-E6A5-C82B-3F85-A6A79D79DCC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5490" b="95315" l="3500" r="97900">
                        <a14:foregroundMark x1="7833" y1="49692" x2="8700" y2="59536"/>
                        <a14:foregroundMark x1="3533" y1="52390" x2="3733" y2="54378"/>
                        <a14:foregroundMark x1="39100" y1="5537" x2="39100" y2="5537"/>
                        <a14:foregroundMark x1="92733" y1="37482" x2="92533" y2="44203"/>
                        <a14:foregroundMark x1="93800" y1="90819" x2="93000" y2="95315"/>
                        <a14:foregroundMark x1="97633" y1="93895" x2="97633" y2="93895"/>
                        <a14:foregroundMark x1="97900" y1="34737" x2="97900" y2="3473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99081" y="4365788"/>
            <a:ext cx="2047942" cy="1442434"/>
          </a:xfrm>
          <a:prstGeom prst="rect">
            <a:avLst/>
          </a:prstGeom>
        </p:spPr>
      </p:pic>
      <p:sp>
        <p:nvSpPr>
          <p:cNvPr id="16" name="Управляющая кнопка: &quot;В конец&quot; 1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D04E392-B86A-2B66-2F09-73B80B51888B}"/>
              </a:ext>
            </a:extLst>
          </p:cNvPr>
          <p:cNvSpPr/>
          <p:nvPr/>
        </p:nvSpPr>
        <p:spPr>
          <a:xfrm>
            <a:off x="11764851" y="6490952"/>
            <a:ext cx="289774" cy="309094"/>
          </a:xfrm>
          <a:prstGeom prst="actionButtonEnd">
            <a:avLst/>
          </a:prstGeom>
          <a:solidFill>
            <a:srgbClr val="CC99FF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&quot;В начало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FAFBFF9F-7BF9-254A-2FFB-7154A19187E4}"/>
              </a:ext>
            </a:extLst>
          </p:cNvPr>
          <p:cNvSpPr/>
          <p:nvPr/>
        </p:nvSpPr>
        <p:spPr>
          <a:xfrm>
            <a:off x="137375" y="6490952"/>
            <a:ext cx="306946" cy="309094"/>
          </a:xfrm>
          <a:prstGeom prst="actionButtonBeginning">
            <a:avLst/>
          </a:prstGeom>
          <a:solidFill>
            <a:srgbClr val="CC99FF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&quot;На главную&quot; 17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91372F34-0865-E0FF-DC1F-598AB1B3FF8F}"/>
              </a:ext>
            </a:extLst>
          </p:cNvPr>
          <p:cNvSpPr/>
          <p:nvPr/>
        </p:nvSpPr>
        <p:spPr>
          <a:xfrm>
            <a:off x="77273" y="70834"/>
            <a:ext cx="306946" cy="309094"/>
          </a:xfrm>
          <a:prstGeom prst="actionButtonHome">
            <a:avLst/>
          </a:prstGeom>
          <a:solidFill>
            <a:srgbClr val="CC99FF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C8B670F5-E464-687F-63BC-4647DE6945B7}"/>
              </a:ext>
            </a:extLst>
          </p:cNvPr>
          <p:cNvSpPr/>
          <p:nvPr/>
        </p:nvSpPr>
        <p:spPr>
          <a:xfrm>
            <a:off x="10341735" y="173865"/>
            <a:ext cx="1229933" cy="392805"/>
          </a:xfrm>
          <a:prstGeom prst="roundRect">
            <a:avLst/>
          </a:prstGeom>
          <a:solidFill>
            <a:srgbClr val="CC99FF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 начале</a:t>
            </a:r>
          </a:p>
        </p:txBody>
      </p:sp>
    </p:spTree>
    <p:extLst>
      <p:ext uri="{BB962C8B-B14F-4D97-AF65-F5344CB8AC3E}">
        <p14:creationId xmlns:p14="http://schemas.microsoft.com/office/powerpoint/2010/main" val="76616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84B8AD9-952E-3D04-6831-50297CE6D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73E4C7-EC23-5D50-2E65-6C0CE393A7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06" b="96667" l="10000" r="90417">
                        <a14:foregroundMark x1="29306" y1="4583" x2="34167" y2="7917"/>
                        <a14:foregroundMark x1="46806" y1="24861" x2="44722" y2="31389"/>
                        <a14:foregroundMark x1="59306" y1="25139" x2="59583" y2="32222"/>
                        <a14:foregroundMark x1="85417" y1="55417" x2="85417" y2="55417"/>
                        <a14:foregroundMark x1="87778" y1="53889" x2="87778" y2="53889"/>
                        <a14:foregroundMark x1="87639" y1="50694" x2="87639" y2="50694"/>
                        <a14:foregroundMark x1="82361" y1="48194" x2="82361" y2="48194"/>
                        <a14:foregroundMark x1="82500" y1="47361" x2="82500" y2="47361"/>
                        <a14:foregroundMark x1="15694" y1="54861" x2="15694" y2="54861"/>
                        <a14:foregroundMark x1="12083" y1="60417" x2="12083" y2="60417"/>
                        <a14:foregroundMark x1="29306" y1="90972" x2="37639" y2="93611"/>
                        <a14:foregroundMark x1="37639" y1="93611" x2="39583" y2="92639"/>
                        <a14:foregroundMark x1="60139" y1="92917" x2="66806" y2="90417"/>
                        <a14:foregroundMark x1="82917" y1="48472" x2="82917" y2="48472"/>
                        <a14:foregroundMark x1="83194" y1="47639" x2="83194" y2="47639"/>
                        <a14:foregroundMark x1="89306" y1="53750" x2="89306" y2="53750"/>
                        <a14:foregroundMark x1="90000" y1="53750" x2="90000" y2="53750"/>
                        <a14:foregroundMark x1="90417" y1="54167" x2="90417" y2="54167"/>
                        <a14:foregroundMark x1="89583" y1="52361" x2="89583" y2="52361"/>
                        <a14:foregroundMark x1="90000" y1="53194" x2="90000" y2="53194"/>
                        <a14:foregroundMark x1="88194" y1="51250" x2="88194" y2="51250"/>
                        <a14:foregroundMark x1="34583" y1="96667" x2="34583" y2="96667"/>
                        <a14:foregroundMark x1="82917" y1="46806" x2="82917" y2="46806"/>
                        <a14:foregroundMark x1="82361" y1="46528" x2="82361" y2="46528"/>
                        <a14:foregroundMark x1="83194" y1="46528" x2="83194" y2="46528"/>
                        <a14:foregroundMark x1="82222" y1="46528" x2="82222" y2="46528"/>
                        <a14:foregroundMark x1="82778" y1="47083" x2="83611" y2="479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43954" y="116289"/>
            <a:ext cx="6796647" cy="6796647"/>
          </a:xfrm>
          <a:prstGeom prst="rect">
            <a:avLst/>
          </a:prstGeom>
          <a:effectLst>
            <a:glow rad="139700">
              <a:schemeClr val="bg1">
                <a:alpha val="40000"/>
              </a:schemeClr>
            </a:glo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E0CEC1A-9473-8796-F09B-C59E51EBF55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33" b="98259" l="10000" r="90000">
                        <a14:foregroundMark x1="49222" y1="791" x2="49222" y2="791"/>
                        <a14:foregroundMark x1="26667" y1="91297" x2="54333" y2="93513"/>
                        <a14:foregroundMark x1="54333" y1="93513" x2="74111" y2="88291"/>
                        <a14:foregroundMark x1="74111" y1="88291" x2="74889" y2="87816"/>
                        <a14:foregroundMark x1="60333" y1="97468" x2="59000" y2="98259"/>
                        <a14:backgroundMark x1="19556" y1="49525" x2="23222" y2="27848"/>
                        <a14:backgroundMark x1="24444" y1="24209" x2="29778" y2="14873"/>
                        <a14:backgroundMark x1="29778" y1="14873" x2="39111" y2="6013"/>
                        <a14:backgroundMark x1="39111" y1="6013" x2="51222" y2="3165"/>
                        <a14:backgroundMark x1="51222" y1="3165" x2="57111" y2="4589"/>
                        <a14:backgroundMark x1="57111" y1="4589" x2="71333" y2="18196"/>
                        <a14:backgroundMark x1="71333" y1="18196" x2="79333" y2="38449"/>
                        <a14:backgroundMark x1="79333" y1="38449" x2="81111" y2="46677"/>
                        <a14:backgroundMark x1="81111" y1="46677" x2="81111" y2="50791"/>
                        <a14:backgroundMark x1="62556" y1="6962" x2="64444" y2="8228"/>
                        <a14:backgroundMark x1="61111" y1="5222" x2="65667" y2="9177"/>
                        <a14:backgroundMark x1="64222" y1="8070" x2="66444" y2="10601"/>
                        <a14:backgroundMark x1="19556" y1="52373" x2="21000" y2="56804"/>
                        <a14:backgroundMark x1="17667" y1="56487" x2="19444" y2="56646"/>
                        <a14:backgroundMark x1="79111" y1="57278" x2="80111" y2="52215"/>
                      </a14:backgroundRemoval>
                    </a14:imgEffect>
                  </a14:imgLayer>
                </a14:imgProps>
              </a:ext>
            </a:extLst>
          </a:blip>
          <a:srcRect t="51571"/>
          <a:stretch/>
        </p:blipFill>
        <p:spPr>
          <a:xfrm>
            <a:off x="4758744" y="2456016"/>
            <a:ext cx="6297769" cy="4344030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EC8BBD-87C6-E62A-05A9-D3F0E8E2658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15" b="89873" l="10000" r="90000">
                        <a14:foregroundMark x1="35444" y1="8544" x2="52444" y2="2215"/>
                        <a14:foregroundMark x1="52444" y1="2215" x2="64778" y2="9019"/>
                        <a14:foregroundMark x1="20667" y1="52057" x2="21000" y2="56487"/>
                        <a14:foregroundMark x1="80667" y1="51899" x2="80000" y2="56646"/>
                        <a14:backgroundMark x1="20444" y1="59968" x2="55333" y2="70095"/>
                        <a14:backgroundMark x1="21778" y1="64715" x2="27667" y2="80854"/>
                        <a14:backgroundMark x1="26667" y1="82120" x2="57444" y2="84019"/>
                        <a14:backgroundMark x1="68556" y1="75949" x2="69667" y2="89399"/>
                        <a14:backgroundMark x1="65667" y1="82753" x2="29444" y2="71519"/>
                        <a14:backgroundMark x1="81222" y1="61867" x2="81222" y2="63291"/>
                      </a14:backgroundRemoval>
                    </a14:imgEffect>
                  </a14:imgLayer>
                </a14:imgProps>
              </a:ext>
            </a:extLst>
          </a:blip>
          <a:srcRect l="12963" r="12963" b="37236"/>
          <a:stretch/>
        </p:blipFill>
        <p:spPr>
          <a:xfrm>
            <a:off x="5562184" y="263664"/>
            <a:ext cx="4715158" cy="2864633"/>
          </a:xfrm>
          <a:prstGeom prst="rect">
            <a:avLst/>
          </a:prstGeom>
          <a:effectLst>
            <a:glow rad="63500">
              <a:schemeClr val="accent2">
                <a:lumMod val="75000"/>
                <a:alpha val="40000"/>
              </a:schemeClr>
            </a:glow>
          </a:effectLst>
        </p:spPr>
      </p:pic>
      <p:sp>
        <p:nvSpPr>
          <p:cNvPr id="10" name="Овал 9">
            <a:extLst>
              <a:ext uri="{FF2B5EF4-FFF2-40B4-BE49-F238E27FC236}">
                <a16:creationId xmlns:a16="http://schemas.microsoft.com/office/drawing/2014/main" id="{C3ED9E35-A434-FD73-E407-0996052D0851}"/>
              </a:ext>
            </a:extLst>
          </p:cNvPr>
          <p:cNvSpPr/>
          <p:nvPr/>
        </p:nvSpPr>
        <p:spPr>
          <a:xfrm>
            <a:off x="6659450" y="3992450"/>
            <a:ext cx="2562896" cy="239547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&quot;Получить сведения&quot; 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DED7373B-B94D-D845-B6D4-4585C4ACBECD}"/>
              </a:ext>
            </a:extLst>
          </p:cNvPr>
          <p:cNvSpPr/>
          <p:nvPr/>
        </p:nvSpPr>
        <p:spPr>
          <a:xfrm>
            <a:off x="11616744" y="173865"/>
            <a:ext cx="437881" cy="392805"/>
          </a:xfrm>
          <a:prstGeom prst="actionButtonInformation">
            <a:avLst/>
          </a:prstGeom>
          <a:solidFill>
            <a:srgbClr val="CC99FF"/>
          </a:solidFill>
          <a:ln>
            <a:solidFill>
              <a:srgbClr val="9933FF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8B885817-0085-B9B8-08BD-5D0E1DD676D6}"/>
              </a:ext>
            </a:extLst>
          </p:cNvPr>
          <p:cNvSpPr/>
          <p:nvPr/>
        </p:nvSpPr>
        <p:spPr>
          <a:xfrm>
            <a:off x="10760300" y="669701"/>
            <a:ext cx="1294326" cy="2511381"/>
          </a:xfrm>
          <a:prstGeom prst="roundRect">
            <a:avLst/>
          </a:prstGeom>
          <a:solidFill>
            <a:srgbClr val="CC99FF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СЛОВА</a:t>
            </a:r>
          </a:p>
          <a:p>
            <a:pPr algn="ctr"/>
            <a:r>
              <a:rPr lang="ru-RU" dirty="0"/>
              <a:t>Шоколад</a:t>
            </a:r>
          </a:p>
          <a:p>
            <a:pPr algn="ctr"/>
            <a:r>
              <a:rPr lang="ru-RU" dirty="0"/>
              <a:t>Мыло</a:t>
            </a:r>
          </a:p>
          <a:p>
            <a:pPr algn="ctr"/>
            <a:r>
              <a:rPr lang="ru-RU" dirty="0"/>
              <a:t>Халат</a:t>
            </a:r>
          </a:p>
          <a:p>
            <a:pPr algn="ctr"/>
            <a:r>
              <a:rPr lang="ru-RU" dirty="0"/>
              <a:t>Пила</a:t>
            </a:r>
          </a:p>
          <a:p>
            <a:pPr algn="ctr"/>
            <a:r>
              <a:rPr lang="ru-RU" dirty="0"/>
              <a:t>Белка</a:t>
            </a:r>
          </a:p>
          <a:p>
            <a:pPr algn="ctr"/>
            <a:r>
              <a:rPr lang="ru-RU" dirty="0"/>
              <a:t>Золушка</a:t>
            </a:r>
          </a:p>
          <a:p>
            <a:pPr algn="ctr"/>
            <a:r>
              <a:rPr lang="ru-RU" dirty="0"/>
              <a:t>Колбаса </a:t>
            </a:r>
          </a:p>
          <a:p>
            <a:pPr algn="ctr"/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D75C7C1-632C-F3E5-9355-13F7E8533E7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15095"/>
          <a:stretch/>
        </p:blipFill>
        <p:spPr>
          <a:xfrm>
            <a:off x="6853301" y="4320860"/>
            <a:ext cx="2175194" cy="173864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712D302-FBB8-F18E-4F9C-A6082A7775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719" b="95473" l="9979" r="94298">
                        <a14:foregroundMark x1="12473" y1="41064" x2="13471" y2="44718"/>
                        <a14:foregroundMark x1="11974" y1="46783" x2="12545" y2="51708"/>
                        <a14:foregroundMark x1="16607" y1="64972" x2="12545" y2="70135"/>
                        <a14:foregroundMark x1="15752" y1="65528" x2="15039" y2="63940"/>
                        <a14:foregroundMark x1="19886" y1="82605" x2="14041" y2="79746"/>
                        <a14:foregroundMark x1="37277" y1="90627" x2="34284" y2="89992"/>
                        <a14:foregroundMark x1="29651" y1="93249" x2="33571" y2="95552"/>
                        <a14:foregroundMark x1="88382" y1="66799" x2="86671" y2="69420"/>
                        <a14:foregroundMark x1="94440" y1="36060" x2="91233" y2="45512"/>
                        <a14:foregroundMark x1="74982" y1="11755" x2="65788" y2="9134"/>
                        <a14:foregroundMark x1="53813" y1="11438" x2="60656" y2="12550"/>
                        <a14:foregroundMark x1="69423" y1="6751" x2="70064" y2="57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18253" y="4082602"/>
            <a:ext cx="2203019" cy="197690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B718CA-80D1-72E2-6DAA-438C4A96F88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516" b="94434" l="9961" r="89844">
                        <a14:foregroundMark x1="41211" y1="8594" x2="53418" y2="6641"/>
                        <a14:foregroundMark x1="53418" y1="6641" x2="53906" y2="6641"/>
                        <a14:foregroundMark x1="54688" y1="3516" x2="54688" y2="3516"/>
                        <a14:foregroundMark x1="38770" y1="94434" x2="46387" y2="94434"/>
                        <a14:foregroundMark x1="46387" y1="94434" x2="58887" y2="937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59450" y="3992450"/>
            <a:ext cx="2562896" cy="226560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6F5D203-1016-D398-B954-A23F811A0AA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9824826">
            <a:off x="6814964" y="4595332"/>
            <a:ext cx="2209596" cy="92799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AEA6A72-9156-5DBE-3E56-646BF707604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09049" y="4179041"/>
            <a:ext cx="1863697" cy="176440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A50F142-C5C6-BFE4-F829-17793BAAB12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183052" y="4110355"/>
            <a:ext cx="3039294" cy="2068649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FC842AA-F59E-81D4-952B-AB36474C239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963" b="89963" l="10000" r="91563">
                        <a14:foregroundMark x1="91563" y1="21993" x2="91563" y2="2199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12561" y="4238315"/>
            <a:ext cx="2590133" cy="1976050"/>
          </a:xfrm>
          <a:prstGeom prst="rect">
            <a:avLst/>
          </a:prstGeom>
        </p:spPr>
      </p:pic>
      <p:sp>
        <p:nvSpPr>
          <p:cNvPr id="22" name="Управляющая кнопка: &quot;На главную&quot; 21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93EE37E7-7E16-134D-DE79-4FC5F567EDE4}"/>
              </a:ext>
            </a:extLst>
          </p:cNvPr>
          <p:cNvSpPr/>
          <p:nvPr/>
        </p:nvSpPr>
        <p:spPr>
          <a:xfrm>
            <a:off x="64394" y="116289"/>
            <a:ext cx="270457" cy="263638"/>
          </a:xfrm>
          <a:prstGeom prst="actionButtonHome">
            <a:avLst/>
          </a:prstGeom>
          <a:solidFill>
            <a:srgbClr val="CC99FF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&quot;В начало&quot; 2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5E2B53B7-7C5B-14CD-2707-525BDEE4D4D5}"/>
              </a:ext>
            </a:extLst>
          </p:cNvPr>
          <p:cNvSpPr/>
          <p:nvPr/>
        </p:nvSpPr>
        <p:spPr>
          <a:xfrm>
            <a:off x="64394" y="6566337"/>
            <a:ext cx="270457" cy="225380"/>
          </a:xfrm>
          <a:prstGeom prst="actionButtonBeginning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правляющая кнопка: &quot;В конец&quot; 2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DB0605B-87FC-2A25-431E-C0C9873B73E9}"/>
              </a:ext>
            </a:extLst>
          </p:cNvPr>
          <p:cNvSpPr/>
          <p:nvPr/>
        </p:nvSpPr>
        <p:spPr>
          <a:xfrm>
            <a:off x="11835684" y="6561786"/>
            <a:ext cx="218941" cy="238260"/>
          </a:xfrm>
          <a:prstGeom prst="actionButtonEnd">
            <a:avLst/>
          </a:prstGeom>
          <a:solidFill>
            <a:srgbClr val="CC99FF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2ED0EDD9-1127-30E2-283C-05E80EC994CC}"/>
              </a:ext>
            </a:extLst>
          </p:cNvPr>
          <p:cNvSpPr/>
          <p:nvPr/>
        </p:nvSpPr>
        <p:spPr>
          <a:xfrm>
            <a:off x="10161431" y="173865"/>
            <a:ext cx="1403797" cy="392805"/>
          </a:xfrm>
          <a:prstGeom prst="roundRect">
            <a:avLst/>
          </a:prstGeom>
          <a:solidFill>
            <a:srgbClr val="CC99FF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 середине</a:t>
            </a:r>
          </a:p>
        </p:txBody>
      </p:sp>
    </p:spTree>
    <p:extLst>
      <p:ext uri="{BB962C8B-B14F-4D97-AF65-F5344CB8AC3E}">
        <p14:creationId xmlns:p14="http://schemas.microsoft.com/office/powerpoint/2010/main" val="136838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7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84B8AD9-952E-3D04-6831-50297CE6D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73E4C7-EC23-5D50-2E65-6C0CE393A7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06" b="96667" l="10000" r="90417">
                        <a14:foregroundMark x1="29306" y1="4583" x2="34167" y2="7917"/>
                        <a14:foregroundMark x1="46806" y1="24861" x2="44722" y2="31389"/>
                        <a14:foregroundMark x1="59306" y1="25139" x2="59583" y2="32222"/>
                        <a14:foregroundMark x1="85417" y1="55417" x2="85417" y2="55417"/>
                        <a14:foregroundMark x1="87778" y1="53889" x2="87778" y2="53889"/>
                        <a14:foregroundMark x1="87639" y1="50694" x2="87639" y2="50694"/>
                        <a14:foregroundMark x1="82361" y1="48194" x2="82361" y2="48194"/>
                        <a14:foregroundMark x1="82500" y1="47361" x2="82500" y2="47361"/>
                        <a14:foregroundMark x1="15694" y1="54861" x2="15694" y2="54861"/>
                        <a14:foregroundMark x1="12083" y1="60417" x2="12083" y2="60417"/>
                        <a14:foregroundMark x1="29306" y1="90972" x2="37639" y2="93611"/>
                        <a14:foregroundMark x1="37639" y1="93611" x2="39583" y2="92639"/>
                        <a14:foregroundMark x1="60139" y1="92917" x2="66806" y2="90417"/>
                        <a14:foregroundMark x1="82917" y1="48472" x2="82917" y2="48472"/>
                        <a14:foregroundMark x1="83194" y1="47639" x2="83194" y2="47639"/>
                        <a14:foregroundMark x1="89306" y1="53750" x2="89306" y2="53750"/>
                        <a14:foregroundMark x1="90000" y1="53750" x2="90000" y2="53750"/>
                        <a14:foregroundMark x1="90417" y1="54167" x2="90417" y2="54167"/>
                        <a14:foregroundMark x1="89583" y1="52361" x2="89583" y2="52361"/>
                        <a14:foregroundMark x1="90000" y1="53194" x2="90000" y2="53194"/>
                        <a14:foregroundMark x1="88194" y1="51250" x2="88194" y2="51250"/>
                        <a14:foregroundMark x1="34583" y1="96667" x2="34583" y2="96667"/>
                        <a14:foregroundMark x1="82917" y1="46806" x2="82917" y2="46806"/>
                        <a14:foregroundMark x1="82361" y1="46528" x2="82361" y2="46528"/>
                        <a14:foregroundMark x1="83194" y1="46528" x2="83194" y2="46528"/>
                        <a14:foregroundMark x1="82222" y1="46528" x2="82222" y2="46528"/>
                        <a14:foregroundMark x1="82778" y1="47083" x2="83611" y2="479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43954" y="116289"/>
            <a:ext cx="6796647" cy="6796647"/>
          </a:xfrm>
          <a:prstGeom prst="rect">
            <a:avLst/>
          </a:prstGeom>
          <a:effectLst>
            <a:glow rad="139700">
              <a:schemeClr val="bg1">
                <a:alpha val="40000"/>
              </a:schemeClr>
            </a:glo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E0CEC1A-9473-8796-F09B-C59E51EBF55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33" b="98259" l="10000" r="90000">
                        <a14:foregroundMark x1="49222" y1="791" x2="49222" y2="791"/>
                        <a14:foregroundMark x1="26667" y1="91297" x2="54333" y2="93513"/>
                        <a14:foregroundMark x1="54333" y1="93513" x2="74111" y2="88291"/>
                        <a14:foregroundMark x1="74111" y1="88291" x2="74889" y2="87816"/>
                        <a14:foregroundMark x1="60333" y1="97468" x2="59000" y2="98259"/>
                        <a14:backgroundMark x1="19556" y1="49525" x2="23222" y2="27848"/>
                        <a14:backgroundMark x1="24444" y1="24209" x2="29778" y2="14873"/>
                        <a14:backgroundMark x1="29778" y1="14873" x2="39111" y2="6013"/>
                        <a14:backgroundMark x1="39111" y1="6013" x2="51222" y2="3165"/>
                        <a14:backgroundMark x1="51222" y1="3165" x2="57111" y2="4589"/>
                        <a14:backgroundMark x1="57111" y1="4589" x2="71333" y2="18196"/>
                        <a14:backgroundMark x1="71333" y1="18196" x2="79333" y2="38449"/>
                        <a14:backgroundMark x1="79333" y1="38449" x2="81111" y2="46677"/>
                        <a14:backgroundMark x1="81111" y1="46677" x2="81111" y2="50791"/>
                        <a14:backgroundMark x1="62556" y1="6962" x2="64444" y2="8228"/>
                        <a14:backgroundMark x1="61111" y1="5222" x2="65667" y2="9177"/>
                        <a14:backgroundMark x1="64222" y1="8070" x2="66444" y2="10601"/>
                        <a14:backgroundMark x1="19556" y1="52373" x2="21000" y2="56804"/>
                        <a14:backgroundMark x1="17667" y1="56487" x2="19444" y2="56646"/>
                        <a14:backgroundMark x1="79111" y1="57278" x2="80111" y2="52215"/>
                      </a14:backgroundRemoval>
                    </a14:imgEffect>
                  </a14:imgLayer>
                </a14:imgProps>
              </a:ext>
            </a:extLst>
          </a:blip>
          <a:srcRect t="51571"/>
          <a:stretch/>
        </p:blipFill>
        <p:spPr>
          <a:xfrm>
            <a:off x="4758744" y="2456016"/>
            <a:ext cx="6297769" cy="4344030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EC8BBD-87C6-E62A-05A9-D3F0E8E2658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15" b="89873" l="10000" r="90000">
                        <a14:foregroundMark x1="35444" y1="8544" x2="52444" y2="2215"/>
                        <a14:foregroundMark x1="52444" y1="2215" x2="64778" y2="9019"/>
                        <a14:foregroundMark x1="20667" y1="52057" x2="21000" y2="56487"/>
                        <a14:foregroundMark x1="80667" y1="51899" x2="80000" y2="56646"/>
                        <a14:backgroundMark x1="20444" y1="59968" x2="55333" y2="70095"/>
                        <a14:backgroundMark x1="21778" y1="64715" x2="27667" y2="80854"/>
                        <a14:backgroundMark x1="26667" y1="82120" x2="57444" y2="84019"/>
                        <a14:backgroundMark x1="68556" y1="75949" x2="69667" y2="89399"/>
                        <a14:backgroundMark x1="65667" y1="82753" x2="29444" y2="71519"/>
                        <a14:backgroundMark x1="81222" y1="61867" x2="81222" y2="63291"/>
                      </a14:backgroundRemoval>
                    </a14:imgEffect>
                  </a14:imgLayer>
                </a14:imgProps>
              </a:ext>
            </a:extLst>
          </a:blip>
          <a:srcRect l="12963" r="12963" b="37236"/>
          <a:stretch/>
        </p:blipFill>
        <p:spPr>
          <a:xfrm>
            <a:off x="5562184" y="263664"/>
            <a:ext cx="4715158" cy="2864633"/>
          </a:xfrm>
          <a:prstGeom prst="rect">
            <a:avLst/>
          </a:prstGeom>
          <a:effectLst>
            <a:glow rad="63500">
              <a:schemeClr val="accent2">
                <a:lumMod val="75000"/>
                <a:alpha val="40000"/>
              </a:schemeClr>
            </a:glow>
          </a:effectLst>
        </p:spPr>
      </p:pic>
      <p:sp>
        <p:nvSpPr>
          <p:cNvPr id="10" name="Овал 9">
            <a:extLst>
              <a:ext uri="{FF2B5EF4-FFF2-40B4-BE49-F238E27FC236}">
                <a16:creationId xmlns:a16="http://schemas.microsoft.com/office/drawing/2014/main" id="{C3ED9E35-A434-FD73-E407-0996052D0851}"/>
              </a:ext>
            </a:extLst>
          </p:cNvPr>
          <p:cNvSpPr/>
          <p:nvPr/>
        </p:nvSpPr>
        <p:spPr>
          <a:xfrm>
            <a:off x="6659450" y="3992450"/>
            <a:ext cx="2562896" cy="239547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&quot;Получить сведения&quot; 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DED7373B-B94D-D845-B6D4-4585C4ACBECD}"/>
              </a:ext>
            </a:extLst>
          </p:cNvPr>
          <p:cNvSpPr/>
          <p:nvPr/>
        </p:nvSpPr>
        <p:spPr>
          <a:xfrm>
            <a:off x="11616744" y="173865"/>
            <a:ext cx="437881" cy="392805"/>
          </a:xfrm>
          <a:prstGeom prst="actionButtonInformation">
            <a:avLst/>
          </a:prstGeom>
          <a:solidFill>
            <a:srgbClr val="CC99FF"/>
          </a:solidFill>
          <a:ln>
            <a:solidFill>
              <a:srgbClr val="9933FF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8B885817-0085-B9B8-08BD-5D0E1DD676D6}"/>
              </a:ext>
            </a:extLst>
          </p:cNvPr>
          <p:cNvSpPr/>
          <p:nvPr/>
        </p:nvSpPr>
        <p:spPr>
          <a:xfrm>
            <a:off x="10760300" y="669701"/>
            <a:ext cx="1294326" cy="1906074"/>
          </a:xfrm>
          <a:prstGeom prst="roundRect">
            <a:avLst/>
          </a:prstGeom>
          <a:solidFill>
            <a:srgbClr val="CC99FF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СЛОВА</a:t>
            </a:r>
          </a:p>
          <a:p>
            <a:pPr algn="ctr"/>
            <a:r>
              <a:rPr lang="ru-RU" dirty="0"/>
              <a:t>Дятел</a:t>
            </a:r>
          </a:p>
          <a:p>
            <a:pPr algn="ctr"/>
            <a:r>
              <a:rPr lang="ru-RU" dirty="0"/>
              <a:t>Ангел</a:t>
            </a:r>
          </a:p>
          <a:p>
            <a:pPr algn="ctr"/>
            <a:r>
              <a:rPr lang="ru-RU" dirty="0"/>
              <a:t>Факел</a:t>
            </a:r>
          </a:p>
          <a:p>
            <a:pPr algn="ctr"/>
            <a:r>
              <a:rPr lang="ru-RU" dirty="0"/>
              <a:t>Стул</a:t>
            </a:r>
          </a:p>
          <a:p>
            <a:pPr algn="ctr"/>
            <a:r>
              <a:rPr lang="ru-RU" dirty="0"/>
              <a:t>Богомол</a:t>
            </a:r>
          </a:p>
        </p:txBody>
      </p:sp>
      <p:sp>
        <p:nvSpPr>
          <p:cNvPr id="2" name="Управляющая кнопка: &quot;На главную&quot; 1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A03B8A34-0872-746D-A4CC-5DD3122ACA48}"/>
              </a:ext>
            </a:extLst>
          </p:cNvPr>
          <p:cNvSpPr/>
          <p:nvPr/>
        </p:nvSpPr>
        <p:spPr>
          <a:xfrm>
            <a:off x="103031" y="116289"/>
            <a:ext cx="276896" cy="289396"/>
          </a:xfrm>
          <a:prstGeom prst="actionButtonHome">
            <a:avLst/>
          </a:prstGeom>
          <a:solidFill>
            <a:srgbClr val="CC99FF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&quot;В начало&quot; 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B7E3E62E-2FDC-9168-4BDB-C8DEF477EE9E}"/>
              </a:ext>
            </a:extLst>
          </p:cNvPr>
          <p:cNvSpPr/>
          <p:nvPr/>
        </p:nvSpPr>
        <p:spPr>
          <a:xfrm>
            <a:off x="137375" y="6497392"/>
            <a:ext cx="281188" cy="244319"/>
          </a:xfrm>
          <a:prstGeom prst="actionButtonBeginning">
            <a:avLst/>
          </a:prstGeom>
          <a:solidFill>
            <a:srgbClr val="CC99FF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FAF6B819-4D71-4655-108B-27AC0AAC0977}"/>
              </a:ext>
            </a:extLst>
          </p:cNvPr>
          <p:cNvSpPr/>
          <p:nvPr/>
        </p:nvSpPr>
        <p:spPr>
          <a:xfrm>
            <a:off x="10419008" y="173865"/>
            <a:ext cx="1107584" cy="392805"/>
          </a:xfrm>
          <a:prstGeom prst="roundRect">
            <a:avLst/>
          </a:prstGeom>
          <a:solidFill>
            <a:srgbClr val="CC99FF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 конце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E7163B9-7AD7-9D3E-996D-3C96FC7602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07368" y="3992450"/>
            <a:ext cx="2067060" cy="206706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D4165A4-95D0-12C9-D876-5E652324D1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854" b="89974" l="10000" r="90000">
                        <a14:foregroundMark x1="30222" y1="74609" x2="37778" y2="80990"/>
                        <a14:foregroundMark x1="37778" y1="80990" x2="58444" y2="86719"/>
                        <a14:foregroundMark x1="58444" y1="86719" x2="62889" y2="86068"/>
                        <a14:foregroundMark x1="66333" y1="71094" x2="66333" y2="71094"/>
                        <a14:foregroundMark x1="39000" y1="8854" x2="39000" y2="8854"/>
                        <a14:backgroundMark x1="35333" y1="10286" x2="35778" y2="11589"/>
                        <a14:backgroundMark x1="36778" y1="12760" x2="36778" y2="12760"/>
                        <a14:backgroundMark x1="37222" y1="11068" x2="37222" y2="1106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98503" y="3992450"/>
            <a:ext cx="3151182" cy="234831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FE16BAB-A70E-BEFF-22D7-0C927D4A927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612" b="95299" l="10000" r="90000">
                        <a14:foregroundMark x1="50581" y1="7612" x2="50581" y2="7612"/>
                        <a14:foregroundMark x1="53023" y1="91194" x2="52674" y2="9529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63369" y="3945299"/>
            <a:ext cx="1507130" cy="2348319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666F54A-F914-F3EF-6979-FE864ED88E6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878" b="98831" l="10000" r="90000">
                        <a14:foregroundMark x1="13444" y1="3417" x2="20000" y2="2878"/>
                        <a14:foregroundMark x1="41000" y1="93885" x2="41000" y2="93885"/>
                        <a14:foregroundMark x1="41889" y1="98831" x2="41889" y2="988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78808" y="4203914"/>
            <a:ext cx="1615650" cy="199622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E1BBA6C2-867C-8DD5-2165-EC98A6136A8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14545" y="3899739"/>
            <a:ext cx="2568149" cy="225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595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78</Words>
  <Application>Microsoft Office PowerPoint</Application>
  <PresentationFormat>Широкоэкранный</PresentationFormat>
  <Paragraphs>31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Gabriola</vt:lpstr>
      <vt:lpstr>Тема Office</vt:lpstr>
      <vt:lpstr>Интерактивная игра «Что у Лунтика в Лукошке?»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Никита Филиппов</dc:creator>
  <cp:lastModifiedBy>Никита Филиппов</cp:lastModifiedBy>
  <cp:revision>2</cp:revision>
  <dcterms:created xsi:type="dcterms:W3CDTF">2024-07-29T13:35:25Z</dcterms:created>
  <dcterms:modified xsi:type="dcterms:W3CDTF">2024-07-31T07:15:14Z</dcterms:modified>
</cp:coreProperties>
</file>