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-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4A6AB8-8A15-030C-C078-2675FDFB1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3BEA96-73F6-9CF0-649D-A6070E9743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CB7FB0-320A-53F0-CD3D-AFDBC03E5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4EE5D1-A49E-78F7-469F-84E518AF7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C496E-3DD6-5701-8401-654A49FB9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30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5B56B-C6FB-4D74-E1B6-27F9D2736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46D7D48-E6EC-E85F-0E3E-D859FD41E2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D0720D-DB62-B577-D6CA-BEA8D392E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403F15-ED21-EF5E-70BF-C3A6AACF6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054041-7EB5-8BD0-7465-5765BE2B9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54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F8BB62E-0CD8-0382-CB94-7956350B8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7070B0-0EA0-A21A-0BB6-8D48E040EE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71E6BF-8371-E2E1-72C6-7D43709C9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62D67A-1F5E-EA3F-FBBE-803AF9B11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CFE7DA-167C-AAE6-F66E-30CE3C4D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03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BFB587-CC1F-F187-492E-D43291FDE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1F3549-2758-3BC6-1C41-44B0BEFA9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826C4-9A54-F6C2-4084-7281E8D80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50E1DC-8E32-6A28-DAB8-1A4712BB6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618FD5-B5E8-6416-3FFE-C8FB9A1A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1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FAAC0-50EF-E413-6EC0-BB601A5FC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C26CFB-0A9D-38C4-94FA-ECC0544A4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EB2982-503D-1CB0-6303-4769C38F7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68F4D0-189C-6AC6-10D8-A7D02EA06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BD74B4-9979-702F-C875-2B29E0233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42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28D1C-2C19-8C9D-A0C0-6AA5A2DC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D8BC39-B2C4-D7EC-BAFC-D596E3928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092B73-65EC-E495-E927-02BF0DDDB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64518A-F326-C4DB-622D-006A7C631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F7FBE5-77E5-836C-A3D2-C3C754EE9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F5D359-874B-BABC-B166-299B536A9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71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FA301-9533-CD69-87D7-CB1283FE2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FCBBFB-6BB2-1BE9-51CC-456206DEF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2367F4-60F3-BBE2-511A-BB8442B12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79D9347-211A-2FEC-90E0-28D963AA9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336D7D-8D86-F030-C42B-2796B6F5AC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746A6F-6410-82A2-DC52-F286F47F2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5EE0A7E-F6BF-4E30-0172-79CEE66A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343DEE4-A8FC-65CF-00BB-88D9A8AF6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9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0B8A4-8734-10F7-14F6-061BC4057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9C6253-E1F1-F191-B9C8-1E899D00A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26E445-51CD-B328-E5D2-C1A5B5ABE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88E3F2-5520-8160-7CE8-27D7FA023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039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4ED7AE4-FFF0-AC7F-FB2C-66F2B9F6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F3A0590-639B-AAE9-19D8-FBB97963E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2959688-B43F-A25B-181C-931FEBA85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711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3B613F-1425-57A6-788C-F214BE5F9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5E0731-5310-ADF8-6F26-F91DF6FA5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4B025C-ECAA-E074-C394-7165C4E731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DB5514-BCB4-20B4-DCF7-915A6D048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EC4D2B-60E7-3289-C543-B56333551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D4C730-A86F-5068-0BB2-3A72DE52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05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FF6E0-273F-9A81-8608-E14DAB93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A2C2C5-B80D-6A56-DF5F-5C3897AB1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91E6D0-0321-66A2-0EC6-61E339772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2D3993-E078-A175-437F-2DDFB7AB0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5188B3-BFB9-81B0-D96A-085E04FB9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5A9504-341D-EE4E-5762-DDA7138D3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029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234C29-7927-031A-4208-D14D1D4C2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E19104-2A54-EC41-B657-8AB56BA9F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26DB85-4CB1-2B16-FCB6-7164886E7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15AF5-0367-4019-9A68-4CF41425A72B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02ADF0-EB23-A010-C4BB-57A6FCE52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5E5985-5093-DDBE-0252-C973334F99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EE24E-27F8-4AD3-A2FD-B168FFA79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0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0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9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098" y="1298555"/>
            <a:ext cx="5241966" cy="524196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3F1723-949B-0948-B309-2468A37CCDAB}"/>
              </a:ext>
            </a:extLst>
          </p:cNvPr>
          <p:cNvSpPr/>
          <p:nvPr/>
        </p:nvSpPr>
        <p:spPr>
          <a:xfrm>
            <a:off x="210184" y="103892"/>
            <a:ext cx="116236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Артикуляционная гимнастика</a:t>
            </a:r>
          </a:p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для шипящих звуков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F30BD70-2C9C-E1B2-5034-D27C883B2B77}"/>
              </a:ext>
            </a:extLst>
          </p:cNvPr>
          <p:cNvSpPr/>
          <p:nvPr/>
        </p:nvSpPr>
        <p:spPr>
          <a:xfrm>
            <a:off x="2298240" y="4426545"/>
            <a:ext cx="4785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[</a:t>
            </a:r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</a:t>
            </a:r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]</a:t>
            </a:r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[</a:t>
            </a: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]</a:t>
            </a: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[</a:t>
            </a:r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</a:t>
            </a:r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]</a:t>
            </a:r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[</a:t>
            </a: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atura MT Script Capitals" panose="03020802060602070202" pitchFamily="66" charset="0"/>
              </a:rPr>
              <a:t>]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811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CCD14F-1B48-5626-4C09-89B6360E72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54" b="93779" l="7906" r="90749">
                        <a14:foregroundMark x1="7906" y1="65323" x2="7906" y2="65323"/>
                        <a14:foregroundMark x1="42389" y1="91705" x2="42389" y2="91705"/>
                        <a14:foregroundMark x1="63583" y1="92281" x2="63583" y2="92281"/>
                        <a14:foregroundMark x1="49622" y1="60599" x2="35576" y2="72350"/>
                        <a14:foregroundMark x1="74348" y1="56567" x2="71320" y2="60714"/>
                        <a14:foregroundMark x1="44659" y1="94124" x2="44659" y2="94124"/>
                        <a14:foregroundMark x1="90412" y1="60369" x2="90412" y2="60369"/>
                        <a14:foregroundMark x1="90749" y1="69470" x2="90749" y2="69470"/>
                        <a14:foregroundMark x1="67536" y1="13479" x2="66611" y2="21774"/>
                        <a14:foregroundMark x1="66611" y1="21774" x2="66695" y2="21889"/>
                        <a14:foregroundMark x1="69386" y1="4954" x2="69386" y2="49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436" y="3372279"/>
            <a:ext cx="1766501" cy="165576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FB5F3D4-4E65-7B5B-9435-B9FE8996C9B3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F86A26C-C906-359A-4FB6-B0D5A449078D}"/>
              </a:ext>
            </a:extLst>
          </p:cNvPr>
          <p:cNvSpPr/>
          <p:nvPr/>
        </p:nvSpPr>
        <p:spPr>
          <a:xfrm>
            <a:off x="8298873" y="53818"/>
            <a:ext cx="332243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«Лошадка»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присосать язык к небу, растягивая подъязычную связку;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щелкать языком медленно и сильно;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нижняя челюсть должна быть неподвижной!!!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8C82DED-65CD-9118-CC96-3A6F6073B07C}"/>
              </a:ext>
            </a:extLst>
          </p:cNvPr>
          <p:cNvSpPr/>
          <p:nvPr/>
        </p:nvSpPr>
        <p:spPr>
          <a:xfrm>
            <a:off x="11738043" y="6543472"/>
            <a:ext cx="291829" cy="259405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49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9 0.05231 L 0.00599 0.05231 C 0.00833 0.05092 0.01093 0.0493 0.01328 0.04768 C 0.01666 0.04537 0.01979 0.04143 0.0233 0.04028 L 0.02864 0.03819 C 0.03021 0.03773 0.03177 0.03657 0.03333 0.03634 C 0.03958 0.03565 0.0457 0.03588 0.05182 0.03542 C 0.05416 0.03379 0.05534 0.03287 0.05768 0.03171 C 0.05911 0.03102 0.06054 0.03055 0.06198 0.02986 C 0.06315 0.02917 0.06432 0.02824 0.06562 0.02801 C 0.06758 0.02731 0.06953 0.02731 0.07148 0.02708 C 0.07656 0.02477 0.07799 0.02384 0.08307 0.02222 C 0.08646 0.02129 0.08893 0.02106 0.09258 0.02037 C 0.10026 0.01759 0.10026 0.01736 0.10781 0.01574 C 0.11106 0.01504 0.11419 0.01458 0.11731 0.01389 C 0.11914 0.01342 0.12083 0.0125 0.12265 0.01204 C 0.12409 0.01157 0.12552 0.01134 0.12682 0.01111 C 0.12812 0.01065 0.12929 0.01018 0.1306 0.01018 C 0.13958 0.00949 0.14856 0.00949 0.15755 0.00926 L 0.16224 0.00833 C 0.16354 0.00787 0.16471 0.00741 0.16601 0.00741 C 0.17851 0.00741 0.19101 0.00787 0.20351 0.00833 C 0.20468 0.00879 0.20586 0.00972 0.20716 0.01018 C 0.20911 0.01065 0.21106 0.01065 0.21302 0.01111 C 0.21497 0.01157 0.21692 0.01227 0.21875 0.01296 C 0.22044 0.01342 0.222 0.01412 0.22356 0.01481 C 0.22682 0.01643 0.23034 0.01852 0.23359 0.02037 C 0.2345 0.02176 0.23554 0.02245 0.23619 0.0243 C 0.23672 0.02546 0.2375 0.03148 0.23776 0.03356 C 0.23763 0.03773 0.23763 0.04167 0.23724 0.04583 C 0.23685 0.05069 0.23567 0.05301 0.23411 0.05717 C 0.23359 0.05833 0.23294 0.05949 0.23255 0.06088 C 0.23216 0.06204 0.2319 0.06342 0.23151 0.06458 C 0.23073 0.06667 0.22968 0.06829 0.22877 0.07014 C 0.22578 0.07708 0.22786 0.07454 0.22148 0.08241 L 0.21614 0.08912 C 0.2151 0.09028 0.21406 0.09167 0.21302 0.09282 C 0.21198 0.09375 0.2108 0.09444 0.20976 0.0956 C 0.20781 0.09815 0.20729 0.10046 0.20612 0.10417 C 0.20547 0.11504 0.20508 0.11389 0.20664 0.12754 C 0.20677 0.12893 0.20729 0.13009 0.20768 0.13125 C 0.20833 0.13356 0.20898 0.13588 0.20976 0.13796 C 0.21315 0.14606 0.2138 0.14768 0.21823 0.15301 C 0.2194 0.1544 0.22057 0.15579 0.222 0.15671 C 0.22526 0.15879 0.23073 0.15903 0.23411 0.15949 C 0.23659 0.15926 0.23906 0.15903 0.24153 0.15856 C 0.24739 0.15717 0.24635 0.15671 0.25156 0.15486 C 0.25351 0.15417 0.25547 0.1537 0.25729 0.15301 C 0.26067 0.15162 0.26406 0.15023 0.26744 0.14907 C 0.28229 0.14467 0.27474 0.14884 0.28698 0.14259 C 0.28854 0.14167 0.2901 0.14051 0.29166 0.13981 C 0.29583 0.13773 0.30416 0.13379 0.30911 0.13125 C 0.31862 0.12662 0.31601 0.12754 0.32708 0.12292 C 0.33021 0.12153 0.33346 0.12037 0.33659 0.11898 C 0.33854 0.11829 0.34036 0.1169 0.34244 0.1162 C 0.34414 0.11574 0.34596 0.11574 0.34765 0.11528 C 0.35 0.11435 0.35221 0.11319 0.35455 0.1125 C 0.35911 0.11111 0.37265 0.11065 0.37409 0.11065 C 0.375 0.10972 0.37565 0.10787 0.37669 0.10787 C 0.38164 0.10717 0.38659 0.1081 0.39153 0.10879 C 0.3931 0.10903 0.40065 0.11412 0.40104 0.11435 C 0.40195 0.11504 0.40273 0.1162 0.40364 0.11713 C 0.40455 0.11898 0.4056 0.1206 0.40625 0.12292 C 0.4069 0.12477 0.40703 0.12731 0.40742 0.1294 C 0.40755 0.13032 0.40768 0.13125 0.40794 0.13217 C 0.40768 0.13796 0.40729 0.14352 0.40742 0.14907 C 0.40755 0.16319 0.40781 0.17731 0.40846 0.19143 C 0.40859 0.19583 0.41067 0.20069 0.41211 0.2037 C 0.41432 0.20833 0.41614 0.21111 0.41901 0.21389 C 0.4207 0.21574 0.42239 0.21759 0.42422 0.21875 C 0.42981 0.22222 0.43333 0.22268 0.43906 0.2243 C 0.44661 0.22361 0.45325 0.22361 0.46067 0.22153 C 0.46771 0.21944 0.47656 0.21227 0.48242 0.20833 L 0.48919 0.2037 C 0.49388 0.20046 0.49726 0.19815 0.50195 0.19514 C 0.50403 0.19398 0.50612 0.19282 0.5082 0.19143 C 0.51354 0.18796 0.51862 0.18356 0.52409 0.18102 C 0.52617 0.18009 0.52838 0.1794 0.53047 0.17824 C 0.53203 0.17731 0.53359 0.17546 0.53515 0.17454 C 0.53724 0.17338 0.53945 0.17292 0.54153 0.17176 C 0.54349 0.1706 0.54531 0.16898 0.54739 0.16782 C 0.55052 0.16643 0.55508 0.16551 0.55846 0.16504 C 0.58242 0.16157 0.55182 0.16643 0.57161 0.16319 C 0.57955 0.16366 0.5875 0.16296 0.59544 0.16412 C 0.59661 0.16435 0.59739 0.16643 0.59856 0.1669 C 0.59974 0.16759 0.60104 0.16759 0.60221 0.16782 C 0.60299 0.16898 0.60364 0.17014 0.60442 0.17083 C 0.6056 0.17176 0.6069 0.17176 0.60807 0.17268 C 0.60937 0.17338 0.61054 0.17454 0.61185 0.17546 C 0.61237 0.17639 0.61302 0.17708 0.61341 0.17824 C 0.61432 0.18125 0.61536 0.18704 0.61601 0.19051 C 0.61718 0.20579 0.61601 0.19977 0.61862 0.20926 C 0.61888 0.21088 0.61875 0.2125 0.61914 0.21389 C 0.61953 0.21551 0.62018 0.21667 0.6207 0.21782 C 0.62317 0.22245 0.62656 0.22801 0.62968 0.23079 C 0.63099 0.23217 0.63255 0.23217 0.63398 0.23287 L 0.66041 0.23171 C 0.6638 0.23125 0.67838 0.22176 0.68099 0.2206 C 0.68997 0.21597 0.68958 0.21875 0.69739 0.21204 C 0.70026 0.20949 0.70286 0.20625 0.70586 0.2037 C 0.70976 0.20023 0.71406 0.19792 0.71797 0.19421 C 0.72096 0.19143 0.72343 0.1875 0.72643 0.18495 C 0.73255 0.1794 0.73437 0.18009 0.74062 0.17917 C 0.74687 0.17986 0.74922 0.17754 0.75338 0.18194 C 0.75403 0.18287 0.75481 0.18379 0.75547 0.18495 C 0.76093 0.19398 0.76067 0.18981 0.76067 0.19606 L 0.76067 0.19606 " pathEditMode="relative" ptsTypes="AAAAAAAAAAAAAAAAAA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18635B-93D4-FF58-8641-9DA0E4525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1" b="94214" l="9933" r="89955">
                        <a14:foregroundMark x1="50000" y1="13205" x2="50000" y2="13205"/>
                        <a14:foregroundMark x1="36496" y1="94214" x2="36496" y2="94214"/>
                        <a14:foregroundMark x1="66071" y1="53709" x2="48996" y2="81306"/>
                        <a14:foregroundMark x1="61272" y1="69288" x2="66183" y2="678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6592" y="2839265"/>
            <a:ext cx="2541798" cy="218328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A22D6AF-B61C-FC7D-3A80-0AF4F0559A74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D35F25C-DDB8-3412-1F00-5A9C8DAD7D6E}"/>
              </a:ext>
            </a:extLst>
          </p:cNvPr>
          <p:cNvSpPr/>
          <p:nvPr/>
        </p:nvSpPr>
        <p:spPr>
          <a:xfrm>
            <a:off x="8298873" y="53818"/>
            <a:ext cx="332243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«Грибок»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присосать широкий язык к нёбу, растягивая подъязычную связку;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893AF6D-5058-6AEA-8A42-4E29969AA897}"/>
              </a:ext>
            </a:extLst>
          </p:cNvPr>
          <p:cNvSpPr/>
          <p:nvPr/>
        </p:nvSpPr>
        <p:spPr>
          <a:xfrm>
            <a:off x="11738043" y="6543472"/>
            <a:ext cx="291829" cy="259405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85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2 0.08495 L 0.00092 0.08495 C 0.00821 0.08565 0.01094 0.08657 0.01771 0.08495 C 0.02045 0.08426 0.02305 0.08287 0.02566 0.08194 C 0.03204 0.07986 0.03138 0.08032 0.03724 0.07916 C 0.04467 0.07616 0.04323 0.07662 0.05052 0.07454 C 0.053 0.07384 0.05547 0.07315 0.05795 0.07268 C 0.06107 0.07222 0.0642 0.07199 0.06745 0.07176 C 0.07592 0.06829 0.07813 0.06713 0.08855 0.06412 C 0.10873 0.05856 0.09857 0.06204 0.11498 0.05856 C 0.11719 0.0581 0.11954 0.05717 0.12175 0.05671 C 0.12357 0.05625 0.12539 0.05625 0.12709 0.05579 C 0.12904 0.05532 0.13099 0.0544 0.13295 0.05393 C 0.13763 0.05254 0.14102 0.05278 0.1461 0.05208 C 0.14766 0.05185 0.14922 0.05116 0.15092 0.05116 C 0.15391 0.05069 0.15691 0.05046 0.1599 0.05023 C 0.16667 0.05069 0.17357 0.05069 0.18047 0.05208 C 0.18191 0.05231 0.18321 0.05393 0.18464 0.05486 C 0.19844 0.0625 0.1767 0.04884 0.19467 0.06041 C 0.19545 0.06134 0.19636 0.0618 0.19688 0.06319 C 0.19805 0.06713 0.19688 0.08125 0.19688 0.08194 C 0.19662 0.08704 0.19623 0.09236 0.19519 0.09699 C 0.1948 0.09907 0.19414 0.10069 0.19362 0.10278 C 0.19323 0.10463 0.19297 0.10648 0.19258 0.10833 C 0.19232 0.11157 0.19154 0.11736 0.19258 0.1206 C 0.19362 0.12361 0.1987 0.12754 0.2 0.12801 C 0.20599 0.13079 0.21081 0.13102 0.21693 0.13194 C 0.23907 0.12523 0.21654 0.1331 0.23217 0.12523 C 0.23347 0.12477 0.23464 0.12477 0.23594 0.1243 C 0.2375 0.12384 0.23907 0.12315 0.24063 0.12245 C 0.24232 0.12176 0.24375 0.1206 0.24545 0.11967 C 0.25469 0.11458 0.2431 0.12129 0.25339 0.11597 C 0.25495 0.11504 0.25651 0.11366 0.25808 0.11296 C 0.25977 0.1125 0.26159 0.1125 0.26342 0.11204 C 0.26459 0.11157 0.26589 0.11088 0.26706 0.11018 C 0.26862 0.10949 0.27032 0.10903 0.27188 0.10833 C 0.27292 0.10787 0.27396 0.10694 0.275 0.10648 C 0.27605 0.10602 0.27709 0.10579 0.27813 0.10555 C 0.28138 0.10486 0.28451 0.1044 0.28763 0.1037 C 0.29766 0.10162 0.29089 0.10278 0.30821 0.10185 C 0.31472 0.10324 0.31732 0.10278 0.32305 0.10648 C 0.32422 0.10717 0.32526 0.1081 0.32618 0.10926 C 0.32735 0.11065 0.32839 0.1125 0.32943 0.11389 C 0.32969 0.11504 0.33282 0.12454 0.33308 0.12616 C 0.33347 0.12916 0.33347 0.13241 0.3336 0.13565 C 0.33295 0.14097 0.33217 0.14629 0.33151 0.15162 C 0.33125 0.1537 0.33112 0.15602 0.33099 0.1581 C 0.33086 0.15995 0.3306 0.1618 0.33047 0.16389 C 0.33099 0.17407 0.33047 0.18472 0.33204 0.19467 C 0.33321 0.20185 0.34011 0.20625 0.3431 0.20787 C 0.35534 0.21504 0.35313 0.21342 0.36537 0.21458 C 0.37344 0.21342 0.3793 0.21458 0.38646 0.20972 C 0.39024 0.20741 0.39401 0.20486 0.39753 0.20139 C 0.40144 0.19745 0.40196 0.19653 0.40651 0.19375 C 0.41224 0.19051 0.4181 0.1875 0.42396 0.18449 L 0.42917 0.18171 C 0.43399 0.18217 0.43881 0.18241 0.44349 0.18356 C 0.44571 0.18403 0.44766 0.18541 0.44987 0.18634 C 0.45144 0.18704 0.453 0.1875 0.45456 0.18819 C 0.45547 0.18935 0.45625 0.19074 0.45717 0.1919 C 0.45821 0.19329 0.45951 0.19421 0.46042 0.19583 C 0.46133 0.19722 0.46185 0.19954 0.4625 0.20139 C 0.47071 0.22407 0.46081 0.19653 0.46667 0.21458 C 0.46732 0.21643 0.46823 0.21829 0.46888 0.22014 C 0.46993 0.22361 0.47162 0.23102 0.47305 0.23426 C 0.48021 0.25092 0.4793 0.24977 0.48789 0.25972 C 0.49011 0.26227 0.49232 0.26504 0.49467 0.26713 C 0.50052 0.27222 0.50287 0.27106 0.50951 0.27176 C 0.51407 0.27037 0.51875 0.26921 0.52331 0.26713 C 0.53451 0.26204 0.53946 0.25787 0.55013 0.25023 C 0.55196 0.24907 0.55378 0.24791 0.55547 0.24653 C 0.55782 0.24444 0.56459 0.23773 0.5681 0.23611 C 0.56954 0.23541 0.57097 0.23541 0.5724 0.23518 C 0.58998 0.23958 0.57774 0.23541 0.58829 0.24074 C 0.59349 0.24352 0.59271 0.24166 0.59831 0.24745 C 0.60013 0.2493 0.60183 0.25185 0.60352 0.25393 C 0.60612 0.26041 0.60664 0.2625 0.61042 0.26805 C 0.61967 0.28194 0.61198 0.26805 0.61941 0.28032 C 0.62123 0.28333 0.62266 0.28704 0.62461 0.28958 C 0.63386 0.30162 0.64167 0.30787 0.65209 0.31597 C 0.66198 0.32361 0.65912 0.32222 0.66745 0.32361 C 0.67032 0.32245 0.67318 0.32222 0.67592 0.3206 C 0.68164 0.31736 0.68868 0.31065 0.69336 0.3037 C 0.7 0.29398 0.69532 0.29444 0.70391 0.28495 C 0.71237 0.27569 0.72032 0.26944 0.7293 0.26342 C 0.73164 0.2618 0.73425 0.26041 0.73659 0.25856 C 0.73868 0.25717 0.7405 0.25509 0.74245 0.25393 C 0.75 0.24954 0.75118 0.25023 0.75886 0.2493 L 0.76524 0.25023 L 0.76524 0.25023 " pathEditMode="relative" ptsTypes="A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371D27-BF1F-3FBC-9F51-09E61E81C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45" b="89712" l="8424" r="92482">
                        <a14:foregroundMark x1="44475" y1="10288" x2="57065" y2="7545"/>
                        <a14:foregroundMark x1="57065" y1="7545" x2="60507" y2="8093"/>
                        <a14:foregroundMark x1="75543" y1="17147" x2="75543" y2="17147"/>
                        <a14:foregroundMark x1="75091" y1="16324" x2="73551" y2="16461"/>
                        <a14:foregroundMark x1="75634" y1="17284" x2="76630" y2="17421"/>
                        <a14:foregroundMark x1="9511" y1="61043" x2="8514" y2="68313"/>
                        <a14:foregroundMark x1="92482" y1="55967" x2="91214" y2="654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62" y="3703146"/>
            <a:ext cx="2215166" cy="133249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A2C2C4A-4F80-C85D-2374-646D3848A0E0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A9C9267-1A7A-35C7-B118-B20EF71E83DE}"/>
              </a:ext>
            </a:extLst>
          </p:cNvPr>
          <p:cNvSpPr/>
          <p:nvPr/>
        </p:nvSpPr>
        <p:spPr>
          <a:xfrm>
            <a:off x="7972023" y="53818"/>
            <a:ext cx="364928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«Гармошка»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сделать «грибочек» (т. е. присосать широкий язык к нёбу);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не отрывая язык, открывать и закрывать рот (зубы не смыкать)..</a:t>
            </a:r>
          </a:p>
        </p:txBody>
      </p:sp>
    </p:spTree>
    <p:extLst>
      <p:ext uri="{BB962C8B-B14F-4D97-AF65-F5344CB8AC3E}">
        <p14:creationId xmlns:p14="http://schemas.microsoft.com/office/powerpoint/2010/main" val="421148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4 0.04097 L 0.01784 0.04097 C 0.01797 0.05671 0.01771 0.07291 0.01836 0.08865 C 0.01862 0.09676 0.02031 0.10046 0.02149 0.1074 C 0.02617 0.13565 0.02057 0.1044 0.02409 0.12731 C 0.02578 0.1375 0.0263 0.15069 0.03203 0.15717 C 0.03724 0.16319 0.04154 0.16342 0.0474 0.16481 C 0.06081 0.16342 0.06328 0.16527 0.07435 0.15833 C 0.08542 0.15115 0.09362 0.14236 0.10339 0.12916 C 0.10638 0.125 0.10912 0.1206 0.11237 0.1169 C 0.1474 0.07754 0.11485 0.11597 0.13932 0.09166 C 0.14219 0.08865 0.15039 0.07731 0.153 0.07361 C 0.15443 0.07152 0.15573 0.06921 0.15716 0.06713 C 0.16406 0.0574 0.15925 0.06574 0.16667 0.05301 C 0.16849 0.05 0.17409 0.03935 0.17735 0.03518 C 0.17852 0.03379 0.17982 0.03287 0.18099 0.03148 C 0.18529 0.02592 0.18386 0.02569 0.18841 0.02106 C 0.18958 0.0199 0.19089 0.01921 0.19206 0.01828 C 0.19544 0.01574 0.19297 0.01713 0.19688 0.01458 C 0.19922 0.01296 0.20638 0.00902 0.20742 0.00902 L 0.21745 0.00717 C 0.22435 0.00833 0.23268 0.00833 0.23958 0.01273 C 0.24414 0.01551 0.24583 0.01782 0.24961 0.02199 C 0.25443 0.03264 0.2487 0.01944 0.25443 0.03611 C 0.25547 0.03935 0.25703 0.04213 0.25807 0.0456 C 0.2599 0.05162 0.26107 0.0581 0.26289 0.06435 L 0.26498 0.07176 C 0.26966 0.10764 0.26393 0.06551 0.2681 0.09259 C 0.26927 0.09977 0.26927 0.1037 0.27031 0.11134 C 0.2707 0.11504 0.27123 0.11875 0.27188 0.12245 C 0.27344 0.1324 0.27331 0.12986 0.27552 0.13935 C 0.27617 0.1419 0.27643 0.14467 0.27708 0.14699 C 0.27956 0.15555 0.28073 0.16041 0.28555 0.16481 C 0.2875 0.16666 0.28972 0.16736 0.29193 0.16852 C 0.30156 0.17338 0.30026 0.17222 0.31094 0.17407 C 0.31406 0.17291 0.31745 0.17245 0.32044 0.17037 C 0.32383 0.16805 0.33047 0.15902 0.33307 0.1544 C 0.33451 0.15208 0.33555 0.1493 0.33685 0.14699 C 0.33841 0.14398 0.34766 0.12708 0.35104 0.12245 C 0.35651 0.11527 0.36289 0.11065 0.36953 0.10856 C 0.3724 0.10764 0.378 0.10648 0.378 0.10648 C 0.38633 0.10879 0.39727 0.10902 0.40495 0.11782 C 0.40886 0.12222 0.41302 0.12685 0.4155 0.13379 L 0.42136 0.14977 C 0.4224 0.15254 0.42318 0.15578 0.42448 0.15833 C 0.42682 0.16227 0.42865 0.16713 0.43138 0.17037 C 0.43802 0.1787 0.43945 0.18148 0.44779 0.18634 C 0.45026 0.18796 0.453 0.18819 0.4556 0.18912 C 0.4655 0.18796 0.47539 0.1875 0.48529 0.18541 C 0.48985 0.18449 0.4944 0.18194 0.49896 0.17986 C 0.50469 0.17708 0.50807 0.17453 0.51328 0.16944 C 0.51667 0.16597 0.52344 0.15833 0.52643 0.15347 C 0.52748 0.15162 0.528 0.14884 0.52904 0.14699 C 0.53008 0.1449 0.53607 0.13611 0.5375 0.13472 C 0.53906 0.13333 0.54076 0.13287 0.54232 0.13194 C 0.54557 0.13217 0.54896 0.13194 0.55235 0.13287 C 0.56432 0.13634 0.57396 0.13912 0.58451 0.14791 C 0.5875 0.15023 0.59024 0.15324 0.59297 0.15625 C 0.60078 0.16504 0.6013 0.16597 0.60729 0.17708 C 0.61107 0.18402 0.61458 0.19398 0.61992 0.19768 C 0.6332 0.20694 0.62604 0.20324 0.64154 0.2081 C 0.64792 0.20578 0.65482 0.20671 0.66055 0.20139 C 0.66758 0.1949 0.67214 0.18217 0.67852 0.17407 C 0.68138 0.17083 0.68399 0.1669 0.68698 0.16389 C 0.69167 0.15902 0.69987 0.15347 0.70495 0.15162 C 0.70912 0.15 0.71341 0.14977 0.71758 0.14884 C 0.72083 0.14953 0.72409 0.14907 0.72722 0.15069 C 0.73607 0.15532 0.74831 0.16713 0.75625 0.17523 C 0.75729 0.17615 0.76016 0.18078 0.76094 0.18264 C 0.76107 0.18287 0.76094 0.18333 0.76094 0.18356 L 0.76094 0.18356 " pathEditMode="relative" ptsTypes="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4EA2296-4310-1701-059B-ECDCE8798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5" b="89905" l="6098" r="89634">
                        <a14:foregroundMark x1="9350" y1="59048" x2="9350" y2="59048"/>
                        <a14:foregroundMark x1="6504" y1="57714" x2="6098" y2="575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010" y="3159678"/>
            <a:ext cx="1711525" cy="182632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sp>
        <p:nvSpPr>
          <p:cNvPr id="15" name="Управляющая кнопка: справка 1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F186D90-59F7-6565-15AB-2568E654A6E3}"/>
              </a:ext>
            </a:extLst>
          </p:cNvPr>
          <p:cNvSpPr/>
          <p:nvPr/>
        </p:nvSpPr>
        <p:spPr>
          <a:xfrm>
            <a:off x="11732654" y="103031"/>
            <a:ext cx="279145" cy="270456"/>
          </a:xfrm>
          <a:prstGeom prst="actionButtonHelp">
            <a:avLst/>
          </a:prstGeom>
          <a:solidFill>
            <a:srgbClr val="00B0F0">
              <a:alpha val="23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D5501E27-4CCB-44DF-B257-9E85273045AF}"/>
              </a:ext>
            </a:extLst>
          </p:cNvPr>
          <p:cNvSpPr/>
          <p:nvPr/>
        </p:nvSpPr>
        <p:spPr>
          <a:xfrm>
            <a:off x="8826230" y="75522"/>
            <a:ext cx="2818822" cy="872976"/>
          </a:xfrm>
          <a:prstGeom prst="roundRect">
            <a:avLst/>
          </a:prstGeom>
          <a:solidFill>
            <a:srgbClr val="00B0F0">
              <a:alpha val="25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Gabriola" panose="04040605051002020D02" pitchFamily="82" charset="0"/>
              </a:rPr>
              <a:t>«Хоботок»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Gabriola" panose="04040605051002020D02" pitchFamily="82" charset="0"/>
              </a:rPr>
              <a:t>зубы сомкнуты;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Gabriola" panose="04040605051002020D02" pitchFamily="82" charset="0"/>
              </a:rPr>
              <a:t>губы округлены и чуть выдвинуты вперед;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Gabriola" panose="04040605051002020D02" pitchFamily="82" charset="0"/>
              </a:rPr>
              <a:t>верхние и нижние резцы видны.</a:t>
            </a:r>
          </a:p>
        </p:txBody>
      </p:sp>
      <p:sp>
        <p:nvSpPr>
          <p:cNvPr id="17" name="Управляющая кнопка: &quot;В конец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A5D4A10-7ACC-51A6-8849-F7CEE8FD17B5}"/>
              </a:ext>
            </a:extLst>
          </p:cNvPr>
          <p:cNvSpPr/>
          <p:nvPr/>
        </p:nvSpPr>
        <p:spPr>
          <a:xfrm>
            <a:off x="11732654" y="6511047"/>
            <a:ext cx="279145" cy="243922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83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7 0.09352 L -0.02747 0.09352 C -0.0263 0.0956 -0.02487 0.09745 -0.02383 0.1 C -0.02344 0.10116 -0.02357 0.10255 -0.02331 0.1037 C -0.02239 0.10856 -0.02135 0.11181 -0.01966 0.11597 C -0.01901 0.11736 -0.01823 0.11852 -0.01745 0.11968 C -0.01666 0.12106 -0.01588 0.12245 -0.01484 0.12361 C -0.01198 0.12639 -0.00859 0.12824 -0.00534 0.13009 C 0.0013 0.12986 0.00807 0.13009 0.01472 0.12917 C 0.01602 0.12894 0.01732 0.12778 0.01836 0.12639 C 0.01914 0.12546 0.01953 0.12384 0.02005 0.12269 C 0.0207 0.12083 0.02123 0.11852 0.02214 0.1169 C 0.02279 0.11574 0.02383 0.11505 0.02474 0.11412 C 0.02487 0.11389 0.02995 0.10787 0.0306 0.10764 L 0.03268 0.10671 C 0.0332 0.10602 0.03373 0.10509 0.03425 0.10463 C 0.03529 0.10394 0.03867 0.10324 0.03959 0.10278 C 0.04115 0.10231 0.04271 0.10162 0.04427 0.10093 C 0.04714 0.09954 0.0474 0.09884 0.05013 0.09722 C 0.05117 0.09653 0.05222 0.09606 0.05326 0.09537 C 0.05534 0.09398 0.05742 0.09167 0.05964 0.09074 L 0.0638 0.08889 C 0.06706 0.08912 0.07018 0.08912 0.07331 0.08981 C 0.07526 0.09005 0.078 0.09306 0.07969 0.09444 C 0.08008 0.0956 0.08034 0.09699 0.08073 0.09815 C 0.08099 0.09907 0.08164 0.09977 0.08177 0.10093 C 0.08216 0.1044 0.08216 0.10787 0.08229 0.11134 C 0.08242 0.12222 0.08242 0.13333 0.08281 0.14421 C 0.08294 0.14653 0.08334 0.14884 0.08386 0.15069 C 0.08438 0.15231 0.08529 0.15347 0.08607 0.1544 C 0.08854 0.1581 0.09128 0.16042 0.0944 0.16204 C 0.09701 0.16319 0.09974 0.16389 0.10235 0.16481 C 0.11537 0.16991 0.10716 0.16806 0.11979 0.16944 C 0.12123 0.16921 0.12279 0.16968 0.12409 0.16852 C 0.12565 0.16736 0.12695 0.16505 0.12826 0.16296 C 0.13047 0.15926 0.13477 0.14977 0.13672 0.14514 C 0.13763 0.14259 0.13828 0.13981 0.13932 0.1375 C 0.15104 0.11111 0.14115 0.13426 0.15261 0.11412 C 0.15326 0.11296 0.15378 0.11134 0.15469 0.11042 C 0.15547 0.10949 0.15651 0.10926 0.15729 0.10856 C 0.1582 0.10764 0.15912 0.10671 0.1599 0.10579 C 0.16068 0.10486 0.16133 0.10347 0.16211 0.10278 C 0.16276 0.10231 0.16341 0.10231 0.16419 0.10185 C 0.16537 0.10139 0.16667 0.10069 0.16784 0.1 C 0.17018 0.10046 0.17253 0.09954 0.17474 0.10093 C 0.17578 0.10162 0.1763 0.10394 0.17682 0.10579 C 0.178 0.10926 0.17865 0.11481 0.17943 0.11875 C 0.18177 0.12894 0.1793 0.11366 0.18164 0.13009 C 0.1819 0.14005 0.18229 0.15 0.18268 0.16019 C 0.18281 0.16366 0.18281 0.16713 0.1832 0.17037 C 0.18347 0.17338 0.18412 0.17616 0.18477 0.17894 C 0.1862 0.18519 0.18763 0.18912 0.19063 0.19398 C 0.19232 0.19676 0.19427 0.19931 0.19636 0.20139 C 0.2 0.20532 0.20182 0.20556 0.20586 0.20694 C 0.20977 0.20602 0.2138 0.20625 0.21745 0.20417 C 0.22149 0.20208 0.23151 0.18704 0.23334 0.18449 C 0.23451 0.18287 0.23594 0.18171 0.23698 0.17986 C 0.23972 0.17569 0.24193 0.17083 0.24492 0.16759 C 0.24584 0.16667 0.24675 0.16597 0.24766 0.16481 C 0.25078 0.16088 0.24987 0.16065 0.25339 0.15741 C 0.2543 0.15648 0.25521 0.15602 0.25612 0.15532 C 0.2582 0.15579 0.26029 0.15556 0.26237 0.15648 C 0.26393 0.15694 0.26524 0.15833 0.26667 0.15926 C 0.26719 0.15949 0.26771 0.15972 0.26823 0.16019 C 0.26849 0.16111 0.26901 0.16181 0.26927 0.16296 C 0.27084 0.17037 0.26979 0.1713 0.27188 0.17894 C 0.2724 0.18079 0.27331 0.18194 0.27396 0.18356 C 0.27565 0.19398 0.27409 0.18657 0.27722 0.19583 C 0.28334 0.21389 0.27904 0.20417 0.2862 0.21921 C 0.28724 0.22153 0.28789 0.22454 0.28932 0.22593 L 0.29779 0.23333 C 0.32357 0.23032 0.30521 0.23704 0.32097 0.22292 C 0.33451 0.21111 0.31667 0.22708 0.32891 0.21551 C 0.33073 0.21389 0.33425 0.21088 0.33425 0.21088 C 0.33451 0.20995 0.33477 0.2088 0.33529 0.2081 C 0.33568 0.20741 0.33633 0.20764 0.33685 0.20694 C 0.3375 0.20625 0.33789 0.20509 0.33841 0.20417 C 0.3418 0.20463 0.34518 0.20417 0.34844 0.20509 C 0.35065 0.20579 0.35482 0.20903 0.35482 0.20903 C 0.36133 0.22269 0.3543 0.20741 0.35899 0.21921 C 0.35964 0.22083 0.36055 0.22222 0.3612 0.22384 C 0.36185 0.22569 0.36237 0.22801 0.36328 0.22963 C 0.3668 0.23634 0.36563 0.23218 0.36901 0.23704 C 0.37227 0.24144 0.37018 0.24097 0.37435 0.24468 C 0.37982 0.24931 0.38008 0.24838 0.38594 0.24931 C 0.39232 0.2463 0.3961 0.24583 0.4013 0.23796 C 0.40235 0.23657 0.40352 0.23519 0.40443 0.23333 C 0.40495 0.23264 0.40508 0.23125 0.40547 0.23056 C 0.40625 0.2294 0.40729 0.2287 0.4082 0.22778 C 0.41445 0.21991 0.41016 0.22407 0.41445 0.22014 C 0.41719 0.2206 0.41979 0.22014 0.4224 0.22106 C 0.42969 0.22384 0.43464 0.22685 0.44089 0.23056 C 0.44193 0.23218 0.44297 0.2338 0.44401 0.23519 C 0.44505 0.23657 0.44623 0.2375 0.44727 0.23889 C 0.44844 0.24074 0.44922 0.24306 0.45039 0.24468 C 0.45169 0.24653 0.45326 0.24769 0.45469 0.24931 C 0.46185 0.25833 0.45651 0.25394 0.46354 0.2588 C 0.46445 0.25995 0.46524 0.26181 0.46628 0.2625 C 0.46771 0.26343 0.4694 0.26296 0.47097 0.26343 C 0.47227 0.26366 0.47344 0.26412 0.47474 0.26435 C 0.47578 0.26343 0.47682 0.26273 0.47787 0.26157 C 0.48112 0.25764 0.48151 0.25556 0.48425 0.25023 C 0.4849 0.24884 0.48568 0.24792 0.48633 0.24653 C 0.48698 0.24514 0.48711 0.24282 0.48789 0.2419 C 0.48893 0.24028 0.49037 0.24005 0.49154 0.23889 C 0.49636 0.23472 0.48841 0.23958 0.49688 0.23519 C 0.50182 0.23588 0.50677 0.23565 0.51172 0.23704 C 0.51524 0.23819 0.51797 0.24167 0.52005 0.24653 C 0.52097 0.24815 0.52123 0.25069 0.52227 0.25208 C 0.52305 0.25347 0.52435 0.25394 0.52539 0.25486 C 0.52943 0.25903 0.52839 0.25949 0.53334 0.26343 C 0.53646 0.26574 0.53789 0.26505 0.54128 0.2662 C 0.54284 0.26667 0.5444 0.26759 0.54597 0.26806 C 0.5474 0.26852 0.54883 0.26875 0.55026 0.26898 L 0.55391 0.26991 C 0.55508 0.26875 0.55638 0.26759 0.55755 0.2662 C 0.56784 0.25347 0.55326 0.27014 0.56393 0.25579 L 0.56602 0.25301 C 0.57123 0.25347 0.5763 0.25278 0.58138 0.25394 C 0.58242 0.2544 0.58307 0.25671 0.58399 0.25764 C 0.58516 0.25926 0.58646 0.26019 0.58776 0.26157 C 0.5888 0.26273 0.58972 0.26435 0.59089 0.26528 C 0.59701 0.27014 0.59584 0.26829 0.60091 0.26991 C 0.60248 0.2706 0.60404 0.2713 0.6056 0.27176 C 0.6086 0.27037 0.61185 0.26991 0.61459 0.26713 C 0.6168 0.26505 0.61589 0.2588 0.6168 0.25579 C 0.61706 0.25486 0.61771 0.2544 0.61836 0.25394 C 0.62188 0.25162 0.62383 0.25185 0.62787 0.25116 C 0.63438 0.25347 0.63477 0.25278 0.63998 0.25671 C 0.64349 0.25949 0.64688 0.26319 0.65052 0.26528 C 0.65287 0.26644 0.65508 0.26806 0.65742 0.26898 C 0.66289 0.27153 0.65925 0.26852 0.6638 0.27083 C 0.67162 0.275 0.66537 0.27292 0.67227 0.27477 C 0.67409 0.27407 0.67617 0.27431 0.678 0.27269 C 0.67904 0.27199 0.6793 0.26944 0.68008 0.26806 C 0.68255 0.26366 0.68229 0.26505 0.6849 0.2625 C 0.68542 0.26181 0.68581 0.26088 0.68646 0.26065 C 0.68789 0.25995 0.68932 0.25995 0.69063 0.25972 C 0.6931 0.26065 0.6957 0.26111 0.69805 0.2625 C 0.69896 0.26296 0.70026 0.26528 0.70026 0.26528 L 0.70026 0.26528 " pathEditMode="relative" ptsTypes="AAAAAAAAAAAAAAAAAAAAAAAAAAAAAAAAAAAAAAAAAAAAAAAAAAAA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(месим тесто)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9A0C60-9E97-AB12-2682-C501F0DA51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8" b="93857" l="9173" r="89838">
                        <a14:foregroundMark x1="9173" y1="44937" x2="9173" y2="44937"/>
                        <a14:foregroundMark x1="36511" y1="93857" x2="47572" y2="93174"/>
                        <a14:foregroundMark x1="81115" y1="39135" x2="79317" y2="39249"/>
                        <a14:foregroundMark x1="76349" y1="36177" x2="76349" y2="36177"/>
                        <a14:foregroundMark x1="75540" y1="82025" x2="75000" y2="829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029" y="3255962"/>
            <a:ext cx="2094661" cy="165576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CC77044-D196-B813-9F0D-EFBE994AE182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AD9E45D-98EB-9643-EB76-FD196502DFE1}"/>
              </a:ext>
            </a:extLst>
          </p:cNvPr>
          <p:cNvSpPr/>
          <p:nvPr/>
        </p:nvSpPr>
        <p:spPr>
          <a:xfrm>
            <a:off x="8229599" y="100127"/>
            <a:ext cx="3391711" cy="930162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«Месим тесто»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спокойно положить язык на нижнюю губу;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пошлепать его губами, произносить — «</a:t>
            </a:r>
            <a:r>
              <a:rPr lang="ru-RU" sz="1100" dirty="0" err="1">
                <a:solidFill>
                  <a:schemeClr val="tx1"/>
                </a:solidFill>
                <a:latin typeface="Gabriola" panose="04040605051002020D02" pitchFamily="82" charset="0"/>
              </a:rPr>
              <a:t>пя-пя-пя-пя-пя</a:t>
            </a:r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»;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закусить язык зубами и протаскивать его сквозь зубы с усилием.</a:t>
            </a:r>
          </a:p>
        </p:txBody>
      </p:sp>
      <p:sp>
        <p:nvSpPr>
          <p:cNvPr id="15" name="Управляющая кнопка: &quot;В конец&quot;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CD6E453-1B0E-A679-FA5D-858C631520C6}"/>
              </a:ext>
            </a:extLst>
          </p:cNvPr>
          <p:cNvSpPr/>
          <p:nvPr/>
        </p:nvSpPr>
        <p:spPr>
          <a:xfrm>
            <a:off x="11744528" y="6491591"/>
            <a:ext cx="285344" cy="266282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7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3 0.00046 L -0.01133 0.00046 C -0.01224 0.00509 -0.01315 0.00972 -0.01393 0.01458 C -0.01511 0.02199 -0.01602 0.02963 -0.01719 0.03727 C -0.01771 0.04097 -0.01836 0.04468 -0.01875 0.04861 C -0.01992 0.0588 -0.02031 0.06227 -0.02136 0.07407 C -0.02175 0.07847 -0.02214 0.08287 -0.0224 0.08727 C -0.02214 0.09931 -0.02201 0.11134 -0.02136 0.12315 C -0.02136 0.12454 -0.01953 0.1375 -0.01927 0.13935 C -0.01875 0.14213 -0.01836 0.14514 -0.01771 0.14769 C -0.01576 0.15486 -0.0138 0.16273 -0.00964 0.16667 C -0.00573 0.1706 -0.00182 0.17107 0.0026 0.17222 C 0.0112 0.17037 0.02239 0.17153 0.02969 0.15995 C 0.03359 0.15394 0.03515 0.15162 0.03867 0.14491 C 0.03984 0.14282 0.04088 0.14074 0.04193 0.13843 C 0.04284 0.13588 0.04362 0.13333 0.04453 0.13079 C 0.04648 0.12569 0.0487 0.12107 0.05039 0.11574 C 0.0513 0.11273 0.05208 0.10995 0.05312 0.10718 C 0.05469 0.10255 0.0569 0.09861 0.05846 0.09398 C 0.05911 0.09167 0.05963 0.08935 0.06055 0.08727 C 0.06107 0.08588 0.06198 0.08472 0.06263 0.08357 C 0.07552 0.0581 0.06445 0.07824 0.07383 0.06273 C 0.07474 0.06111 0.07552 0.05926 0.07643 0.0581 C 0.0776 0.05648 0.07904 0.05556 0.08021 0.05417 C 0.08359 0.05046 0.08568 0.04676 0.08984 0.04468 C 0.09101 0.04421 0.09232 0.04352 0.09349 0.04282 C 0.09453 0.04236 0.09557 0.04144 0.09674 0.04097 C 0.09831 0.04028 0.09987 0.03982 0.10143 0.03912 C 0.10937 0.03565 0.10169 0.03843 0.10781 0.03634 C 0.10976 0.03657 0.11185 0.03611 0.11367 0.03727 C 0.11484 0.03773 0.11536 0.04005 0.1164 0.04097 C 0.11732 0.0419 0.11862 0.0419 0.11953 0.04282 C 0.1207 0.04398 0.12161 0.04537 0.12279 0.04676 C 0.12552 0.04977 0.12695 0.05023 0.12917 0.05417 C 0.13633 0.0669 0.12877 0.05579 0.13502 0.06458 C 0.13932 0.08009 0.1319 0.05463 0.13815 0.07222 C 0.13893 0.07407 0.13919 0.07662 0.13984 0.0787 C 0.14453 0.0963 0.14245 0.08634 0.14453 0.09769 C 0.14492 0.10185 0.14531 0.10579 0.1457 0.10995 C 0.14583 0.11273 0.14583 0.11574 0.14622 0.11852 C 0.14635 0.12083 0.147 0.12292 0.14726 0.125 C 0.14752 0.12685 0.14752 0.12894 0.14779 0.13079 C 0.14818 0.13495 0.14857 0.13681 0.14883 0.1412 C 0.14909 0.14421 0.14909 0.14745 0.14935 0.15069 C 0.14948 0.15255 0.14974 0.1544 0.14987 0.15625 C 0.15026 0.16134 0.15039 0.16968 0.15091 0.17523 C 0.15156 0.18079 0.15221 0.18426 0.15364 0.18935 C 0.15404 0.19097 0.15456 0.19259 0.15521 0.19398 C 0.15599 0.1956 0.1569 0.19676 0.15794 0.19792 C 0.1612 0.20208 0.16549 0.20671 0.16953 0.20741 L 0.17539 0.20833 C 0.17917 0.20764 0.18255 0.20787 0.18607 0.20532 C 0.18698 0.20463 0.18776 0.20347 0.18867 0.20255 C 0.19219 0.19931 0.19609 0.19699 0.19935 0.19306 C 0.20573 0.18565 0.20247 0.18912 0.20898 0.18264 C 0.20989 0.18056 0.21068 0.17824 0.21159 0.17616 C 0.21263 0.17384 0.2138 0.17176 0.21484 0.16944 C 0.21667 0.16505 0.21927 0.15718 0.22174 0.15255 C 0.22279 0.15046 0.22383 0.14861 0.22487 0.14676 C 0.22617 0.14491 0.22747 0.14329 0.22864 0.1412 C 0.22982 0.13889 0.23047 0.13565 0.23177 0.13357 C 0.23398 0.13009 0.23789 0.12755 0.24036 0.125 C 0.24232 0.12292 0.24401 0.11968 0.24622 0.11852 C 0.24726 0.11782 0.24831 0.11713 0.24935 0.11667 C 0.2543 0.11435 0.25443 0.11482 0.25898 0.11366 C 0.26002 0.11343 0.26107 0.11319 0.26211 0.11273 C 0.26601 0.11343 0.27005 0.11343 0.27383 0.11458 C 0.27539 0.11528 0.27682 0.1169 0.27812 0.11852 C 0.29648 0.14236 0.28242 0.12384 0.29036 0.13935 C 0.29088 0.14051 0.2918 0.14097 0.29245 0.14213 C 0.29323 0.14329 0.29388 0.14444 0.29466 0.14583 C 0.29518 0.14699 0.29557 0.14838 0.29622 0.14954 C 0.29648 0.15023 0.297 0.15093 0.29726 0.15162 C 0.29805 0.15347 0.29857 0.15532 0.29935 0.15718 C 0.30026 0.15926 0.3013 0.16088 0.30208 0.16296 C 0.30299 0.16528 0.30364 0.16806 0.30469 0.17037 C 0.30625 0.17407 0.31081 0.18264 0.31263 0.18565 C 0.31406 0.18773 0.31562 0.18912 0.31693 0.1912 C 0.31758 0.19236 0.31797 0.19398 0.31849 0.19491 C 0.32292 0.20278 0.31836 0.19167 0.32331 0.20255 C 0.32409 0.2044 0.32461 0.20648 0.32539 0.20833 C 0.32747 0.21273 0.3289 0.21366 0.33125 0.21759 C 0.33529 0.22431 0.33437 0.22477 0.33932 0.22894 C 0.34401 0.2331 0.34492 0.23287 0.34987 0.23472 C 0.35404 0.23333 0.35833 0.23357 0.36211 0.23102 C 0.36471 0.22917 0.3664 0.22523 0.36849 0.22245 C 0.37252 0.21736 0.37669 0.2125 0.38073 0.20741 C 0.38229 0.20532 0.38802 0.19699 0.38984 0.19491 C 0.39232 0.19213 0.39505 0.18982 0.39726 0.18657 C 0.39857 0.18472 0.39974 0.18287 0.40104 0.18079 C 0.40195 0.1794 0.40273 0.17755 0.40364 0.17616 C 0.41419 0.15949 0.39935 0.18357 0.40742 0.1713 C 0.40807 0.17014 0.40872 0.16875 0.4095 0.16759 C 0.4112 0.16551 0.41315 0.16389 0.41484 0.16204 C 0.41797 0.1581 0.41784 0.1581 0.42122 0.15532 C 0.42213 0.15463 0.42292 0.15394 0.42383 0.15347 C 0.42565 0.15255 0.42917 0.15162 0.42917 0.15162 C 0.43411 0.15278 0.43724 0.15324 0.44193 0.15532 C 0.44583 0.15694 0.44922 0.15857 0.4526 0.16204 C 0.45482 0.16412 0.45716 0.1662 0.45898 0.16944 C 0.46002 0.1713 0.4612 0.17315 0.46211 0.17523 C 0.46458 0.18079 0.4651 0.18426 0.46693 0.19028 C 0.46797 0.19352 0.46927 0.1963 0.47018 0.19977 C 0.4707 0.20185 0.47109 0.20417 0.47174 0.20625 C 0.47552 0.21898 0.47305 0.20926 0.47708 0.21968 C 0.47864 0.22384 0.47969 0.22917 0.4819 0.23287 C 0.48359 0.23565 0.48581 0.23773 0.48776 0.24028 C 0.48919 0.24236 0.49049 0.24491 0.49193 0.24699 C 0.49284 0.24815 0.49375 0.24884 0.49466 0.24977 C 0.49779 0.25278 0.49883 0.25347 0.5026 0.25556 C 0.51185 0.26019 0.50885 0.25903 0.51797 0.26019 C 0.52083 0.25995 0.5237 0.26019 0.52656 0.25926 C 0.52825 0.25857 0.52982 0.25694 0.53138 0.25556 C 0.53385 0.25301 0.53867 0.24676 0.5414 0.24329 C 0.54583 0.2375 0.54388 0.24005 0.54726 0.23565 C 0.54805 0.23472 0.5487 0.23357 0.54935 0.23287 C 0.55117 0.23102 0.55273 0.22847 0.55469 0.22708 C 0.5569 0.22569 0.56042 0.22315 0.56276 0.22245 C 0.56445 0.22176 0.56627 0.22176 0.56797 0.22153 C 0.57318 0.22269 0.57838 0.22315 0.58346 0.22523 C 0.5845 0.22569 0.58542 0.22755 0.58607 0.22894 C 0.59414 0.24468 0.58659 0.23056 0.59036 0.24028 C 0.59427 0.25046 0.59167 0.2419 0.5957 0.25069 C 0.59648 0.25255 0.597 0.25486 0.59779 0.25648 C 0.5987 0.25833 0.6 0.25949 0.60104 0.26111 C 0.60963 0.27569 0.60521 0.27037 0.61328 0.28009 C 0.61406 0.28102 0.61497 0.28241 0.61588 0.28287 C 0.61706 0.28357 0.61836 0.28333 0.61966 0.2838 C 0.62122 0.28426 0.62279 0.28519 0.62448 0.28565 C 0.62656 0.28634 0.62864 0.28704 0.63086 0.28773 C 0.63919 0.28727 0.64752 0.28773 0.65586 0.28657 C 0.6569 0.28657 0.65755 0.28472 0.65846 0.2838 C 0.65924 0.2831 0.66172 0.27986 0.66224 0.27917 C 0.66406 0.27546 0.66549 0.2713 0.66745 0.26782 C 0.67005 0.26319 0.67122 0.26157 0.67331 0.25648 C 0.67409 0.25463 0.67487 0.25278 0.67552 0.25069 C 0.67604 0.24931 0.67643 0.24745 0.67708 0.24607 C 0.67773 0.24468 0.67851 0.24375 0.67917 0.24236 C 0.68021 0.24005 0.68086 0.2375 0.6819 0.23565 C 0.68281 0.23403 0.68398 0.2331 0.68502 0.23194 C 0.69349 0.22245 0.68737 0.22894 0.6931 0.22431 C 0.69414 0.22338 0.69518 0.22245 0.69622 0.22153 C 0.69909 0.21921 0.70169 0.21736 0.70469 0.21574 C 0.70898 0.21366 0.71002 0.21389 0.71432 0.21296 L 0.74036 0.21574 C 0.74284 0.2162 0.74297 0.21759 0.74518 0.21968 C 0.74844 0.22245 0.74726 0.21968 0.74844 0.22338 L 0.74844 0.22338 L 0.74844 0.22338 " pathEditMode="relative" ptsTypes="AAAAAAAAAAAAAAAAAAAAAAAAAAAAAAAAAAAAAAAAAAAAAAAAAAAAAAAAAAAA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(блинчик)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F4523E-55A1-7995-A938-07799919EE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43" b="93911" l="3026" r="92507">
                        <a14:foregroundMark x1="6772" y1="59811" x2="8069" y2="62923"/>
                        <a14:foregroundMark x1="3170" y1="59540" x2="3170" y2="59540"/>
                        <a14:foregroundMark x1="39337" y1="94046" x2="46398" y2="93369"/>
                        <a14:foregroundMark x1="92507" y1="66035" x2="92507" y2="660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158" y="3071855"/>
            <a:ext cx="2003678" cy="213359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D73AF5A-101E-E1F3-32BF-C336ABD254A7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29E141F-EF03-1268-2E56-14551AFCD81F}"/>
              </a:ext>
            </a:extLst>
          </p:cNvPr>
          <p:cNvSpPr/>
          <p:nvPr/>
        </p:nvSpPr>
        <p:spPr>
          <a:xfrm>
            <a:off x="7696771" y="53817"/>
            <a:ext cx="3924539" cy="1181418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«Блинчик»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приоткрыть рот;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положить широкий передний край языка на нижнюю губу;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удержать язык в таком положении подсчет 1до 5-10;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Gabriola" panose="04040605051002020D02" pitchFamily="82" charset="0"/>
              </a:rPr>
              <a:t>важно следить, чтобы нижняя губа не напрягалась и не натягивалась на нижние зубы. .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1E725D0-3D7A-15F3-3740-610DECB41E60}"/>
              </a:ext>
            </a:extLst>
          </p:cNvPr>
          <p:cNvSpPr/>
          <p:nvPr/>
        </p:nvSpPr>
        <p:spPr>
          <a:xfrm>
            <a:off x="11738043" y="6452681"/>
            <a:ext cx="226978" cy="259404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18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1158 L -0.00065 0.01158 C -4.79167E-6 0.01551 0.00079 0.01968 0.00144 0.02361 C 0.00261 0.03102 0.00339 0.03843 0.0056 0.04514 C 0.00691 0.04908 0.00873 0.05232 0.01042 0.05556 C 0.0142 0.0632 0.01836 0.0706 0.02357 0.07523 C 0.02761 0.07894 0.03217 0.08102 0.0362 0.08472 C 0.04219 0.09005 0.04805 0.09537 0.05417 0.09977 C 0.06237 0.10533 0.06485 0.10579 0.07318 0.10903 C 0.07566 0.1081 0.07839 0.1081 0.0806 0.10625 C 0.08581 0.10209 0.09011 0.09491 0.09545 0.09121 C 0.09714 0.09005 0.09896 0.08843 0.10066 0.0875 C 0.11094 0.08148 0.10235 0.08773 0.11133 0.08195 C 0.1125 0.08102 0.11368 0.07986 0.11498 0.07894 C 0.11641 0.07801 0.11784 0.07732 0.11915 0.07616 C 0.12045 0.07523 0.12162 0.07361 0.12292 0.07246 C 0.12396 0.07153 0.12514 0.07084 0.12605 0.06968 C 0.12683 0.06852 0.12735 0.0669 0.12813 0.06597 C 0.12969 0.06389 0.13243 0.06181 0.13399 0.06019 C 0.13529 0.05903 0.13633 0.05764 0.13764 0.05648 C 0.13998 0.05463 0.14323 0.05371 0.14558 0.05278 C 0.15599 0.04838 0.14883 0.05023 0.1625 0.04908 C 0.16784 0.04931 0.17305 0.04908 0.17839 0.05 C 0.17891 0.05 0.18347 0.05301 0.18412 0.05371 C 0.18529 0.05463 0.1892 0.05926 0.18998 0.06019 C 0.19141 0.06227 0.19271 0.06482 0.19415 0.0669 C 0.20482 0.08195 0.19128 0.06088 0.20105 0.07709 C 0.20248 0.0794 0.20404 0.08125 0.20534 0.0838 C 0.20795 0.08912 0.2099 0.0956 0.21264 0.1007 C 0.21407 0.10301 0.2155 0.10556 0.21693 0.1081 C 0.22032 0.11459 0.22097 0.11667 0.22435 0.12222 C 0.22514 0.12361 0.22618 0.12454 0.22696 0.12593 C 0.228 0.12778 0.22891 0.12986 0.23008 0.13148 C 0.23308 0.13588 0.24323 0.15023 0.24805 0.15509 C 0.25378 0.16065 0.25482 0.16065 0.26081 0.16343 C 0.26706 0.16158 0.26068 0.16412 0.26915 0.15787 C 0.27162 0.15602 0.27514 0.15533 0.27761 0.15417 C 0.28152 0.15209 0.28542 0.14977 0.28933 0.14746 C 0.29037 0.14699 0.29141 0.14653 0.29245 0.1456 C 0.29961 0.13982 0.28933 0.14607 0.29935 0.13912 C 0.30105 0.13797 0.30287 0.1375 0.30456 0.13634 C 0.31524 0.12917 0.30821 0.13148 0.3168 0.12963 L 0.35157 0.13056 C 0.35352 0.13079 0.36107 0.13727 0.36277 0.13912 C 0.36563 0.14236 0.3711 0.14931 0.3711 0.14931 C 0.37149 0.15093 0.37175 0.15278 0.37227 0.15417 C 0.37579 0.16389 0.375 0.16065 0.37904 0.16713 C 0.38021 0.16898 0.38112 0.17107 0.3823 0.17292 C 0.38347 0.17477 0.38477 0.17662 0.38594 0.17847 C 0.39701 0.19699 0.38542 0.17963 0.39649 0.19445 C 0.39766 0.19584 0.39857 0.19769 0.39961 0.19908 C 0.40274 0.20278 0.40352 0.20185 0.40704 0.20394 C 0.41706 0.20903 0.40977 0.20718 0.42084 0.20857 C 0.43191 0.20556 0.42357 0.20857 0.43399 0.20301 C 0.43737 0.20116 0.43842 0.20139 0.44141 0.19908 C 0.44245 0.19838 0.44349 0.19722 0.44454 0.1963 C 0.44584 0.19537 0.44714 0.19468 0.44831 0.19352 C 0.44922 0.19259 0.45 0.19097 0.45092 0.18982 C 0.4517 0.18866 0.45274 0.18797 0.45352 0.18704 C 0.45482 0.18542 0.45586 0.18334 0.4573 0.18218 C 0.46237 0.17801 0.4642 0.17871 0.46941 0.17662 C 0.47071 0.17616 0.47188 0.17547 0.47305 0.17477 C 0.48047 0.17547 0.4879 0.1757 0.49532 0.17662 C 0.49727 0.17685 0.49922 0.17778 0.50105 0.17847 C 0.5056 0.18033 0.50678 0.18102 0.51055 0.18403 C 0.51172 0.18496 0.51277 0.18588 0.51381 0.18704 C 0.51563 0.18889 0.51719 0.19144 0.51902 0.19352 C 0.52787 0.20324 0.52422 0.19792 0.53125 0.20672 C 0.53516 0.21181 0.53295 0.20926 0.53646 0.2169 C 0.53985 0.22431 0.54232 0.22894 0.54701 0.2338 C 0.54909 0.23588 0.55899 0.24213 0.56081 0.24329 C 0.56394 0.24491 0.56706 0.24676 0.57032 0.24792 C 0.5767 0.25047 0.58594 0.25278 0.59245 0.25463 C 0.59571 0.25394 0.59883 0.25371 0.60196 0.25255 C 0.60456 0.25185 0.60899 0.24954 0.61146 0.24699 C 0.61446 0.24398 0.61342 0.24329 0.61628 0.23866 C 0.61732 0.23681 0.61875 0.23542 0.61993 0.2338 C 0.62097 0.23102 0.62188 0.22801 0.62305 0.22547 C 0.625 0.22153 0.62891 0.21736 0.63099 0.21412 C 0.63217 0.21227 0.6362 0.2044 0.6379 0.20301 C 0.6392 0.20185 0.64063 0.20116 0.64219 0.20093 C 0.64753 0.20023 0.653 0.20047 0.65847 0.2 L 0.66954 0.19908 C 0.67162 0.2 0.67956 0.20255 0.68125 0.20394 C 0.68477 0.20672 0.68816 0.20996 0.69128 0.21412 C 0.69284 0.21644 0.69428 0.21898 0.69597 0.22084 C 0.71511 0.23982 0.70157 0.2257 0.71394 0.2338 C 0.72735 0.24259 0.70534 0.23172 0.72553 0.24329 C 0.72956 0.2456 0.73321 0.24607 0.73724 0.24699 C 0.73985 0.24607 0.74245 0.24537 0.74519 0.24422 C 0.74623 0.24375 0.7474 0.24329 0.74831 0.24236 C 0.74909 0.24144 0.74961 0.23959 0.7504 0.23866 C 0.75157 0.23727 0.75287 0.23681 0.75417 0.23565 C 0.75482 0.23496 0.75547 0.2338 0.75625 0.23287 C 0.75678 0.23218 0.7573 0.23172 0.75782 0.23102 C 0.76224 0.22523 0.7612 0.22685 0.76316 0.22361 L 0.76316 0.22361 " pathEditMode="relative" ptsTypes="AAAAAAAA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(качели)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C0D4B3-778F-7198-1537-5766CF58F4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46" b="95027" l="9528" r="90822">
                        <a14:foregroundMark x1="33741" y1="2378" x2="34441" y2="9081"/>
                        <a14:foregroundMark x1="43007" y1="46054" x2="43007" y2="46054"/>
                        <a14:foregroundMark x1="59615" y1="49730" x2="59615" y2="49730"/>
                        <a14:foregroundMark x1="65559" y1="92000" x2="65559" y2="92000"/>
                        <a14:foregroundMark x1="45192" y1="95351" x2="45192" y2="95351"/>
                        <a14:foregroundMark x1="90297" y1="66162" x2="90297" y2="66162"/>
                        <a14:foregroundMark x1="90909" y1="73514" x2="90909" y2="73514"/>
                        <a14:foregroundMark x1="9528" y1="70270" x2="9528" y2="70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62" y="2912371"/>
            <a:ext cx="2519363" cy="203707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993C80A-68EC-8A37-578A-0FD60A752E12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82CEC5C-C0B9-51D5-65D6-44578FC3E4A6}"/>
              </a:ext>
            </a:extLst>
          </p:cNvPr>
          <p:cNvSpPr/>
          <p:nvPr/>
        </p:nvSpPr>
        <p:spPr>
          <a:xfrm>
            <a:off x="8298873" y="53818"/>
            <a:ext cx="332243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«Качели»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открыть рот;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языком тянуться попеременно то к носу, то к подбородку.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9965975-489A-C3B2-2567-5CFE8A20D4FC}"/>
              </a:ext>
            </a:extLst>
          </p:cNvPr>
          <p:cNvSpPr/>
          <p:nvPr/>
        </p:nvSpPr>
        <p:spPr>
          <a:xfrm>
            <a:off x="11692647" y="6452681"/>
            <a:ext cx="363166" cy="305192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9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1944 L -0.00664 0.01944 C -0.00612 0.03194 -0.00664 0.04467 -0.00508 0.05694 C -0.00443 0.06204 -0.00208 0.06574 -0.00039 0.06991 C 0.00182 0.07546 0.00417 0.08079 0.00651 0.08588 C 0.00899 0.09143 0.01276 0.09861 0.01602 0.10278 C 0.01836 0.10602 0.02083 0.10856 0.02344 0.11134 C 0.02604 0.11389 0.02852 0.11713 0.03138 0.11875 C 0.03438 0.1206 0.03763 0.1206 0.04089 0.12153 C 0.05117 0.11713 0.06185 0.11528 0.06992 0.10092 C 0.07943 0.08403 0.06888 0.10208 0.07839 0.08773 C 0.0793 0.08634 0.07995 0.08449 0.08099 0.0831 C 0.0819 0.08194 0.08307 0.08148 0.08412 0.08032 C 0.08529 0.07916 0.08607 0.07731 0.08737 0.07662 C 0.0888 0.07569 0.0905 0.07592 0.09206 0.07569 C 0.09453 0.07523 0.09701 0.075 0.09948 0.07477 C 0.10716 0.07523 0.11498 0.07477 0.12266 0.07662 C 0.12539 0.07731 0.12774 0.08009 0.13008 0.08217 C 0.13998 0.09097 0.13919 0.09236 0.14909 0.10856 L 0.15443 0.1169 C 0.15664 0.1206 0.15899 0.12454 0.1612 0.12824 C 0.16276 0.13079 0.16602 0.13565 0.16602 0.13565 C 0.16693 0.13889 0.16745 0.14236 0.16862 0.14514 C 0.17578 0.16111 0.17956 0.16805 0.18867 0.17801 C 0.19102 0.18055 0.19349 0.18264 0.1961 0.18449 C 0.20065 0.18773 0.20547 0.18819 0.21042 0.18912 C 0.21615 0.18796 0.22201 0.1875 0.22774 0.18541 C 0.23294 0.18356 0.24024 0.17477 0.24466 0.17222 C 0.25495 0.1669 0.24505 0.17245 0.25521 0.16574 C 0.25677 0.16481 0.25846 0.16412 0.26003 0.16296 C 0.26107 0.16204 0.26211 0.16088 0.26315 0.16018 C 0.26602 0.1581 0.26888 0.15694 0.27162 0.1544 C 0.2724 0.15393 0.27292 0.15301 0.2737 0.15254 C 0.275 0.15208 0.27617 0.15208 0.27748 0.15162 C 0.28594 0.15324 0.2849 0.15278 0.29701 0.15833 C 0.30912 0.16366 0.3112 0.16389 0.3207 0.1743 C 0.32461 0.17824 0.33177 0.18819 0.33503 0.19305 C 0.3418 0.20324 0.34037 0.20278 0.34714 0.2118 C 0.35235 0.21852 0.36081 0.22731 0.36615 0.23055 C 0.3694 0.23241 0.3724 0.23472 0.37565 0.23611 C 0.37917 0.2375 0.38268 0.23796 0.3862 0.23889 C 0.38867 0.23866 0.39128 0.23912 0.39362 0.23796 C 0.39662 0.23657 0.40052 0.22986 0.40313 0.22778 C 0.40482 0.22639 0.40664 0.22592 0.40846 0.22477 C 0.41237 0.22245 0.41485 0.21967 0.41901 0.21829 C 0.4211 0.21759 0.42318 0.21759 0.42526 0.21736 C 0.42695 0.21666 0.42839 0.21551 0.43008 0.21551 C 0.4405 0.21504 0.4418 0.21574 0.45013 0.21829 C 0.46524 0.22731 0.4461 0.21435 0.46498 0.23518 L 0.47761 0.2493 C 0.48425 0.25648 0.49323 0.26528 0.50026 0.26805 C 0.51055 0.27199 0.50521 0.26967 0.51615 0.27454 C 0.52357 0.27361 0.53099 0.27407 0.53828 0.27176 C 0.5405 0.27106 0.54219 0.26782 0.54414 0.2662 C 0.54688 0.26389 0.55 0.2625 0.55261 0.25949 C 0.55534 0.25648 0.5569 0.24977 0.56003 0.24838 C 0.56875 0.24444 0.56419 0.24583 0.5737 0.24467 C 0.57721 0.24491 0.58073 0.24467 0.58425 0.2456 C 0.58542 0.24583 0.59115 0.25116 0.59115 0.25116 C 0.59336 0.25324 0.59544 0.25532 0.59753 0.25764 C 0.59935 0.25995 0.60091 0.26319 0.60274 0.26528 C 0.60638 0.26921 0.61003 0.27291 0.61393 0.27546 C 0.61563 0.27685 0.61745 0.27801 0.61914 0.2794 C 0.62578 0.28472 0.62526 0.28588 0.63229 0.28958 C 0.63841 0.29305 0.64063 0.29282 0.64714 0.29329 L 0.65925 0.29444 C 0.66159 0.29398 0.66393 0.29444 0.66615 0.29329 C 0.66849 0.29236 0.67044 0.28981 0.67253 0.28773 C 0.67526 0.28495 0.67787 0.28171 0.68047 0.27847 C 0.68438 0.27291 0.68776 0.26597 0.69206 0.26157 C 0.69831 0.25486 0.69935 0.25301 0.70677 0.2493 C 0.70886 0.24815 0.71107 0.24791 0.71315 0.24745 C 0.72057 0.24791 0.728 0.24791 0.73529 0.2493 C 0.73985 0.25 0.74024 0.25301 0.74375 0.25671 C 0.74427 0.25741 0.74544 0.25764 0.74544 0.25764 L 0.74544 0.25764 " pathEditMode="relative" ptsTypes="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D7B144-B424-2925-2DB6-924E07FFBE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27" b="97930" l="6604" r="91509">
                        <a14:foregroundMark x1="45440" y1="3830" x2="48113" y2="10766"/>
                        <a14:foregroundMark x1="41352" y1="94099" x2="28302" y2="94513"/>
                        <a14:foregroundMark x1="28302" y1="94513" x2="27987" y2="94099"/>
                        <a14:foregroundMark x1="6761" y1="83023" x2="6761" y2="83023"/>
                        <a14:foregroundMark x1="31604" y1="97930" x2="31604" y2="97930"/>
                        <a14:foregroundMark x1="91509" y1="82505" x2="91509" y2="825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716" y="2459864"/>
            <a:ext cx="1621113" cy="246225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&quot;В конец&quot;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B0F7E2E-08AF-5C72-BA91-2829B33DBCE9}"/>
              </a:ext>
            </a:extLst>
          </p:cNvPr>
          <p:cNvSpPr/>
          <p:nvPr/>
        </p:nvSpPr>
        <p:spPr>
          <a:xfrm>
            <a:off x="11738043" y="6543472"/>
            <a:ext cx="291829" cy="259405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правка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400C126-E102-CFC4-509F-57DD755BD605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1286CA33-6827-0DCA-209F-5A923F8FC698}"/>
              </a:ext>
            </a:extLst>
          </p:cNvPr>
          <p:cNvSpPr/>
          <p:nvPr/>
        </p:nvSpPr>
        <p:spPr>
          <a:xfrm>
            <a:off x="7997781" y="53817"/>
            <a:ext cx="3623530" cy="1068545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«вкусное варенье»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улыбнуться, рот открыть;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медленно, не отрывая языка, облизать сначала верхнюю, затем нижнюю губу по кругу;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нижняя губа не должна обтягивать зубы (можно оттянуть ее  вниз рукой)..</a:t>
            </a:r>
          </a:p>
        </p:txBody>
      </p:sp>
    </p:spTree>
    <p:extLst>
      <p:ext uri="{BB962C8B-B14F-4D97-AF65-F5344CB8AC3E}">
        <p14:creationId xmlns:p14="http://schemas.microsoft.com/office/powerpoint/2010/main" val="337451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 0.02246 L -0.0138 0.02246 C -0.01367 0.04746 -0.0138 0.07246 -0.01328 0.09746 C -0.01328 0.10093 -0.0125 0.1044 -0.01224 0.10787 C -0.01172 0.11644 -0.01263 0.1257 -0.0112 0.13403 C -0.00833 0.15162 0.00586 0.16528 0.01198 0.17362 C 0.01341 0.17547 0.01498 0.17709 0.01628 0.17917 C 0.01966 0.18473 0.0224 0.19005 0.02682 0.19329 C 0.02904 0.19491 0.03958 0.19676 0.0405 0.197 L 0.06745 0.19607 C 0.07083 0.19584 0.0724 0.19352 0.07591 0.19237 C 0.07878 0.19144 0.08151 0.19098 0.08438 0.19051 C 0.0862 0.18912 0.08802 0.18843 0.08972 0.18658 C 0.09245 0.18357 0.09492 0.17963 0.09753 0.17639 C 0.10052 0.17292 0.10326 0.16945 0.10651 0.1669 C 0.11511 0.16065 0.11445 0.16158 0.12188 0.16042 C 0.13633 0.16227 0.15091 0.1625 0.16524 0.16598 C 0.16784 0.16667 0.16992 0.17014 0.17201 0.17269 C 0.178 0.17917 0.17578 0.17825 0.18047 0.18658 C 0.18164 0.18866 0.18307 0.19028 0.18425 0.19237 C 0.1849 0.19352 0.18555 0.19491 0.18633 0.19607 C 0.18737 0.19769 0.18854 0.19908 0.18945 0.2007 C 0.19518 0.21158 0.19388 0.21482 0.20274 0.22431 C 0.2069 0.22871 0.21042 0.23264 0.21485 0.23635 C 0.21732 0.23843 0.21966 0.24051 0.22227 0.24213 C 0.22461 0.24352 0.22722 0.24422 0.22969 0.24491 C 0.23737 0.24723 0.23972 0.247 0.24818 0.24769 C 0.2543 0.24746 0.26055 0.24815 0.26667 0.24676 C 0.27083 0.24584 0.27878 0.24121 0.27878 0.24121 C 0.28347 0.23612 0.27943 0.24028 0.28516 0.23542 C 0.29154 0.2301 0.28763 0.23149 0.29935 0.22709 C 0.30326 0.2257 0.30716 0.22547 0.31094 0.22431 C 0.31237 0.22385 0.3138 0.22292 0.31524 0.22246 C 0.31628 0.2213 0.31719 0.21991 0.31836 0.21945 C 0.32852 0.2169 0.33594 0.21968 0.34636 0.2213 C 0.34792 0.22292 0.34961 0.22431 0.35117 0.22616 C 0.35404 0.22987 0.35638 0.23519 0.35964 0.2382 L 0.36966 0.24769 C 0.37097 0.24908 0.37253 0.25 0.37383 0.25139 C 0.37539 0.25301 0.37695 0.25487 0.37865 0.25625 C 0.38034 0.25764 0.38216 0.25857 0.38386 0.25996 C 0.38998 0.26436 0.38932 0.26505 0.39714 0.26829 C 0.40326 0.27107 0.40612 0.27107 0.41185 0.27223 L 0.43034 0.27014 C 0.43281 0.26991 0.43529 0.26968 0.43776 0.26922 L 0.44675 0.26829 C 0.44922 0.26644 0.45169 0.26436 0.45417 0.26274 C 0.46406 0.25602 0.4569 0.26135 0.46472 0.25718 C 0.46563 0.25649 0.46641 0.25556 0.46732 0.2551 C 0.46914 0.25463 0.47083 0.25463 0.47266 0.25417 L 0.47735 0.25325 C 0.4819 0.25394 0.48659 0.25417 0.49115 0.2551 C 0.49258 0.25556 0.5 0.2595 0.50169 0.26088 C 0.50456 0.26297 0.51315 0.27176 0.51432 0.27315 C 0.51615 0.27477 0.51784 0.27709 0.51966 0.27871 C 0.52357 0.28172 0.52748 0.28473 0.53125 0.28797 C 0.53373 0.29028 0.5362 0.2926 0.53867 0.29468 C 0.54167 0.297 0.54453 0.29954 0.54766 0.30116 C 0.5586 0.30695 0.56602 0.30903 0.57669 0.3125 L 0.5931 0.31065 C 0.59714 0.30811 0.59909 0.29931 0.60313 0.29653 C 0.60482 0.29537 0.60664 0.29422 0.60833 0.29283 C 0.62044 0.28264 0.60169 0.29653 0.61732 0.28426 C 0.62305 0.27987 0.63711 0.27153 0.64063 0.27107 L 0.64805 0.27014 C 0.65365 0.27061 0.65925 0.27014 0.66485 0.27107 C 0.66693 0.27153 0.66875 0.27292 0.6707 0.27408 C 0.68073 0.27963 0.67253 0.27547 0.68125 0.28149 C 0.68333 0.28287 0.68555 0.28403 0.68763 0.28519 C 0.6888 0.28588 0.69011 0.28635 0.69128 0.28704 C 0.69557 0.29005 0.7 0.2926 0.70404 0.29653 C 0.7056 0.29815 0.70729 0.29931 0.70873 0.30116 C 0.71068 0.30371 0.71198 0.30741 0.71406 0.30973 C 0.71706 0.31297 0.72018 0.31528 0.72357 0.31713 C 0.72565 0.31852 0.73607 0.32107 0.7388 0.322 C 0.7461 0.31968 0.75 0.32014 0.75573 0.31528 C 0.75664 0.31459 0.75755 0.31366 0.75847 0.3125 C 0.76068 0.3095 0.76094 0.30718 0.76263 0.30301 C 0.76315 0.30186 0.76354 0.30047 0.76419 0.29931 C 0.76472 0.29862 0.76524 0.29815 0.76576 0.29746 C 0.76563 0.29468 0.76524 0.2919 0.76524 0.28912 C 0.76524 0.2875 0.76615 0.28056 0.76628 0.27871 C 0.76641 0.27848 0.76628 0.27801 0.76628 0.27778 L 0.76628 0.27686 " pathEditMode="relative" ptsTypes="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2BFE39-FF21-5044-B28A-C19E3AD080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72" b="89888" l="5945" r="89926">
                        <a14:foregroundMark x1="9827" y1="35534" x2="9827" y2="35534"/>
                        <a14:foregroundMark x1="5945" y1="48736" x2="5945" y2="48736"/>
                        <a14:foregroundMark x1="29067" y1="17135" x2="29067" y2="171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566" y="3428173"/>
            <a:ext cx="2816193" cy="165576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BFF8DA1F-E8E5-F930-1D8E-83F1B24D45FE}"/>
              </a:ext>
            </a:extLst>
          </p:cNvPr>
          <p:cNvSpPr/>
          <p:nvPr/>
        </p:nvSpPr>
        <p:spPr>
          <a:xfrm>
            <a:off x="11692647" y="106612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2646321-C653-E2E2-DA61-2A1CF55355BD}"/>
              </a:ext>
            </a:extLst>
          </p:cNvPr>
          <p:cNvSpPr/>
          <p:nvPr/>
        </p:nvSpPr>
        <p:spPr>
          <a:xfrm>
            <a:off x="7083381" y="53818"/>
            <a:ext cx="4537930" cy="903686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«Чистим зубки»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улыбнуться, открыть рот;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кончиком языка с внутренней стороны «почистить»  верхние  зубы;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делать движения языком сначала из стороны в сторону, потом сверху – вниз;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нижняя челюсть при этом не двигается..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C8CCD4C-1357-926C-9C0E-A4100BFE5C77}"/>
              </a:ext>
            </a:extLst>
          </p:cNvPr>
          <p:cNvSpPr/>
          <p:nvPr/>
        </p:nvSpPr>
        <p:spPr>
          <a:xfrm>
            <a:off x="11692647" y="6439437"/>
            <a:ext cx="272374" cy="251138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6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2 -0.02315 L -0.0362 -0.02315 C -0.03555 -0.00926 -0.03646 0.00532 -0.03411 0.01898 C -0.03242 0.02917 -0.02786 0.03727 -0.02461 0.0463 C -0.02265 0.05185 -0.02135 0.0588 -0.01836 0.06319 C -0.01406 0.06898 -0.00989 0.07523 -0.0056 0.08102 C 0.00065 0.08935 0.00664 0.09699 0.01393 0.10255 C 0.01615 0.10417 0.01849 0.10532 0.02083 0.10625 C 0.02461 0.10787 0.02852 0.10903 0.03242 0.10995 C 0.03867 0.11157 0.04518 0.11204 0.05143 0.11273 C 0.05977 0.11157 0.06198 0.11227 0.07096 0.1044 C 0.07305 0.10255 0.07943 0.09653 0.08203 0.09491 C 0.08464 0.09329 0.08971 0.09213 0.09206 0.0912 C 0.09388 0.09074 0.09557 0.08982 0.0974 0.08935 C 0.09948 0.08889 0.10156 0.08889 0.10365 0.08843 C 0.10508 0.08819 0.10651 0.08773 0.10794 0.0875 C 0.11654 0.08935 0.12422 0.08958 0.13216 0.09491 C 0.13438 0.09653 0.13659 0.09838 0.13854 0.10069 C 0.14102 0.10324 0.14701 0.11134 0.14909 0.11458 C 0.15078 0.11736 0.15221 0.1206 0.15391 0.12315 C 0.15534 0.12546 0.15716 0.12732 0.1586 0.12963 C 0.15977 0.13171 0.16068 0.13426 0.16185 0.13634 C 0.16276 0.13819 0.16393 0.14005 0.16498 0.1419 C 0.16602 0.14352 0.16719 0.14491 0.1681 0.14653 C 0.16927 0.14838 0.17018 0.15046 0.17136 0.15232 C 0.17552 0.1588 0.17904 0.16296 0.18399 0.16829 C 0.18659 0.17083 0.18919 0.17361 0.19193 0.17569 C 0.1957 0.17847 0.19857 0.1787 0.20248 0.1794 C 0.20612 0.17824 0.21003 0.17778 0.21354 0.17569 C 0.21758 0.17338 0.22136 0.16944 0.22513 0.1662 L 0.23581 0.15787 C 0.23763 0.15579 0.23958 0.15324 0.24154 0.15139 C 0.24323 0.14954 0.24518 0.14861 0.24688 0.14653 C 0.24844 0.14468 0.24948 0.1419 0.25104 0.14005 C 0.25235 0.13843 0.25391 0.13773 0.25534 0.13634 C 0.25768 0.1338 0.26172 0.1287 0.26432 0.12685 C 0.27253 0.12107 0.28151 0.1213 0.29011 0.12037 C 0.29258 0.1206 0.29518 0.12014 0.29753 0.1213 C 0.30391 0.12431 0.31393 0.1412 0.31706 0.1456 C 0.3194 0.14907 0.32162 0.15255 0.32396 0.15602 C 0.32617 0.15926 0.32865 0.16204 0.33086 0.16528 C 0.33386 0.17014 0.33646 0.17546 0.33985 0.1794 C 0.34206 0.18218 0.34414 0.18565 0.34662 0.18796 C 0.36511 0.20486 0.36302 0.20301 0.37735 0.21042 C 0.38373 0.20949 0.3836 0.21042 0.38945 0.20579 C 0.39141 0.20417 0.39323 0.20139 0.39531 0.2 C 0.39987 0.19722 0.40833 0.1963 0.41263 0.19537 C 0.41693 0.19352 0.42422 0.19097 0.42852 0.18796 C 0.43073 0.18634 0.43281 0.18449 0.4349 0.18218 C 0.43776 0.17917 0.44024 0.17477 0.44336 0.17199 C 0.44505 0.17037 0.44688 0.16898 0.44857 0.16736 C 0.45716 0.15903 0.45195 0.16227 0.4586 0.1588 C 0.46107 0.15949 0.4638 0.1588 0.46602 0.16065 C 0.47123 0.16505 0.47539 0.17245 0.48034 0.17755 C 0.48281 0.18009 0.48542 0.18218 0.48763 0.18519 C 0.49896 0.19931 0.49245 0.19722 0.50716 0.21227 C 0.51315 0.21829 0.51667 0.22292 0.52357 0.22546 C 0.52735 0.22685 0.53138 0.22662 0.53516 0.22732 C 0.53854 0.22662 0.54193 0.22639 0.54531 0.22546 C 0.54701 0.225 0.5487 0.22338 0.55052 0.22269 C 0.553 0.22153 0.55547 0.22083 0.55794 0.21991 C 0.55938 0.21921 0.56081 0.21852 0.56211 0.21782 C 0.57214 0.20741 0.55807 0.22153 0.56745 0.21412 C 0.56823 0.21366 0.56875 0.21204 0.56953 0.21134 C 0.57227 0.20857 0.5737 0.20764 0.57643 0.20579 C 0.58958 0.21574 0.5694 0.20023 0.58438 0.21227 C 0.5849 0.21273 0.58542 0.21273 0.58594 0.21319 C 0.58698 0.21435 0.58802 0.21597 0.58906 0.2169 C 0.59024 0.21806 0.59167 0.21875 0.59284 0.21991 C 0.5944 0.22153 0.59583 0.22407 0.59753 0.22546 C 0.60026 0.22755 0.60313 0.2287 0.60599 0.23009 C 0.61458 0.23426 0.6155 0.2338 0.62396 0.23588 C 0.62904 0.2331 0.63112 0.23241 0.63607 0.22732 C 0.63724 0.22616 0.63815 0.22407 0.63932 0.22269 C 0.64024 0.2213 0.64141 0.22014 0.64245 0.21898 C 0.64401 0.21713 0.6457 0.21597 0.64714 0.21412 C 0.64922 0.21157 0.65065 0.20764 0.653 0.20579 C 0.65456 0.2044 0.65612 0.20301 0.65781 0.20208 C 0.66146 0.19931 0.66888 0.19444 0.66888 0.19444 C 0.67565 0.19468 0.68268 0.19329 0.68945 0.19537 C 0.69141 0.19607 0.69245 0.2 0.69414 0.20208 C 0.69623 0.20417 0.69857 0.20556 0.70052 0.20764 C 0.70143 0.20857 0.70235 0.20949 0.70313 0.21042 C 0.70521 0.21296 0.70547 0.21412 0.70794 0.21597 C 0.70899 0.2169 0.71003 0.21736 0.71107 0.21782 L 0.7138 0.21505 L 0.7138 0.21412 " pathEditMode="relative" ptsTypes="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483179-F14D-16B2-D40D-6DB5FAEF36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91" b="92565" l="8113" r="90653">
                        <a14:foregroundMark x1="33862" y1="13254" x2="33862" y2="13254"/>
                        <a14:foregroundMark x1="33862" y1="13254" x2="41182" y2="14224"/>
                        <a14:foregroundMark x1="41182" y1="14224" x2="56261" y2="24461"/>
                        <a14:foregroundMark x1="56261" y1="24461" x2="60406" y2="35560"/>
                        <a14:foregroundMark x1="60406" y1="35560" x2="60317" y2="37931"/>
                        <a14:foregroundMark x1="61376" y1="33728" x2="50000" y2="56573"/>
                        <a14:foregroundMark x1="50000" y1="56573" x2="49295" y2="51616"/>
                        <a14:foregroundMark x1="60053" y1="32759" x2="62610" y2="13901"/>
                        <a14:foregroundMark x1="62610" y1="13901" x2="29365" y2="17349"/>
                        <a14:foregroundMark x1="29365" y1="17349" x2="29365" y2="17241"/>
                        <a14:foregroundMark x1="29630" y1="16810" x2="35538" y2="50970"/>
                        <a14:foregroundMark x1="35273" y1="27909" x2="50970" y2="36422"/>
                        <a14:foregroundMark x1="51675" y1="20797" x2="36332" y2="21228"/>
                        <a14:foregroundMark x1="36332" y1="21228" x2="35626" y2="22306"/>
                        <a14:foregroundMark x1="38889" y1="23707" x2="39330" y2="31142"/>
                        <a14:foregroundMark x1="39330" y1="31142" x2="42328" y2="37931"/>
                        <a14:foregroundMark x1="46649" y1="42349" x2="35538" y2="39763"/>
                        <a14:foregroundMark x1="35538" y1="39763" x2="35450" y2="36207"/>
                        <a14:foregroundMark x1="58907" y1="35129" x2="56173" y2="45366"/>
                        <a14:foregroundMark x1="56173" y1="45366" x2="59259" y2="54526"/>
                        <a14:foregroundMark x1="59259" y1="54526" x2="61640" y2="54634"/>
                        <a14:foregroundMark x1="60758" y1="45797" x2="56526" y2="41056"/>
                        <a14:foregroundMark x1="56526" y1="41056" x2="53439" y2="34806"/>
                        <a14:foregroundMark x1="53439" y1="34806" x2="53439" y2="34698"/>
                        <a14:foregroundMark x1="53351" y1="26832" x2="46825" y2="46659"/>
                        <a14:foregroundMark x1="49735" y1="24677" x2="48236" y2="37931"/>
                        <a14:foregroundMark x1="41799" y1="21444" x2="52822" y2="35776"/>
                        <a14:foregroundMark x1="36155" y1="12716" x2="60670" y2="10776"/>
                        <a14:foregroundMark x1="60670" y1="10776" x2="62257" y2="10776"/>
                        <a14:foregroundMark x1="56966" y1="9806" x2="56966" y2="9806"/>
                        <a14:foregroundMark x1="65344" y1="26616" x2="64462" y2="37716"/>
                        <a14:foregroundMark x1="54674" y1="41918" x2="52293" y2="49138"/>
                        <a14:foregroundMark x1="8289" y1="53017" x2="8289" y2="53017"/>
                        <a14:foregroundMark x1="40300" y1="92780" x2="40300" y2="92780"/>
                        <a14:foregroundMark x1="90123" y1="57328" x2="90123" y2="57328"/>
                        <a14:foregroundMark x1="90653" y1="45582" x2="90653" y2="455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902" y="3348976"/>
            <a:ext cx="2135827" cy="174783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EA24C20-01E6-E4D7-2C00-4711C856229D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A3CB734-8F7C-58DC-13C4-93EDA20DF322}"/>
              </a:ext>
            </a:extLst>
          </p:cNvPr>
          <p:cNvSpPr/>
          <p:nvPr/>
        </p:nvSpPr>
        <p:spPr>
          <a:xfrm>
            <a:off x="8298873" y="53818"/>
            <a:ext cx="332243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«Футбол»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рот закрыт;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кончик языка напряжением поочередно упирается в щёки;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на щеках образуются твердые шарики — «мячики».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963B6B0-B802-BFF6-DB7E-28A39632595B}"/>
              </a:ext>
            </a:extLst>
          </p:cNvPr>
          <p:cNvSpPr/>
          <p:nvPr/>
        </p:nvSpPr>
        <p:spPr>
          <a:xfrm>
            <a:off x="11738043" y="6543472"/>
            <a:ext cx="291829" cy="259405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91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0.00486 L -0.00195 0.00486 C -0.00078 0.00857 0.00013 0.01273 0.0017 0.01597 C 0.00326 0.01968 0.00521 0.02222 0.0069 0.02546 C 0.01081 0.03241 0.01459 0.03958 0.01914 0.04514 C 0.02318 0.05023 0.02735 0.05509 0.03177 0.05926 C 0.03503 0.06227 0.03828 0.06505 0.0418 0.0669 C 0.04388 0.06782 0.0461 0.06736 0.04818 0.06782 C 0.05261 0.06736 0.05703 0.06759 0.06133 0.0669 C 0.06381 0.06644 0.06992 0.06296 0.07188 0.06204 C 0.07578 0.06065 0.0836 0.05833 0.0836 0.05833 C 0.0849 0.05718 0.08633 0.05579 0.08776 0.05463 C 0.08933 0.05324 0.09102 0.05232 0.09258 0.05093 C 0.09401 0.04931 0.09532 0.04699 0.09675 0.04514 C 0.10573 0.03449 0.08894 0.05671 0.10209 0.03958 C 0.10365 0.0375 0.10508 0.03495 0.10677 0.03287 C 0.10847 0.03102 0.11042 0.0294 0.11211 0.02732 C 0.11302 0.02616 0.11381 0.02454 0.11472 0.02361 C 0.11875 0.01921 0.12526 0.01273 0.13008 0.00949 C 0.13125 0.00857 0.13256 0.00833 0.13373 0.00764 C 0.13972 0.00347 0.13412 0.00579 0.14011 0.00301 C 0.14427 0.00093 0.15013 0.00139 0.15378 0.00116 C 0.15964 0.00139 0.1655 0.00116 0.17123 0.00208 C 0.17292 0.00208 0.17435 0.00347 0.17604 0.00394 C 0.17761 0.0044 0.17917 0.0044 0.18073 0.00486 C 0.18138 0.00509 0.18776 0.00787 0.18867 0.00857 C 0.19011 0.00972 0.19414 0.01458 0.19558 0.0169 C 0.19636 0.01852 0.19688 0.02037 0.19766 0.02176 C 0.19883 0.02384 0.20026 0.02523 0.20131 0.02732 C 0.20378 0.03195 0.2056 0.0375 0.20821 0.04144 C 0.20951 0.04329 0.21081 0.04514 0.21185 0.04699 C 0.21328 0.04954 0.21433 0.05232 0.21563 0.05463 C 0.2194 0.06134 0.22331 0.06782 0.22722 0.07431 C 0.22878 0.07685 0.23021 0.07986 0.23203 0.08171 C 0.23386 0.08403 0.23568 0.08657 0.23776 0.08843 C 0.23959 0.09005 0.24167 0.09097 0.24362 0.09213 C 0.24688 0.09421 0.25026 0.09653 0.25365 0.09769 C 0.25742 0.09931 0.26133 0.09977 0.26524 0.1007 C 0.2737 0.10232 0.27591 0.10255 0.28373 0.10347 C 0.28503 0.10301 0.29128 0.10046 0.29271 0.09977 C 0.29453 0.09861 0.29623 0.09699 0.29805 0.09583 C 0.30026 0.09445 0.30261 0.09352 0.30482 0.09213 C 0.30651 0.0912 0.30795 0.08935 0.30964 0.08843 C 0.31341 0.08611 0.31667 0.08611 0.32071 0.08565 C 0.32539 0.08611 0.34063 0.08542 0.34766 0.09213 C 0.35912 0.10324 0.35469 0.10093 0.36198 0.11088 C 0.36524 0.11551 0.36888 0.11921 0.37201 0.12407 C 0.37513 0.12917 0.37826 0.13426 0.38151 0.13912 C 0.38594 0.14607 0.38828 0.14954 0.39362 0.15417 C 0.39649 0.15671 0.39948 0.15926 0.40261 0.16065 C 0.40573 0.16204 0.40899 0.16204 0.41211 0.1625 C 0.41602 0.16227 0.41992 0.1625 0.4237 0.16157 C 0.42591 0.16111 0.428 0.15972 0.43008 0.1588 C 0.43177 0.1581 0.4336 0.15764 0.43529 0.15695 C 0.44037 0.15185 0.44349 0.14699 0.44857 0.14468 C 0.44961 0.14421 0.45065 0.14421 0.4517 0.14375 C 0.45951 0.14537 0.46732 0.14583 0.475 0.14861 C 0.47709 0.14931 0.47891 0.15208 0.48073 0.15417 C 0.48256 0.15602 0.48711 0.16134 0.48867 0.16458 C 0.48972 0.16644 0.49024 0.16921 0.49128 0.17107 C 0.49258 0.17315 0.49414 0.17407 0.49558 0.1757 C 0.49701 0.17755 0.49844 0.1794 0.49974 0.18148 C 0.50117 0.18357 0.50248 0.18611 0.50404 0.18796 C 0.50586 0.19028 0.50782 0.19213 0.50977 0.19352 C 0.51276 0.19583 0.51576 0.19653 0.51875 0.19745 C 0.52995 0.1963 0.53529 0.19769 0.54466 0.19167 C 0.54714 0.19028 0.55078 0.18472 0.55261 0.18241 C 0.55326 0.18148 0.55391 0.17986 0.55469 0.17963 C 0.58086 0.16782 0.56862 0.17199 0.59115 0.16644 C 0.59597 0.16782 0.60078 0.16875 0.60547 0.17107 C 0.61016 0.17338 0.61459 0.17755 0.61914 0.18056 C 0.62175 0.18218 0.62448 0.18357 0.62709 0.18519 C 0.628 0.18681 0.62891 0.1882 0.62969 0.18982 C 0.63099 0.19236 0.63203 0.19491 0.63347 0.19745 C 0.63698 0.2037 0.64141 0.20903 0.64453 0.2162 C 0.64571 0.21898 0.64675 0.22222 0.64818 0.22454 C 0.65117 0.22963 0.65612 0.23449 0.65977 0.23773 C 0.66172 0.23935 0.66354 0.24167 0.66563 0.24236 C 0.66914 0.24375 0.67266 0.24375 0.67617 0.24445 C 0.68242 0.24329 0.68854 0.24306 0.69466 0.24144 C 0.7 0.24005 0.7056 0.23542 0.71003 0.23032 C 0.71211 0.22778 0.71381 0.22454 0.71576 0.22176 C 0.71771 0.21921 0.71966 0.21667 0.72162 0.21435 C 0.72396 0.21157 0.72657 0.20926 0.72904 0.20671 C 0.73099 0.20463 0.73282 0.20208 0.7349 0.20023 C 0.73789 0.19745 0.7444 0.19259 0.7444 0.19259 C 0.74492 0.19306 0.74532 0.19352 0.74597 0.19352 C 0.75339 0.19537 0.75117 0.19167 0.75339 0.19537 L 0.75339 0.19537 " pathEditMode="relative" ptsTypes="AAAAAAAAAA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A841E-8751-0410-BDD7-370712942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D3FA4D-BFAC-2C21-19BD-73048774D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9A90E7-69C8-7E22-F80D-E5EDD383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34BF6D-DC96-8F1F-AFE8-A339BCCE1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761" y="493671"/>
            <a:ext cx="5241966" cy="52419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CABB74-F284-9B11-DCF3-A3A7D3AAB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8" b="90000" l="3077" r="96282">
                        <a14:foregroundMark x1="7949" y1="50722" x2="3077" y2="52680"/>
                        <a14:foregroundMark x1="92051" y1="22268" x2="92051" y2="22268"/>
                        <a14:foregroundMark x1="96410" y1="18763" x2="96410" y2="18763"/>
                        <a14:foregroundMark x1="39359" y1="9588" x2="39359" y2="9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1955" y="4015833"/>
            <a:ext cx="2943683" cy="3016032"/>
          </a:xfrm>
          <a:prstGeom prst="rect">
            <a:avLst/>
          </a:prstGeom>
        </p:spPr>
      </p:pic>
      <p:sp>
        <p:nvSpPr>
          <p:cNvPr id="13" name="Управляющая кнопка: &quot;Получить сведения&quot;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DF8562-6482-700A-ECF6-273362F65CDA}"/>
              </a:ext>
            </a:extLst>
          </p:cNvPr>
          <p:cNvSpPr/>
          <p:nvPr/>
        </p:nvSpPr>
        <p:spPr>
          <a:xfrm>
            <a:off x="173865" y="103031"/>
            <a:ext cx="279145" cy="270456"/>
          </a:xfrm>
          <a:prstGeom prst="actionButtonInformation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40C9789-441C-3808-07CA-8227CB4816C3}"/>
              </a:ext>
            </a:extLst>
          </p:cNvPr>
          <p:cNvSpPr/>
          <p:nvPr/>
        </p:nvSpPr>
        <p:spPr>
          <a:xfrm>
            <a:off x="503561" y="100127"/>
            <a:ext cx="4699503" cy="903687"/>
          </a:xfrm>
          <a:prstGeom prst="roundRect">
            <a:avLst/>
          </a:prstGeom>
          <a:solidFill>
            <a:srgbClr val="00B0F0">
              <a:alpha val="1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Gabriola" panose="04040605051002020D02" pitchFamily="82" charset="0"/>
              </a:rPr>
              <a:t>Помоги Олафу собрать льдинки. Выполняй упражнение пока льдинка не попадет в холодильник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D4631D-21C3-337D-78F9-D8979FE696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413" b="90843" l="3214" r="92155">
                        <a14:foregroundMark x1="27694" y1="10756" x2="42439" y2="8430"/>
                        <a14:foregroundMark x1="45085" y1="8430" x2="56711" y2="12936"/>
                        <a14:foregroundMark x1="58412" y1="21221" x2="51796" y2="51163"/>
                        <a14:foregroundMark x1="44045" y1="43605" x2="37713" y2="23692"/>
                        <a14:foregroundMark x1="51229" y1="22820" x2="50189" y2="36919"/>
                        <a14:foregroundMark x1="46786" y1="37500" x2="35728" y2="36047"/>
                        <a14:foregroundMark x1="50851" y1="7703" x2="57089" y2="10029"/>
                        <a14:foregroundMark x1="71739" y1="18459" x2="71739" y2="18459"/>
                        <a14:foregroundMark x1="69565" y1="18750" x2="67108" y2="20640"/>
                        <a14:foregroundMark x1="71361" y1="18605" x2="76087" y2="26163"/>
                        <a14:foregroundMark x1="76087" y1="26163" x2="76181" y2="26599"/>
                        <a14:foregroundMark x1="8601" y1="53052" x2="6522" y2="66134"/>
                        <a14:foregroundMark x1="6522" y1="66134" x2="6616" y2="66715"/>
                        <a14:foregroundMark x1="3214" y1="61192" x2="3214" y2="61192"/>
                        <a14:foregroundMark x1="58601" y1="90988" x2="58601" y2="90988"/>
                        <a14:foregroundMark x1="92155" y1="55523" x2="92155" y2="55523"/>
                        <a14:foregroundMark x1="74764" y1="29942" x2="70038" y2="43459"/>
                        <a14:foregroundMark x1="70038" y1="43459" x2="68998" y2="43895"/>
                        <a14:foregroundMark x1="43762" y1="18314" x2="43478" y2="34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546" y="3507052"/>
            <a:ext cx="2208223" cy="160602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F524150-7B99-8D4E-3E07-8CB59A216C10}"/>
              </a:ext>
            </a:extLst>
          </p:cNvPr>
          <p:cNvSpPr/>
          <p:nvPr/>
        </p:nvSpPr>
        <p:spPr>
          <a:xfrm>
            <a:off x="11692647" y="100127"/>
            <a:ext cx="272374" cy="27336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CECE7C5-37DE-FAD1-B05A-CD0C79741DD9}"/>
              </a:ext>
            </a:extLst>
          </p:cNvPr>
          <p:cNvSpPr/>
          <p:nvPr/>
        </p:nvSpPr>
        <p:spPr>
          <a:xfrm>
            <a:off x="8298873" y="53818"/>
            <a:ext cx="3322437" cy="832874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«Чашечка»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открыть рот;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широкий расслабленный язык поднять к верхней губе;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Gabriola" panose="04040605051002020D02" pitchFamily="82" charset="0"/>
              </a:rPr>
              <a:t>прогнуть среднюю часть языка , загнув кверху боковые края.</a:t>
            </a:r>
          </a:p>
        </p:txBody>
      </p:sp>
      <p:sp>
        <p:nvSpPr>
          <p:cNvPr id="11" name="Управляющая кнопка: &quot;В конец&quot;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4291303-A1D7-A02E-8764-2B89CD18B6FC}"/>
              </a:ext>
            </a:extLst>
          </p:cNvPr>
          <p:cNvSpPr/>
          <p:nvPr/>
        </p:nvSpPr>
        <p:spPr>
          <a:xfrm>
            <a:off x="11738043" y="6543472"/>
            <a:ext cx="291829" cy="259405"/>
          </a:xfrm>
          <a:prstGeom prst="actionButtonE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57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81 0.03634 L -0.01081 0.03634 C 0.00091 0.03773 -0.00131 0.03797 0.01445 0.03542 C 0.01614 0.03496 0.0177 0.03449 0.01927 0.03357 C 0.02304 0.03125 0.02669 0.02871 0.03033 0.02593 C 0.0319 0.02477 0.03346 0.02292 0.03502 0.02222 C 0.03958 0.02014 0.0483 0.01968 0.05247 0.01945 L 0.06471 0.01852 L 0.07682 0.01667 C 0.08099 0.01597 0.09765 0.01505 0.10117 0.01482 C 0.10846 0.0169 0.1151 0.01852 0.12226 0.02222 C 0.12421 0.02315 0.12617 0.02454 0.12799 0.02593 C 0.12968 0.02709 0.13138 0.02801 0.13281 0.02963 C 0.13554 0.03287 0.1388 0.03542 0.14075 0.04005 C 0.14127 0.04121 0.14166 0.04283 0.14231 0.04375 C 0.14375 0.0456 0.14544 0.04676 0.147 0.04838 C 0.15078 0.05232 0.15182 0.05347 0.15494 0.0588 C 0.15716 0.0625 0.15898 0.06667 0.16132 0.07014 C 0.16224 0.0713 0.16315 0.07246 0.16393 0.07384 C 0.1651 0.0757 0.16601 0.07778 0.16718 0.0794 C 0.1694 0.0831 0.17135 0.08727 0.17395 0.08982 C 0.18007 0.09514 0.17669 0.09259 0.18398 0.09722 C 0.19947 0.09676 0.20468 0.09908 0.21627 0.09445 C 0.21744 0.09398 0.21875 0.09329 0.21992 0.09259 C 0.2207 0.09167 0.22135 0.09051 0.22213 0.08982 C 0.22487 0.08681 0.22513 0.08727 0.22786 0.08496 C 0.22864 0.08449 0.22929 0.0838 0.22994 0.0831 C 0.23072 0.08264 0.23138 0.08264 0.23216 0.08218 C 0.23489 0.08125 0.23541 0.08125 0.23841 0.08033 C 0.25156 0.08172 0.25247 0.08033 0.26171 0.08403 C 0.26224 0.08426 0.26276 0.08472 0.26328 0.08496 C 0.26835 0.08959 0.2664 0.08866 0.27174 0.09537 C 0.27487 0.09931 0.27786 0.10347 0.28125 0.10672 C 0.28281 0.1081 0.2845 0.10949 0.28593 0.11134 C 0.29492 0.12199 0.28619 0.11435 0.29713 0.12547 C 0.30364 0.13218 0.31158 0.13959 0.31875 0.14514 C 0.32382 0.14908 0.32825 0.15209 0.33346 0.1544 C 0.33958 0.15741 0.34166 0.15672 0.34882 0.15741 C 0.35768 0.15486 0.35976 0.15509 0.36783 0.1507 C 0.36979 0.14977 0.37174 0.14815 0.37369 0.14699 C 0.37734 0.14491 0.38112 0.14329 0.38476 0.14144 L 0.38476 0.14144 C 0.38919 0.13935 0.39322 0.13797 0.39739 0.13472 C 0.4 0.13287 0.40442 0.12801 0.40742 0.12639 C 0.41119 0.12431 0.41862 0.12084 0.41862 0.12084 C 0.42539 0.12107 0.43229 0.12084 0.43919 0.12176 C 0.44531 0.12222 0.44531 0.12361 0.45078 0.12732 C 0.45247 0.12847 0.45794 0.13125 0.45976 0.13287 C 0.46184 0.13472 0.46875 0.14213 0.47083 0.14514 C 0.47942 0.15718 0.46276 0.14491 0.48619 0.16574 C 0.51093 0.18773 0.48333 0.16389 0.5026 0.17894 C 0.50755 0.18287 0.51237 0.18704 0.51731 0.19097 C 0.52018 0.19329 0.52291 0.19607 0.52578 0.19769 C 0.52812 0.19884 0.53033 0.2 0.53268 0.20139 C 0.5345 0.20255 0.53606 0.2044 0.53789 0.20509 C 0.54088 0.20625 0.54388 0.20648 0.54687 0.20695 C 0.55703 0.20648 0.5621 0.2081 0.5707 0.20324 C 0.57591 0.20023 0.58372 0.19236 0.58815 0.18912 L 0.60716 0.17616 C 0.60924 0.17454 0.61119 0.17222 0.61354 0.1713 C 0.61523 0.17084 0.61692 0.17014 0.61875 0.16945 C 0.62382 0.16806 0.63125 0.16644 0.63619 0.16574 C 0.63932 0.16528 0.64257 0.16505 0.6457 0.16482 C 0.65169 0.16505 0.65768 0.16505 0.66367 0.16574 C 0.67005 0.16667 0.67643 0.16713 0.68268 0.16945 L 0.6901 0.17222 C 0.69283 0.17338 0.6957 0.175 0.69856 0.17616 C 0.71171 0.18125 0.70195 0.17662 0.71015 0.18079 C 0.71158 0.18241 0.71289 0.18403 0.71432 0.18542 C 0.71627 0.18727 0.71822 0.18866 0.72018 0.19005 C 0.72083 0.19074 0.72161 0.19121 0.72226 0.19213 C 0.72343 0.19352 0.72421 0.19537 0.72552 0.19676 C 0.7276 0.19908 0.73255 0.20209 0.73502 0.20324 C 0.73619 0.20394 0.7375 0.2044 0.73867 0.20509 C 0.74518 0.20903 0.74036 0.20741 0.74661 0.20903 C 0.74778 0.20787 0.74921 0.20741 0.75026 0.20602 C 0.75078 0.20556 0.75091 0.20417 0.7513 0.20324 C 0.75156 0.20278 0.75208 0.20255 0.75234 0.20232 L 0.75299 0.20232 " pathEditMode="relative" ptsTypes="AAAAAAAAAAAAAAAAAAAAAAAAAAAAAAAAAAAAAAAAAAAAAAAAAAAAAAAAAAAAAAAAAAAAAAAAAAAAAAA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484</Words>
  <Application>Microsoft Office PowerPoint</Application>
  <PresentationFormat>Широкоэкранный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Gabriola</vt:lpstr>
      <vt:lpstr>Matura MT Script Capitals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Никита Филиппов</dc:creator>
  <cp:lastModifiedBy>Никита Филиппов</cp:lastModifiedBy>
  <cp:revision>1</cp:revision>
  <dcterms:created xsi:type="dcterms:W3CDTF">2024-07-31T07:19:39Z</dcterms:created>
  <dcterms:modified xsi:type="dcterms:W3CDTF">2024-07-31T08:39:33Z</dcterms:modified>
</cp:coreProperties>
</file>