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8" r:id="rId3"/>
    <p:sldId id="259" r:id="rId4"/>
    <p:sldId id="256" r:id="rId5"/>
    <p:sldId id="257" r:id="rId6"/>
    <p:sldId id="260" r:id="rId7"/>
    <p:sldId id="261" r:id="rId8"/>
    <p:sldId id="262" r:id="rId9"/>
    <p:sldId id="263" r:id="rId10"/>
    <p:sldId id="266" r:id="rId11"/>
    <p:sldId id="268" r:id="rId12"/>
    <p:sldId id="264" r:id="rId13"/>
    <p:sldId id="265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135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484784"/>
            <a:ext cx="7772400" cy="18996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Цифровая образовательная среда в урочной и внеурочной деятельности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3886200"/>
            <a:ext cx="4320480" cy="550912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Синегрибова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Ирина Викторовна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физики ЧОУ «РЖД лицей №19»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311552" y="5373216"/>
            <a:ext cx="4320480" cy="5509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г.Облучье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883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9405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Использование интерактивной доски во внеурочной деятельности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40768"/>
            <a:ext cx="4040188" cy="834107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Построение графика зависимости пройденного пути от времени для электропоезда Облучье-Хабаровск.</a:t>
            </a:r>
            <a:endParaRPr lang="ru-RU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412776"/>
            <a:ext cx="4041775" cy="762099"/>
          </a:xfrm>
        </p:spPr>
        <p:txBody>
          <a:bodyPr>
            <a:normAutofit lnSpcReduction="10000"/>
          </a:bodyPr>
          <a:lstStyle/>
          <a:p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Схема строения моста через реку Амур.</a:t>
            </a:r>
            <a:endParaRPr lang="ru-RU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18873"/>
          <a:stretch/>
        </p:blipFill>
        <p:spPr bwMode="auto">
          <a:xfrm>
            <a:off x="467544" y="2251493"/>
            <a:ext cx="4032448" cy="3727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63"/>
          <a:stretch/>
        </p:blipFill>
        <p:spPr bwMode="auto">
          <a:xfrm>
            <a:off x="4716015" y="2251493"/>
            <a:ext cx="3898725" cy="3727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690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Электризация тел.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7" t="20743" r="12152" b="28289"/>
          <a:stretch/>
        </p:blipFill>
        <p:spPr bwMode="auto">
          <a:xfrm>
            <a:off x="3203847" y="1484784"/>
            <a:ext cx="3108961" cy="2679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" t="1513" r="-231" b="36111"/>
          <a:stretch/>
        </p:blipFill>
        <p:spPr bwMode="auto">
          <a:xfrm>
            <a:off x="251520" y="3738787"/>
            <a:ext cx="3469938" cy="287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3068960"/>
            <a:ext cx="3234492" cy="3544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3" t="2616" r="-3663" b="17744"/>
          <a:stretch/>
        </p:blipFill>
        <p:spPr bwMode="auto">
          <a:xfrm>
            <a:off x="288129" y="1109098"/>
            <a:ext cx="2411664" cy="255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259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Онлайн конкурсы и викторины РГО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Земляне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Искатели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4032448" cy="3776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264095"/>
            <a:ext cx="4032448" cy="3789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050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Акция «Достижения России»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 класс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 класс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2492896"/>
            <a:ext cx="3936437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8" r="25297" b="-2917"/>
          <a:stretch/>
        </p:blipFill>
        <p:spPr bwMode="auto">
          <a:xfrm>
            <a:off x="4644008" y="2513472"/>
            <a:ext cx="4294557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4337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2" y="2636912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02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Учи.ру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позволяют удовлетворять самые разные интересы школьников и выстраивать индивидуальные образовательные траектории.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28800"/>
            <a:ext cx="4038600" cy="337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133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Российская электронная школа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9992" y="1600200"/>
            <a:ext cx="4186808" cy="5142288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ru-RU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Российская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электронная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школа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 - это уроки с 1 по 11 класс, созданные лучшими педагогами в соответствии с Федеральными государственными образовательными стандартами. Каждый урок включает в себя не только объяснение темы и конспект, но и упражнения на закрепление знаний и проверочную работу с автоматической проверкой. </a:t>
            </a:r>
            <a:r>
              <a:rPr lang="ru-RU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РЭШ</a:t>
            </a:r>
            <a:r>
              <a:rPr lang="ru-RU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 дает возможность закрепить пройденное, потренироваться, восполнить пробелы в знаниях или изучить предмет на углубленном уровне.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4576999" cy="257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0" t="10666" r="11975" b="8000"/>
          <a:stretch/>
        </p:blipFill>
        <p:spPr bwMode="auto">
          <a:xfrm>
            <a:off x="179512" y="4077072"/>
            <a:ext cx="4504991" cy="2665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142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ЦОС Моя школа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8"/>
          <a:stretch/>
        </p:blipFill>
        <p:spPr bwMode="auto">
          <a:xfrm>
            <a:off x="179533" y="1556792"/>
            <a:ext cx="4376481" cy="2330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8"/>
          <a:stretch/>
        </p:blipFill>
        <p:spPr bwMode="auto">
          <a:xfrm>
            <a:off x="4732355" y="4069079"/>
            <a:ext cx="4351807" cy="2384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2"/>
          <a:stretch/>
        </p:blipFill>
        <p:spPr bwMode="auto">
          <a:xfrm>
            <a:off x="4732353" y="1544729"/>
            <a:ext cx="4351807" cy="2330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8"/>
          <a:stretch/>
        </p:blipFill>
        <p:spPr bwMode="auto">
          <a:xfrm>
            <a:off x="75518" y="4069080"/>
            <a:ext cx="4480497" cy="238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542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ЯКласс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8064" y="1600201"/>
            <a:ext cx="3538736" cy="4061048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ЯКласс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 — онлайн-проект, позиционируемый как «цифровой образовательный ресурс для школ», резидент Инновационного центра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Сколково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1"/>
          <a:stretch/>
        </p:blipFill>
        <p:spPr bwMode="auto">
          <a:xfrm>
            <a:off x="451512" y="1536192"/>
            <a:ext cx="4608512" cy="2468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5"/>
          <a:stretch/>
        </p:blipFill>
        <p:spPr bwMode="auto">
          <a:xfrm>
            <a:off x="444628" y="4261104"/>
            <a:ext cx="4622280" cy="2408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228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Google Forms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Google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Classroom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8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Google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Forms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- это инструмент для создания тестов, опросов, голосования, викторин, онлайн-</a:t>
            </a:r>
            <a:r>
              <a:rPr lang="ru-RU" sz="1800" dirty="0" err="1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квестов</a:t>
            </a:r>
            <a:r>
              <a:rPr lang="ru-RU" sz="180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Тесты имеют автоматическую проверку</a:t>
            </a:r>
            <a:r>
              <a:rPr lang="ru-RU" sz="18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algn="just"/>
            <a:endParaRPr lang="ru-RU" sz="1800" dirty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/>
            <a:endParaRPr lang="ru-RU" sz="1800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/>
            <a:endParaRPr lang="ru-RU" sz="1800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/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Google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Classroom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- система управления виртуальным классом. Здесь можно выдавать задания и проводить контроль, создавать полноценные онлайн-курсы.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84" y="1544195"/>
            <a:ext cx="4317024" cy="242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49080"/>
            <a:ext cx="4320480" cy="2430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060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Сферум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843881"/>
            <a:ext cx="40386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8200" y="1843881"/>
            <a:ext cx="40386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411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Виртуальный тур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Виртуальный тур — это мультимедийный способ представления окружающего вас пространства. В виртуальные туры, как правило, включают и другие интерактивные элементы: всплывающие информационные окна, поясняющие надписи, графически оформленные клавиши управления и т.д.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59" y="1556792"/>
            <a:ext cx="425369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4320479" cy="2422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934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Интерактивная доска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admin\Desktop\170574637965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3960440" cy="506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dmin\Desktop\170574637967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556793"/>
            <a:ext cx="3960440" cy="511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88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202</Words>
  <Application>Microsoft Office PowerPoint</Application>
  <PresentationFormat>Экран (4:3)</PresentationFormat>
  <Paragraphs>32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Цифровая образовательная среда в урочной и внеурочной деятельности</vt:lpstr>
      <vt:lpstr>Учи.ру</vt:lpstr>
      <vt:lpstr>Российская электронная школа</vt:lpstr>
      <vt:lpstr>ЦОС Моя школа</vt:lpstr>
      <vt:lpstr>ЯКласс</vt:lpstr>
      <vt:lpstr>Google Forms и Google Classroom </vt:lpstr>
      <vt:lpstr>Сферум.</vt:lpstr>
      <vt:lpstr>Виртуальный тур</vt:lpstr>
      <vt:lpstr>Интерактивная доска</vt:lpstr>
      <vt:lpstr>Использование интерактивной доски во внеурочной деятельности</vt:lpstr>
      <vt:lpstr>Электризация тел.</vt:lpstr>
      <vt:lpstr>Онлайн конкурсы и викторины РГО</vt:lpstr>
      <vt:lpstr>Акция «Достижения России»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ЦОС Моя школа</dc:title>
  <dc:creator>admin</dc:creator>
  <cp:lastModifiedBy>admin</cp:lastModifiedBy>
  <cp:revision>17</cp:revision>
  <dcterms:created xsi:type="dcterms:W3CDTF">2024-01-20T08:41:40Z</dcterms:created>
  <dcterms:modified xsi:type="dcterms:W3CDTF">2024-07-31T04:00:42Z</dcterms:modified>
</cp:coreProperties>
</file>