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85" r:id="rId2"/>
    <p:sldId id="280" r:id="rId3"/>
    <p:sldId id="277" r:id="rId4"/>
    <p:sldId id="278" r:id="rId5"/>
    <p:sldId id="279" r:id="rId6"/>
    <p:sldId id="281" r:id="rId7"/>
    <p:sldId id="282" r:id="rId8"/>
    <p:sldId id="283" r:id="rId9"/>
    <p:sldId id="256" r:id="rId10"/>
    <p:sldId id="257" r:id="rId11"/>
    <p:sldId id="259" r:id="rId12"/>
    <p:sldId id="258" r:id="rId13"/>
    <p:sldId id="260" r:id="rId14"/>
    <p:sldId id="263" r:id="rId15"/>
    <p:sldId id="264" r:id="rId16"/>
    <p:sldId id="267" r:id="rId17"/>
    <p:sldId id="268" r:id="rId18"/>
    <p:sldId id="270" r:id="rId19"/>
    <p:sldId id="271" r:id="rId20"/>
    <p:sldId id="273" r:id="rId21"/>
    <p:sldId id="274" r:id="rId22"/>
    <p:sldId id="275" r:id="rId23"/>
    <p:sldId id="276" r:id="rId24"/>
    <p:sldId id="28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5662" autoAdjust="0"/>
    <p:restoredTop sz="94660"/>
  </p:normalViewPr>
  <p:slideViewPr>
    <p:cSldViewPr>
      <p:cViewPr varScale="1">
        <p:scale>
          <a:sx n="80" d="100"/>
          <a:sy n="80" d="100"/>
        </p:scale>
        <p:origin x="1987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5FDF34-5E0B-4B41-9695-928A14200EB4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08A2B-0046-45CF-8FDE-91148B975C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657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608A2B-0046-45CF-8FDE-91148B975C5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483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B086-0A4B-4291-9C0B-E39202809539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984D1-C93D-4370-804F-8811794BCE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B086-0A4B-4291-9C0B-E39202809539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984D1-C93D-4370-804F-8811794BC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B086-0A4B-4291-9C0B-E39202809539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984D1-C93D-4370-804F-8811794BC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659779A-D68A-41DA-BE47-8F1E0C122C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B086-0A4B-4291-9C0B-E39202809539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984D1-C93D-4370-804F-8811794BCE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B086-0A4B-4291-9C0B-E39202809539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984D1-C93D-4370-804F-8811794BC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B086-0A4B-4291-9C0B-E39202809539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984D1-C93D-4370-804F-8811794BCE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B086-0A4B-4291-9C0B-E39202809539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984D1-C93D-4370-804F-8811794BCE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B086-0A4B-4291-9C0B-E39202809539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984D1-C93D-4370-804F-8811794BC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B086-0A4B-4291-9C0B-E39202809539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984D1-C93D-4370-804F-8811794BC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B086-0A4B-4291-9C0B-E39202809539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984D1-C93D-4370-804F-8811794BC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4B086-0A4B-4291-9C0B-E39202809539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984D1-C93D-4370-804F-8811794BCE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C44B086-0A4B-4291-9C0B-E39202809539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BE984D1-C93D-4370-804F-8811794BCE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12" Type="http://schemas.openxmlformats.org/officeDocument/2006/relationships/image" Target="../media/image3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jpeg"/><Relationship Id="rId11" Type="http://schemas.openxmlformats.org/officeDocument/2006/relationships/image" Target="../media/image37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1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1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99592" y="2492896"/>
            <a:ext cx="7319367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err="1"/>
              <a:t>Игра:Занимательная</a:t>
            </a:r>
            <a:r>
              <a:rPr lang="ru-RU" dirty="0"/>
              <a:t> экономика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77DB6-8A08-46D5-80D0-F68F90D56510}"/>
              </a:ext>
            </a:extLst>
          </p:cNvPr>
          <p:cNvSpPr txBox="1"/>
          <p:nvPr/>
        </p:nvSpPr>
        <p:spPr>
          <a:xfrm flipH="1">
            <a:off x="5724128" y="5661248"/>
            <a:ext cx="3203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Подготовила: Лихачева О.А.</a:t>
            </a:r>
          </a:p>
        </p:txBody>
      </p:sp>
    </p:spTree>
    <p:extLst>
      <p:ext uri="{BB962C8B-B14F-4D97-AF65-F5344CB8AC3E}">
        <p14:creationId xmlns:p14="http://schemas.microsoft.com/office/powerpoint/2010/main" val="165634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23\AppData\Local\Microsoft\Windows\Temporary Internet Files\Content.IE5\B0BD2WWP\MC900438041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93307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1418148"/>
            <a:ext cx="873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1,2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51920" y="2380077"/>
            <a:ext cx="8306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/>
              <a:t>+</a:t>
            </a:r>
          </a:p>
        </p:txBody>
      </p:sp>
      <p:pic>
        <p:nvPicPr>
          <p:cNvPr id="1027" name="Picture 3" descr="C:\Users\123\AppData\Local\Microsoft\Windows\Temporary Internet Files\Content.IE5\2ROC5GIM\MC90033787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597" y="2137507"/>
            <a:ext cx="4223168" cy="2054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82597" y="494820"/>
            <a:ext cx="108876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/>
              <a:t>,,</a:t>
            </a:r>
          </a:p>
        </p:txBody>
      </p:sp>
    </p:spTree>
    <p:extLst>
      <p:ext uri="{BB962C8B-B14F-4D97-AF65-F5344CB8AC3E}">
        <p14:creationId xmlns:p14="http://schemas.microsoft.com/office/powerpoint/2010/main" val="4224783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2331004"/>
            <a:ext cx="2088232" cy="1512168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9600" dirty="0"/>
              <a:t>ДО</a:t>
            </a:r>
          </a:p>
        </p:txBody>
      </p:sp>
      <p:pic>
        <p:nvPicPr>
          <p:cNvPr id="3077" name="Picture 5" descr="C:\Users\123\AppData\Local\Microsoft\Windows\Temporary Internet Files\Content.IE5\6WHG0NE1\MP900448397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957" y="1852613"/>
            <a:ext cx="3496325" cy="23405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5024628" y="188640"/>
            <a:ext cx="154080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/>
              <a:t>,,,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13958" y="2302258"/>
            <a:ext cx="8306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/>
              <a:t>+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50096" y="2302258"/>
            <a:ext cx="8306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/>
              <a:t>+</a:t>
            </a:r>
          </a:p>
        </p:txBody>
      </p:sp>
      <p:pic>
        <p:nvPicPr>
          <p:cNvPr id="3078" name="Picture 6" descr="C:\Users\123\AppData\Local\Microsoft\Windows\Temporary Internet Files\Content.IE5\B0BD2WWP\MC900287504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773" y="1876187"/>
            <a:ext cx="2005343" cy="242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8777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4" t="8142" r="10974" b="11689"/>
          <a:stretch/>
        </p:blipFill>
        <p:spPr>
          <a:xfrm>
            <a:off x="1001924" y="1772816"/>
            <a:ext cx="2448272" cy="26516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123\AppData\Local\Microsoft\Windows\Temporary Internet Files\Content.IE5\JWTLQ22Z\MC900432535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72816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067944" y="2248126"/>
            <a:ext cx="8306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/>
              <a:t>+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31840" y="130277"/>
            <a:ext cx="63671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/>
              <a:t>,</a:t>
            </a:r>
          </a:p>
        </p:txBody>
      </p:sp>
    </p:spTree>
    <p:extLst>
      <p:ext uri="{BB962C8B-B14F-4D97-AF65-F5344CB8AC3E}">
        <p14:creationId xmlns:p14="http://schemas.microsoft.com/office/powerpoint/2010/main" val="91779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258" y="2130703"/>
            <a:ext cx="2516481" cy="1892394"/>
          </a:xfrm>
          <a:effectLst>
            <a:softEdge rad="63500"/>
          </a:effectLst>
        </p:spPr>
      </p:pic>
      <p:pic>
        <p:nvPicPr>
          <p:cNvPr id="4098" name="Picture 2" descr="C:\Users\123\AppData\Local\Microsoft\Windows\Temporary Internet Files\Content.IE5\2ROC5GIM\MP900434064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024" y="1988839"/>
            <a:ext cx="3297560" cy="2195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1924413" y="2301822"/>
            <a:ext cx="8306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/>
              <a:t>+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64974" y="2301822"/>
            <a:ext cx="8306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/>
              <a:t>+</a:t>
            </a:r>
          </a:p>
        </p:txBody>
      </p:sp>
      <p:pic>
        <p:nvPicPr>
          <p:cNvPr id="4099" name="Picture 3" descr="C:\Users\123\AppData\Local\Microsoft\Windows\Temporary Internet Files\Content.IE5\B0BD2WWP\MC90011286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1969216"/>
            <a:ext cx="2394979" cy="223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502574"/>
            <a:ext cx="9380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/>
              <a:t>,,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63332" y="502227"/>
            <a:ext cx="93807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/>
              <a:t>,,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72200" y="502574"/>
            <a:ext cx="131478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/>
              <a:t>,,,</a:t>
            </a:r>
          </a:p>
        </p:txBody>
      </p:sp>
    </p:spTree>
    <p:extLst>
      <p:ext uri="{BB962C8B-B14F-4D97-AF65-F5344CB8AC3E}">
        <p14:creationId xmlns:p14="http://schemas.microsoft.com/office/powerpoint/2010/main" val="3684576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7" name="Picture 11" descr="0_6e863_126a0d45_XL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752600"/>
            <a:ext cx="1670050" cy="2185988"/>
          </a:xfrm>
          <a:noFill/>
          <a:ln/>
        </p:spPr>
      </p:pic>
      <p:pic>
        <p:nvPicPr>
          <p:cNvPr id="4108" name="Picture 12" descr="com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905000"/>
            <a:ext cx="585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3" descr="comm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6400" y="1905000"/>
            <a:ext cx="43338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14" descr="plus_sign_clip_art_982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133600" y="2743200"/>
            <a:ext cx="984250" cy="914400"/>
          </a:xfrm>
          <a:noFill/>
          <a:ln/>
        </p:spPr>
      </p:pic>
      <p:pic>
        <p:nvPicPr>
          <p:cNvPr id="4111" name="Picture 15" descr="x400_images_catalog_items_1_t10m_60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3124200" y="1752600"/>
            <a:ext cx="2514600" cy="2286000"/>
          </a:xfrm>
          <a:noFill/>
          <a:ln/>
        </p:spPr>
      </p:pic>
      <p:pic>
        <p:nvPicPr>
          <p:cNvPr id="4112" name="Picture 16" descr="plus_sign_clip_art_982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43600" y="2743200"/>
            <a:ext cx="7556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17" descr="comm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10200" y="1905000"/>
            <a:ext cx="357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4" name="Picture 18" descr="comm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5000" y="1905000"/>
            <a:ext cx="350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5" name="Picture 19" descr="comma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19800" y="1905000"/>
            <a:ext cx="274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6" name="Picture 20" descr="comma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48400" y="1828800"/>
            <a:ext cx="381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7" name="Picture 21" descr="77769619_2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12" cstate="print"/>
          <a:srcRect/>
          <a:stretch>
            <a:fillRect/>
          </a:stretch>
        </p:blipFill>
        <p:spPr>
          <a:xfrm>
            <a:off x="6705600" y="2057400"/>
            <a:ext cx="1654175" cy="1600200"/>
          </a:xfrm>
          <a:noFill/>
          <a:ln/>
        </p:spPr>
      </p:pic>
      <p:pic>
        <p:nvPicPr>
          <p:cNvPr id="4119" name="Picture 23" descr="ji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24800" y="2819400"/>
            <a:ext cx="83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9" name="Picture 9" descr="plus_sign_clip_art_98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2667000"/>
            <a:ext cx="7556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 descr="2258193_4e8f462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55763" y="1600200"/>
            <a:ext cx="1641475" cy="2185988"/>
          </a:xfrm>
          <a:noFill/>
          <a:ln/>
        </p:spPr>
      </p:pic>
      <p:pic>
        <p:nvPicPr>
          <p:cNvPr id="5133" name="Picture 13" descr="comm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16002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Picture 14" descr="comm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" y="16002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6" name="Rectangle 16"/>
          <p:cNvSpPr>
            <a:spLocks noGrp="1" noChangeArrowheads="1"/>
          </p:cNvSpPr>
          <p:nvPr>
            <p:ph sz="quarter" idx="4"/>
          </p:nvPr>
        </p:nvSpPr>
        <p:spPr>
          <a:xfrm>
            <a:off x="4572000" y="1905000"/>
            <a:ext cx="4038600" cy="2187575"/>
          </a:xfrm>
        </p:spPr>
        <p:txBody>
          <a:bodyPr/>
          <a:lstStyle/>
          <a:p>
            <a:pPr>
              <a:buFontTx/>
              <a:buNone/>
            </a:pPr>
            <a:r>
              <a:rPr lang="ru-RU" sz="9600"/>
              <a:t>Ма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sz="quarter" idx="2"/>
          </p:nvPr>
        </p:nvSpPr>
        <p:spPr>
          <a:xfrm>
            <a:off x="3276600" y="2209800"/>
            <a:ext cx="1981200" cy="762000"/>
          </a:xfrm>
        </p:spPr>
        <p:txBody>
          <a:bodyPr>
            <a:normAutofit fontScale="92500" lnSpcReduction="20000"/>
          </a:bodyPr>
          <a:lstStyle/>
          <a:p>
            <a:pPr>
              <a:buFontTx/>
              <a:buNone/>
            </a:pPr>
            <a:r>
              <a:rPr lang="ru-RU" sz="5400"/>
              <a:t>М=Х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sz="quarter" idx="4"/>
          </p:nvPr>
        </p:nvSpPr>
        <p:spPr>
          <a:xfrm>
            <a:off x="7772400" y="2209800"/>
            <a:ext cx="1371600" cy="1014413"/>
          </a:xfrm>
        </p:spPr>
        <p:txBody>
          <a:bodyPr/>
          <a:lstStyle/>
          <a:p>
            <a:pPr>
              <a:buFontTx/>
              <a:buNone/>
            </a:pPr>
            <a:r>
              <a:rPr lang="ru-RU" sz="4400"/>
              <a:t>Е=О</a:t>
            </a:r>
          </a:p>
        </p:txBody>
      </p:sp>
      <p:pic>
        <p:nvPicPr>
          <p:cNvPr id="12297" name="Picture 9" descr="1823409t7b4z80edi"/>
          <p:cNvPicPr>
            <a:picLocks noGrp="1" noChangeAspect="1" noChangeArrowheads="1" noCro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1752600"/>
            <a:ext cx="2890838" cy="2185988"/>
          </a:xfrm>
          <a:noFill/>
          <a:ln/>
        </p:spPr>
      </p:pic>
      <p:pic>
        <p:nvPicPr>
          <p:cNvPr id="12298" name="Picture 10" descr="plus_sign_clip_art_98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2971800"/>
            <a:ext cx="7556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Picture 11" descr="484f8825-a4ee-45c6-819c-608b86ca0a1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181600" y="1752600"/>
            <a:ext cx="2667000" cy="2066925"/>
          </a:xfrm>
          <a:noFill/>
          <a:ln/>
        </p:spPr>
      </p:pic>
      <p:pic>
        <p:nvPicPr>
          <p:cNvPr id="12300" name="Picture 12" descr="comm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18288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0_68ce0_402c60a2_XXL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752600"/>
            <a:ext cx="2884488" cy="2185988"/>
          </a:xfrm>
          <a:noFill/>
          <a:ln/>
        </p:spPr>
      </p:pic>
      <p:pic>
        <p:nvPicPr>
          <p:cNvPr id="17417" name="Picture 9" descr="umbrellas-2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124200" y="1905000"/>
            <a:ext cx="2863850" cy="2185988"/>
          </a:xfrm>
          <a:noFill/>
          <a:ln/>
        </p:spPr>
      </p:pic>
      <p:pic>
        <p:nvPicPr>
          <p:cNvPr id="17418" name="Picture 10" descr="f77ab3f8cda4t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400800" y="1600200"/>
            <a:ext cx="2187575" cy="2187575"/>
          </a:xfrm>
          <a:noFill/>
          <a:ln/>
        </p:spPr>
      </p:pic>
      <p:pic>
        <p:nvPicPr>
          <p:cNvPr id="17419" name="Picture 11" descr="comm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17526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12" descr="comm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1828800"/>
            <a:ext cx="457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548680"/>
            <a:ext cx="6696744" cy="5112568"/>
          </a:xfrm>
          <a:prstGeom prst="rect">
            <a:avLst/>
          </a:prstGeom>
          <a:ln w="76200">
            <a:solidFill>
              <a:schemeClr val="tx2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41"/>
          <a:stretch/>
        </p:blipFill>
        <p:spPr>
          <a:xfrm>
            <a:off x="1115616" y="836712"/>
            <a:ext cx="6912768" cy="4752528"/>
          </a:xfrm>
          <a:prstGeom prst="rect">
            <a:avLst/>
          </a:prstGeom>
          <a:ln w="76200">
            <a:solidFill>
              <a:schemeClr val="tx2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371703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i="1" dirty="0">
                <a:effectLst/>
              </a:rPr>
              <a:t>Объедини общим термином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74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fsd.multiurok.ru/html/2017/09/29/s_59ce46c365683/img2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2"/>
          <a:stretch/>
        </p:blipFill>
        <p:spPr bwMode="auto">
          <a:xfrm>
            <a:off x="0" y="908720"/>
            <a:ext cx="9144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39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loud.prezentacii.org/18/08/68226/images/screen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8" t="8168" r="3041" b="33755"/>
          <a:stretch/>
        </p:blipFill>
        <p:spPr bwMode="auto">
          <a:xfrm>
            <a:off x="-3142" y="1340768"/>
            <a:ext cx="9145016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24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d.multiurok.ru/html/2017/09/29/s_59ce46c365683/img2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24" b="18101"/>
          <a:stretch/>
        </p:blipFill>
        <p:spPr bwMode="auto">
          <a:xfrm>
            <a:off x="0" y="1556792"/>
            <a:ext cx="9167956" cy="4006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67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loud.prezentacii.org/18/08/68226/images/screen2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" t="6199" r="1563" b="34740"/>
          <a:stretch/>
        </p:blipFill>
        <p:spPr bwMode="auto">
          <a:xfrm>
            <a:off x="-73024" y="1340768"/>
            <a:ext cx="9217024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80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myslide.ru/documents_3/f2409e88c5489dd8fb1286e0d1cf681b/img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" b="21379"/>
          <a:stretch/>
        </p:blipFill>
        <p:spPr bwMode="auto">
          <a:xfrm>
            <a:off x="22738" y="22327"/>
            <a:ext cx="9090536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39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uku.travel/wp-content/uploads/2019/03/%D0%9D%D0%B0-%D1%80%D1%8B%D0%BD%D0%BA%D0%B5-%D1%82%D0%B5%D0%BB%D1%8C-%D0%B0%D0%B2%D0%B8%D0%B2%D0%B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" y="332656"/>
            <a:ext cx="4320480" cy="287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736" y="3429000"/>
            <a:ext cx="4314056" cy="3235542"/>
          </a:xfrm>
          <a:prstGeom prst="rect">
            <a:avLst/>
          </a:prstGeom>
        </p:spPr>
      </p:pic>
      <p:pic>
        <p:nvPicPr>
          <p:cNvPr id="1030" name="Picture 6" descr="https://expert.ru/data/public/556443/556448/06-01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2656"/>
            <a:ext cx="4458642" cy="287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7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563018"/>
            <a:ext cx="3845832" cy="25638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563018"/>
            <a:ext cx="3843911" cy="2563888"/>
          </a:xfrm>
          <a:prstGeom prst="rect">
            <a:avLst/>
          </a:prstGeom>
        </p:spPr>
      </p:pic>
      <p:pic>
        <p:nvPicPr>
          <p:cNvPr id="2050" name="Picture 2" descr="https://smart-lab.ru/uploads/images/02/18/66/2019/07/10/9002e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356992"/>
            <a:ext cx="4248472" cy="3181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7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vmasshtabe.ru/wp-content/uploads/2015/10/311129-vms-Administrativnoe-zdanie-gos-uchrezhdeni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00587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avatars.mds.yandex.net/get-pdb/1664653/073fbf59-258c-40dc-8770-901851aedd64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60648"/>
            <a:ext cx="4454965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style4man.com/wp-content/uploads/2019/05/ss-customer-cx-happy-smile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236" y="3717032"/>
            <a:ext cx="4582476" cy="286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avatars.mds.yandex.net/get-zen_doc/1137439/pub_5ded14856d29c100ae4fadca_5ded14d0027a1500affb25f9/scale_12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22" y="3717032"/>
            <a:ext cx="3984715" cy="286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95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rimamedia.ru/f/big/647/6463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13817"/>
            <a:ext cx="3813460" cy="286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forexdengi.com/attachment.php?attachmentid=2694328&amp;d=15567827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645024"/>
            <a:ext cx="5305499" cy="263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avatars.mds.yandex.net/get-zen_doc/1582279/pub_5ddcfa1a8798bb77f726919d_5ddcfa51d7657134590e4538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0282"/>
            <a:ext cx="4274113" cy="286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20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forex.blog/wp-content/uploads/2019/02/maxresdefault_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806" y="332656"/>
            <a:ext cx="437808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332656"/>
            <a:ext cx="3843911" cy="2736304"/>
          </a:xfrm>
          <a:prstGeom prst="rect">
            <a:avLst/>
          </a:prstGeom>
        </p:spPr>
      </p:pic>
      <p:pic>
        <p:nvPicPr>
          <p:cNvPr id="5124" name="Picture 4" descr="http://sah53.ru/sites/default/files/2017-10/IMG_0676111111111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429000"/>
            <a:ext cx="6287736" cy="3007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06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g5.goodfon.ru/original/2000x1217/9/16/dengi-rubli-banknot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32656"/>
            <a:ext cx="410445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mtdata.ru/u30/photo362F/20096030212-0/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2657"/>
            <a:ext cx="444795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monitor-invest.net/images/for_articles/obescenivanie-valuti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852" y="3429000"/>
            <a:ext cx="6474296" cy="3237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061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276872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/>
              <a:t>РЕБУСЫ ПО ЭКОНОМИКЕ</a:t>
            </a:r>
          </a:p>
        </p:txBody>
      </p:sp>
    </p:spTree>
    <p:extLst>
      <p:ext uri="{BB962C8B-B14F-4D97-AF65-F5344CB8AC3E}">
        <p14:creationId xmlns:p14="http://schemas.microsoft.com/office/powerpoint/2010/main" val="168813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diamond/>
      </p:transition>
    </mc:Choice>
    <mc:Fallback xmlns="">
      <p:transition spd="slow">
        <p:diamond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153</TotalTime>
  <Words>39</Words>
  <Application>Microsoft Office PowerPoint</Application>
  <PresentationFormat>Экран (4:3)</PresentationFormat>
  <Paragraphs>22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Calibri</vt:lpstr>
      <vt:lpstr>Georgia</vt:lpstr>
      <vt:lpstr>Trebuchet MS</vt:lpstr>
      <vt:lpstr>Воздушный поток</vt:lpstr>
      <vt:lpstr>Игра:Занимательная экономика</vt:lpstr>
      <vt:lpstr>Объедини общим термином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РЕБУСЫ ПО ЭКОНОМИКЕ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Экономические ребусы</dc:title>
  <dc:creator>123</dc:creator>
  <cp:lastModifiedBy>оля</cp:lastModifiedBy>
  <cp:revision>22</cp:revision>
  <dcterms:created xsi:type="dcterms:W3CDTF">2012-12-13T14:14:34Z</dcterms:created>
  <dcterms:modified xsi:type="dcterms:W3CDTF">2024-07-31T04:34:10Z</dcterms:modified>
</cp:coreProperties>
</file>