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91" r:id="rId5"/>
    <p:sldId id="292" r:id="rId6"/>
    <p:sldId id="293" r:id="rId7"/>
    <p:sldId id="294" r:id="rId8"/>
    <p:sldId id="281" r:id="rId9"/>
    <p:sldId id="282" r:id="rId10"/>
    <p:sldId id="283" r:id="rId11"/>
    <p:sldId id="284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6" r:id="rId20"/>
    <p:sldId id="264" r:id="rId21"/>
    <p:sldId id="265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87" r:id="rId35"/>
    <p:sldId id="288" r:id="rId36"/>
    <p:sldId id="285" r:id="rId37"/>
    <p:sldId id="286" r:id="rId38"/>
    <p:sldId id="279" r:id="rId39"/>
    <p:sldId id="280" r:id="rId40"/>
    <p:sldId id="295" r:id="rId4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4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AB331F-CAB4-C6CD-9E1A-D5BB0695A4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23986F7-5399-A0D5-DD18-54B419CBB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C53F37-B0F4-C5E2-ADDC-B4047783C0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0A68ED-307F-9D6E-75ED-4DA6E05E7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74304E-9497-9B3D-E48D-E19553809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248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0B7AB-7376-381E-01C6-287A6571D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7A0D4A-BC8D-B8B7-5D35-7996844F84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5F4D8B-1C4C-1C2D-29C1-75098FFC0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E20999-A9E2-043B-7A7F-FDFE4DF2B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2E4E25-3FBB-A5E6-A7D4-E8C309B0C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1955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B2B129E-22E5-7DE9-4547-99029A0703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70CB34D-3C03-A11B-D96D-F34796DB58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F702859-05B1-0811-1554-0DFB2D49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E87827-DBA8-0C4F-586C-CE8A76249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83E52E7-2FEE-4472-8C22-23EAB3251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281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1E3E8D-0918-5438-DF1B-56769A007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64D27B-16CF-7F5A-53F7-157815324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25B6CB-87F1-CECC-8BD2-280ED21FE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5318D5-D306-A1E8-064C-8867C3998E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1B2CD-93E4-81EB-2C9C-DA40D853E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88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3D1E21-B49A-E360-5A11-9326AFB2D0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A0E5B0F-31DA-7681-BF1F-F44C964F53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74EF6A-EA71-1AEE-B14B-B9E00D0FA3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F2DD5E-7266-640A-2575-B4B99A26A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A3FDA14-5984-2CD3-580A-B53307088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558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D55B42-CA8A-9917-81A0-A6AEEAAA5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88BA28-BBCE-6D9C-6E88-747A221CE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B82092-EF9F-410A-3A22-FFCA60295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39C9369-9720-7F6A-D6B5-F67FA2C4C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E5C3BF-AB4E-C4E1-F185-773232F1A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F6EDE5B-8FF0-13DE-016B-DA0927E36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646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3E785-5AD2-52E5-CF31-2F61B51CB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3B0731-7169-F565-F275-0042BD050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331480-2037-1A65-9E34-3406E9540D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A7E82E8-DD15-D7CC-68D0-EE5647DB3E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664347D-5CD4-E0C0-2B49-223A7EE139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B4F13A4-D471-3D9F-CCDB-004D6CB3A8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A5278FC-2E2B-08B9-D286-F75C78364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1DDB200-E401-2481-EAAC-6E6608228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147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2FB2FB-F3EC-2D60-2DC0-03001A5CA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65D2DE9-C5EF-85AF-F7CB-B60EBCD4D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CDD74988-C205-399B-79A9-DEEC0FB86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FC402E7-2079-421E-68B1-73292FB2B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44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5FD1158-D761-34AB-8C9A-367AEBCE0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CA68C9F-1AAB-BAEB-AFAE-E0E47E786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08C115A-BBBD-8601-9AD9-BF3424F7D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277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9B8E4-B6E4-C9D8-81DE-6F8CA04D3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0AFE2F-3F9E-6408-BF41-46AFC98126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CEA4B83-0974-7C0B-4843-7F745058B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83F70D4-21C9-6C84-71CF-6B167EE6F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F04A77A-FF55-6707-7DFC-6A8AD3FB5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61073FE-9F4E-3AAE-49C6-52E930319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09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92C13-E632-2C61-2ADF-F3CC13FD1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4EE3D5C-2960-BEB2-EE4E-60F9838D53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C0498A-3802-10E5-CC71-94F3759E45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DDA0E76-A26D-B90B-8E5E-F9EF19BC4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1F379B6-FFA5-5C01-AB3B-D5A2F7F2E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AB6021-F1F6-065B-5D2A-FA49CECBD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1744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68F2FA-2551-6B85-88A9-E13389A27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656EE94-6692-92F7-1525-E6FC1DB505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4370F50-3A6D-591E-075B-CB3983282E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57E0C5-E5B1-4F13-B263-BA28E8639A3F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3F84C2-F67C-E8D9-0194-227D16FF66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76DC94-DD7A-E3AC-57D2-94475787B4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5C2B0-D9B6-4E09-9344-E05513B180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580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9A979E-A1A5-9EA3-7FBB-07FCFD766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86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78875C9-82DF-5A0E-BA79-C1AC9F8DAC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77" y="4775200"/>
            <a:ext cx="1569916" cy="199807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0877F44-4CF4-6174-33A0-6B301FFC5DB4}"/>
              </a:ext>
            </a:extLst>
          </p:cNvPr>
          <p:cNvSpPr/>
          <p:nvPr/>
        </p:nvSpPr>
        <p:spPr>
          <a:xfrm>
            <a:off x="6773333" y="23027"/>
            <a:ext cx="532835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>
                <a:ln w="0"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Знаешь ли </a:t>
            </a:r>
          </a:p>
          <a:p>
            <a:pPr algn="ctr"/>
            <a:r>
              <a:rPr lang="ru-RU" sz="5400" dirty="0">
                <a:ln w="0"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ты </a:t>
            </a:r>
          </a:p>
          <a:p>
            <a:pPr algn="ctr"/>
            <a:r>
              <a:rPr lang="ru-RU" sz="5400" dirty="0">
                <a:ln w="0">
                  <a:solidFill>
                    <a:srgbClr val="FF0000"/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Тюменскую область?</a:t>
            </a:r>
            <a:endParaRPr lang="ru-RU" sz="5400" b="0" cap="none" spc="0" dirty="0">
              <a:ln w="0">
                <a:solidFill>
                  <a:srgbClr val="FF0000"/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3367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69313D-30B1-634D-C89D-1E94EA9B2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82519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Какие цвета использованы для флага Тюменской области? </a:t>
            </a:r>
          </a:p>
        </p:txBody>
      </p:sp>
    </p:spTree>
    <p:extLst>
      <p:ext uri="{BB962C8B-B14F-4D97-AF65-F5344CB8AC3E}">
        <p14:creationId xmlns:p14="http://schemas.microsoft.com/office/powerpoint/2010/main" val="1510968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F3A12260-F238-0B75-78E7-82A965367E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0841" y="662870"/>
            <a:ext cx="8692091" cy="651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7303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3B8411-94E2-97BA-159B-4F853055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089" y="417690"/>
            <a:ext cx="10515600" cy="5599288"/>
          </a:xfrm>
        </p:spPr>
        <p:txBody>
          <a:bodyPr>
            <a:norm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Кто в настоящее время находится губернатором Тюменской области?</a:t>
            </a:r>
          </a:p>
        </p:txBody>
      </p:sp>
    </p:spTree>
    <p:extLst>
      <p:ext uri="{BB962C8B-B14F-4D97-AF65-F5344CB8AC3E}">
        <p14:creationId xmlns:p14="http://schemas.microsoft.com/office/powerpoint/2010/main" val="2040450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12A767-4302-73F7-9749-0BF21E69F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2511" y="286102"/>
            <a:ext cx="7481711" cy="1113719"/>
          </a:xfrm>
        </p:spPr>
        <p:txBody>
          <a:bodyPr>
            <a:normAutofit fontScale="90000"/>
          </a:bodyPr>
          <a:lstStyle/>
          <a:p>
            <a:r>
              <a:rPr lang="ru-RU" b="0" i="0" dirty="0">
                <a:solidFill>
                  <a:srgbClr val="FF0000"/>
                </a:solidFill>
                <a:effectLst/>
                <a:latin typeface="Linux Libertine"/>
              </a:rPr>
              <a:t>Моор Александр Викторович</a:t>
            </a:r>
            <a:br>
              <a:rPr lang="ru-RU" b="0" i="0" dirty="0">
                <a:effectLst/>
                <a:latin typeface="Linux Libertine"/>
              </a:rPr>
            </a:br>
            <a:endParaRPr lang="ru-RU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DEC6DF98-12D6-48B3-2351-193C87E7D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935" y="1175808"/>
            <a:ext cx="9219942" cy="531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2405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38A2F-D349-BF61-74F9-705365CD75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Кто из этих известных личностей ХХ века родился в Тюмени?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308755F0-05AB-7B47-3D70-709622A16B1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843" y="1798283"/>
            <a:ext cx="2196757" cy="282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27F6E710-EE99-997B-6AE3-D86A1EDBD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957" y="1796847"/>
            <a:ext cx="2028644" cy="2827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>
            <a:extLst>
              <a:ext uri="{FF2B5EF4-FFF2-40B4-BE49-F238E27FC236}">
                <a16:creationId xmlns:a16="http://schemas.microsoft.com/office/drawing/2014/main" id="{19A00173-C600-059A-1FE9-E370D106A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621" y="1798283"/>
            <a:ext cx="2295782" cy="282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 background">
            <a:extLst>
              <a:ext uri="{FF2B5EF4-FFF2-40B4-BE49-F238E27FC236}">
                <a16:creationId xmlns:a16="http://schemas.microsoft.com/office/drawing/2014/main" id="{58334EF9-D23B-74B5-6A41-072C41ADE7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072" y="1798283"/>
            <a:ext cx="1892395" cy="2838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4C51C2C-7EE4-FEC6-3B86-6F52BC0A5F9C}"/>
              </a:ext>
            </a:extLst>
          </p:cNvPr>
          <p:cNvSpPr txBox="1"/>
          <p:nvPr/>
        </p:nvSpPr>
        <p:spPr>
          <a:xfrm>
            <a:off x="951843" y="4730020"/>
            <a:ext cx="185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Ленин </a:t>
            </a:r>
          </a:p>
          <a:p>
            <a:pPr algn="ctr"/>
            <a:r>
              <a:rPr lang="ru-RU" dirty="0"/>
              <a:t>Владимир Ильич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620D21-6139-9827-2466-45084A0ABFE2}"/>
              </a:ext>
            </a:extLst>
          </p:cNvPr>
          <p:cNvSpPr txBox="1"/>
          <p:nvPr/>
        </p:nvSpPr>
        <p:spPr>
          <a:xfrm>
            <a:off x="3660957" y="4730020"/>
            <a:ext cx="2003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Мельникайте</a:t>
            </a:r>
          </a:p>
          <a:p>
            <a:pPr algn="ctr"/>
            <a:r>
              <a:rPr lang="ru-RU" dirty="0" err="1"/>
              <a:t>Марите</a:t>
            </a:r>
            <a:r>
              <a:rPr lang="ru-RU" dirty="0"/>
              <a:t> </a:t>
            </a:r>
            <a:r>
              <a:rPr lang="ru-RU" dirty="0" err="1"/>
              <a:t>Иозоовна</a:t>
            </a:r>
            <a:r>
              <a:rPr lang="ru-RU" dirty="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7CF100-7130-3866-051B-5952284ABA5E}"/>
              </a:ext>
            </a:extLst>
          </p:cNvPr>
          <p:cNvSpPr txBox="1"/>
          <p:nvPr/>
        </p:nvSpPr>
        <p:spPr>
          <a:xfrm>
            <a:off x="5926666" y="4741284"/>
            <a:ext cx="27526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Терешкова </a:t>
            </a:r>
          </a:p>
          <a:p>
            <a:pPr algn="ctr"/>
            <a:r>
              <a:rPr lang="ru-RU" dirty="0"/>
              <a:t>Валентина Владимировна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22AC2E-7E6D-3354-0254-8A6F46713356}"/>
              </a:ext>
            </a:extLst>
          </p:cNvPr>
          <p:cNvSpPr txBox="1"/>
          <p:nvPr/>
        </p:nvSpPr>
        <p:spPr>
          <a:xfrm>
            <a:off x="8941427" y="4730019"/>
            <a:ext cx="2216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Крапивин </a:t>
            </a:r>
          </a:p>
          <a:p>
            <a:pPr algn="ctr"/>
            <a:r>
              <a:rPr lang="ru-RU" dirty="0"/>
              <a:t>Владислав Петрович</a:t>
            </a:r>
          </a:p>
        </p:txBody>
      </p:sp>
    </p:spTree>
    <p:extLst>
      <p:ext uri="{BB962C8B-B14F-4D97-AF65-F5344CB8AC3E}">
        <p14:creationId xmlns:p14="http://schemas.microsoft.com/office/powerpoint/2010/main" val="9970089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FCC460F5-39B7-8CF8-3B89-4451D369E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755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7213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E21586-B768-6191-38D0-19D7DB85A2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Какая сказка написана автором из Тюменской области?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91D13D0-02AC-51AA-0797-797ACE8C69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143000" indent="-1143000">
              <a:buFont typeface="+mj-lt"/>
              <a:buAutoNum type="arabicPeriod"/>
            </a:pPr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Сказка о золотом петушке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Конёк-горбунок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Спящая царевна </a:t>
            </a:r>
          </a:p>
          <a:p>
            <a:pPr marL="1143000" indent="-1143000">
              <a:buFont typeface="+mj-lt"/>
              <a:buAutoNum type="arabicPeriod"/>
            </a:pPr>
            <a:r>
              <a:rPr lang="ru-RU" sz="6600" dirty="0">
                <a:solidFill>
                  <a:schemeClr val="accent1">
                    <a:lumMod val="75000"/>
                  </a:schemeClr>
                </a:solidFill>
              </a:rPr>
              <a:t>Три медведя</a:t>
            </a:r>
          </a:p>
        </p:txBody>
      </p:sp>
    </p:spTree>
    <p:extLst>
      <p:ext uri="{BB962C8B-B14F-4D97-AF65-F5344CB8AC3E}">
        <p14:creationId xmlns:p14="http://schemas.microsoft.com/office/powerpoint/2010/main" val="26793857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EBD438-4776-46B4-9296-71ED85879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88AC34-342B-DBD3-DA41-24EB603EA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595BD2BF-A036-60C6-3728-EE339B213C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788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2B002-0F0C-F4AE-69BE-9FCCA09FB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Здесь зашифровано старое название главной улицы города Тюмени?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153361B2-703F-1A28-43F1-97A2CC5C4BB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377" y="1907925"/>
            <a:ext cx="7528437" cy="424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0567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332C52E6-DE5E-0A54-5882-DAD6540D9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0"/>
            <a:ext cx="109727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321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31255E-3B5D-9E27-D348-B915BCE07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70075"/>
          </a:xfrm>
        </p:spPr>
        <p:txBody>
          <a:bodyPr>
            <a:normAutofit/>
          </a:bodyPr>
          <a:lstStyle/>
          <a:p>
            <a:r>
              <a:rPr lang="ru-RU" sz="4800" dirty="0">
                <a:solidFill>
                  <a:srgbClr val="FF0000"/>
                </a:solidFill>
              </a:rPr>
              <a:t>Когда была образована Тюменская область?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ACF3AF-9A50-6A11-C6E4-7CD9816E51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3555"/>
            <a:ext cx="10515600" cy="3693407"/>
          </a:xfrm>
        </p:spPr>
        <p:txBody>
          <a:bodyPr>
            <a:normAutofit/>
          </a:bodyPr>
          <a:lstStyle/>
          <a:p>
            <a:r>
              <a:rPr lang="ru-RU" sz="6600" dirty="0">
                <a:solidFill>
                  <a:schemeClr val="accent1">
                    <a:lumMod val="50000"/>
                  </a:schemeClr>
                </a:solidFill>
              </a:rPr>
              <a:t>14 сентября 1944</a:t>
            </a:r>
          </a:p>
          <a:p>
            <a:r>
              <a:rPr lang="ru-RU" sz="6600" dirty="0">
                <a:solidFill>
                  <a:schemeClr val="accent1">
                    <a:lumMod val="50000"/>
                  </a:schemeClr>
                </a:solidFill>
              </a:rPr>
              <a:t>14 августа 1994</a:t>
            </a:r>
          </a:p>
          <a:p>
            <a:r>
              <a:rPr lang="ru-RU" sz="6600" dirty="0">
                <a:solidFill>
                  <a:schemeClr val="accent1">
                    <a:lumMod val="50000"/>
                  </a:schemeClr>
                </a:solidFill>
              </a:rPr>
              <a:t>14 августа 1944</a:t>
            </a:r>
          </a:p>
        </p:txBody>
      </p:sp>
    </p:spTree>
    <p:extLst>
      <p:ext uri="{BB962C8B-B14F-4D97-AF65-F5344CB8AC3E}">
        <p14:creationId xmlns:p14="http://schemas.microsoft.com/office/powerpoint/2010/main" val="19127575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6B7508-1447-6015-366A-8F6EE0423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4376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 краеведческом музее Тюмени по адресу Ленина,2 выставлен самый большой в России скелет…, который в 1885 году нашел Иван </a:t>
            </a:r>
            <a:r>
              <a:rPr lang="ru-RU" dirty="0" err="1">
                <a:solidFill>
                  <a:srgbClr val="FF0000"/>
                </a:solidFill>
              </a:rPr>
              <a:t>Словцов</a:t>
            </a:r>
            <a:r>
              <a:rPr lang="ru-RU" dirty="0">
                <a:solidFill>
                  <a:srgbClr val="FF0000"/>
                </a:solidFill>
              </a:rPr>
              <a:t>, выдающийся деятель Тюмени, неподалеку от города, в деревне Решетниково. </a:t>
            </a: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Какому животному принадлежит этот скелет?</a:t>
            </a:r>
          </a:p>
        </p:txBody>
      </p:sp>
    </p:spTree>
    <p:extLst>
      <p:ext uri="{BB962C8B-B14F-4D97-AF65-F5344CB8AC3E}">
        <p14:creationId xmlns:p14="http://schemas.microsoft.com/office/powerpoint/2010/main" val="1644915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E266E0A7-EEB1-5765-1DA2-0DFDEC6FB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18" y="0"/>
            <a:ext cx="104441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1563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BFE424-6164-8705-9E3E-D00F800CA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605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Ниже приведён гимн Тюменской области, в котором пропущено название одного города. Назовите его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27AEBD-42FA-09D6-6252-733E8BBDD2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1999"/>
            <a:ext cx="10515600" cy="4144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Здесь буровые врезаются в землю, и в небо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Здесь Мегион, </a:t>
            </a: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Самотвор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и Урай, и Сургут,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Ямбург, Надым, </a:t>
            </a: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Угенгой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- поселенья-легенды,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Вышло уж так расположены именно тут,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 старом ……….. горят купола золотые,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А в Салехарде на пирсе стоит теплоход,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Весер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зажжёт фонари вдоль реки в Когалыме,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А из Тюмени в Москву скорый поезд идёт...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257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456225C-C022-06F1-B587-145465AD6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178" y="1086556"/>
            <a:ext cx="10515600" cy="46848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Здесь буровые врезаются в землю, и в небо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Здесь Мегион, </a:t>
            </a: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Самотвор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, и Урай, и Сургут,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Ямбург, Надым, </a:t>
            </a: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Угенгой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- поселенья-легенды,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Вышло уж так расположены именно тут,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 старом </a:t>
            </a:r>
            <a:r>
              <a:rPr lang="ru-RU" sz="3600" b="0" i="0" dirty="0">
                <a:solidFill>
                  <a:srgbClr val="C00000"/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Тобольске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горят купола золотые,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А в Салехарде на пирсе стоит теплоход,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 err="1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Весер</a:t>
            </a: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 зажжёт фонари вдоль реки в Когалыме,</a:t>
            </a:r>
            <a:br>
              <a:rPr lang="ru-RU" sz="3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0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А из Тюмени в Москву скорый поезд идёт...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2926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4CD10-A430-AD34-5713-E77973ED7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Здесь зашифрована фамилия известного ученого, который родился в Тюменской области?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5E15C308-E139-03B7-17A9-7D13358D051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755" y="1385778"/>
            <a:ext cx="4235823" cy="2267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9BD5079B-EBC1-6D4A-F9B5-682E61B18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555" y="4673491"/>
            <a:ext cx="4235823" cy="190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E075850C-E572-8C0F-30AF-863A1687CB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4005" y="4567347"/>
            <a:ext cx="3590925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5126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3EAC6-9A15-F082-38A7-F6E542C0D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i="0" dirty="0">
                <a:effectLst/>
                <a:latin typeface="Linux Libertine"/>
              </a:rPr>
              <a:t>Менделеев Дмитрий Иванович</a:t>
            </a:r>
            <a:br>
              <a:rPr lang="ru-RU" b="0" i="0" dirty="0">
                <a:effectLst/>
                <a:latin typeface="Linux Libertine"/>
              </a:rPr>
            </a:br>
            <a:endParaRPr lang="ru-RU" dirty="0"/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B5D02B20-5EFC-2098-3B2E-ADD893786D9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869" y="1825625"/>
            <a:ext cx="828826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8884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24CAFB-1A7D-7871-6661-4000394EA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87408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Эта древняя постройка есть в 11 городах России: Москве, Псков, Туле, Казани, Новгорода, Смоленское, Астрахане, Зарайске, Коломне, Нижнем Новгороде и только в одном городе Сибири. </a:t>
            </a:r>
            <a:br>
              <a:rPr lang="ru-RU" dirty="0">
                <a:solidFill>
                  <a:srgbClr val="FF0000"/>
                </a:solidFill>
              </a:rPr>
            </a:br>
            <a:br>
              <a:rPr lang="ru-RU" dirty="0">
                <a:solidFill>
                  <a:srgbClr val="FF0000"/>
                </a:solidFill>
              </a:rPr>
            </a:br>
            <a:r>
              <a:rPr lang="ru-RU" dirty="0">
                <a:solidFill>
                  <a:srgbClr val="FF0000"/>
                </a:solidFill>
              </a:rPr>
              <a:t>Как называется эта постройка?</a:t>
            </a:r>
          </a:p>
        </p:txBody>
      </p:sp>
    </p:spTree>
    <p:extLst>
      <p:ext uri="{BB962C8B-B14F-4D97-AF65-F5344CB8AC3E}">
        <p14:creationId xmlns:p14="http://schemas.microsoft.com/office/powerpoint/2010/main" val="174796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5301B-4CA4-F8D5-702E-54988C2F5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0" i="0" dirty="0">
                <a:solidFill>
                  <a:srgbClr val="FF0000"/>
                </a:solidFill>
                <a:effectLst/>
                <a:latin typeface="Linux Libertine"/>
              </a:rPr>
              <a:t>Тобольский кремль</a:t>
            </a:r>
            <a:br>
              <a:rPr lang="ru-RU" b="0" i="0" dirty="0">
                <a:effectLst/>
                <a:latin typeface="Linux Libertine"/>
              </a:rPr>
            </a:br>
            <a:endParaRPr lang="ru-RU" dirty="0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80141219-F860-A3A3-B256-9A0B32FD0CA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578" y="1309349"/>
            <a:ext cx="7778044" cy="518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44946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D742CA-A326-6DE8-F694-6DE7EC491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Сквера с каким названием нет в Тюмени?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99A39A-91BB-2BEC-CACF-4375EA006C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Сквер «Сибирских кошек»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Сквер «Десантников»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Сквер «Авиаторов»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800" dirty="0">
                <a:solidFill>
                  <a:schemeClr val="accent1">
                    <a:lumMod val="75000"/>
                  </a:schemeClr>
                </a:solidFill>
              </a:rPr>
              <a:t>Сквер «Пушкина»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36055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B9B8F1E-AD77-DA49-0E2F-9F96A7D10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5" y="0"/>
            <a:ext cx="89956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494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C93AD-0FBB-6B28-572E-3335C24895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67942"/>
          </a:xfrm>
        </p:spPr>
        <p:txBody>
          <a:bodyPr>
            <a:normAutofit fontScale="90000"/>
          </a:bodyPr>
          <a:lstStyle/>
          <a:p>
            <a:r>
              <a:rPr lang="ru-RU" sz="54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Тюменская область была образована </a:t>
            </a:r>
            <a:r>
              <a:rPr lang="ru-RU" sz="5400" b="1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14 августа 1944</a:t>
            </a:r>
            <a:r>
              <a:rPr lang="ru-RU" sz="5400" b="0" i="0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 года путём выделения ряда районов из Омской и Курганской областей. Первым формальным руководителем (председателем исполкома областного Совета депутатов трудящихся) был Кузьма Фёдорович Кошелев.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574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DFBA85-D222-79AE-2C43-C3A2165D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FF0000"/>
                </a:solidFill>
              </a:rPr>
              <a:t>В Тюмени есть здание, которое является самым большим в России, его площадь 36 тысяч квадратных метров, что это за здание?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06449B-B69A-0127-DCFE-21E24101A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Аквапарк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Драматический театр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Гимназия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5400" dirty="0">
                <a:solidFill>
                  <a:schemeClr val="accent1">
                    <a:lumMod val="50000"/>
                  </a:schemeClr>
                </a:solidFill>
              </a:rPr>
              <a:t>Цирк </a:t>
            </a:r>
          </a:p>
        </p:txBody>
      </p:sp>
    </p:spTree>
    <p:extLst>
      <p:ext uri="{BB962C8B-B14F-4D97-AF65-F5344CB8AC3E}">
        <p14:creationId xmlns:p14="http://schemas.microsoft.com/office/powerpoint/2010/main" val="8168713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7DC4C2-906C-A35B-454E-6E948827E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8000" dirty="0">
                <a:solidFill>
                  <a:srgbClr val="FF0000"/>
                </a:solidFill>
              </a:rPr>
              <a:t>Драматический театр</a:t>
            </a:r>
            <a:br>
              <a:rPr lang="ru-RU" sz="4400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/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9693E9EF-FDB1-7224-DAC0-D9650D92B5C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456" y="1870779"/>
            <a:ext cx="7205088" cy="477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2061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E99D5E-3BF0-3128-9590-0EACBC75F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48947"/>
            <a:ext cx="10515600" cy="4816475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Какими полезными ископаемыми славится наша Тюменская область?</a:t>
            </a:r>
          </a:p>
        </p:txBody>
      </p:sp>
    </p:spTree>
    <p:extLst>
      <p:ext uri="{BB962C8B-B14F-4D97-AF65-F5344CB8AC3E}">
        <p14:creationId xmlns:p14="http://schemas.microsoft.com/office/powerpoint/2010/main" val="14502202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B8192-A8EA-7949-3E57-A7F0C1162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Нефть и газ - богатства Тюменской области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4D35DA03-2C3F-88A0-903F-F07FE1E69D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96" y="1825625"/>
            <a:ext cx="652700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54272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7DE66-BF38-EDB1-A19F-7D18B4509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11497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Самое величественное и могучее дерево Тюменской области?</a:t>
            </a:r>
          </a:p>
        </p:txBody>
      </p:sp>
    </p:spTree>
    <p:extLst>
      <p:ext uri="{BB962C8B-B14F-4D97-AF65-F5344CB8AC3E}">
        <p14:creationId xmlns:p14="http://schemas.microsoft.com/office/powerpoint/2010/main" val="30139202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8B1FEE05-37E0-7EC6-2D8F-23C90164C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6162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4B3E93-7874-D856-6BA9-E3358A64EB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55053"/>
          </a:xfrm>
        </p:spPr>
        <p:txBody>
          <a:bodyPr>
            <a:normAutofit/>
          </a:bodyPr>
          <a:lstStyle/>
          <a:p>
            <a:r>
              <a:rPr lang="ru-RU" sz="5400" dirty="0">
                <a:solidFill>
                  <a:srgbClr val="FF0000"/>
                </a:solidFill>
              </a:rPr>
              <a:t>Какой город Тюменской области считается духовным центром Сибири?</a:t>
            </a:r>
          </a:p>
        </p:txBody>
      </p:sp>
    </p:spTree>
    <p:extLst>
      <p:ext uri="{BB962C8B-B14F-4D97-AF65-F5344CB8AC3E}">
        <p14:creationId xmlns:p14="http://schemas.microsoft.com/office/powerpoint/2010/main" val="1445658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0BDC081-B905-5388-DD2B-D952A684F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F2FF1C2C-6AE8-E4DA-09A3-B74F75792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4178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994D0B-4C39-A4BA-760F-CBDE480F2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Как называют жителей Тюмени?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D48A82C4-FC6E-15A0-591C-5ADD5C39EED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144" y="1825625"/>
            <a:ext cx="773571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5157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80C90D-0C92-31AC-C97F-BF3E838F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800" dirty="0">
                <a:solidFill>
                  <a:srgbClr val="FF0000"/>
                </a:solidFill>
              </a:rPr>
              <a:t>Тюменцы</a:t>
            </a:r>
          </a:p>
        </p:txBody>
      </p:sp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E3EFC18D-64F1-2896-8387-AB734A81A07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843" y="1602024"/>
            <a:ext cx="7778045" cy="518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88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D0DF3-F5D6-F426-77CF-6B333E5C8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Какой из гербов является гербом Тюменской области?</a:t>
            </a: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27BD3B2A-9CD6-0888-E9D9-D197863EA6E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495" y="425362"/>
            <a:ext cx="3967654" cy="300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C53EBCDB-C995-B24E-F13A-DB50D1CC0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633" y="2597061"/>
            <a:ext cx="5045516" cy="5045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Picture background">
            <a:extLst>
              <a:ext uri="{FF2B5EF4-FFF2-40B4-BE49-F238E27FC236}">
                <a16:creationId xmlns:a16="http://schemas.microsoft.com/office/drawing/2014/main" id="{1F89EAFA-3B14-2F60-EE4E-FB26778B9B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14" y="1690688"/>
            <a:ext cx="2863070" cy="456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Picture background">
            <a:extLst>
              <a:ext uri="{FF2B5EF4-FFF2-40B4-BE49-F238E27FC236}">
                <a16:creationId xmlns:a16="http://schemas.microsoft.com/office/drawing/2014/main" id="{38745554-5DB8-218D-4FF7-F44F91033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779" y="1927181"/>
            <a:ext cx="3473758" cy="3473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4175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0342B4-2CCD-4341-C302-09F5BF26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69542"/>
          </a:xfrm>
        </p:spPr>
        <p:txBody>
          <a:bodyPr>
            <a:normAutofit/>
          </a:bodyPr>
          <a:lstStyle/>
          <a:p>
            <a:r>
              <a:rPr lang="ru-RU" sz="16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</p:txBody>
      </p:sp>
    </p:spTree>
    <p:extLst>
      <p:ext uri="{BB962C8B-B14F-4D97-AF65-F5344CB8AC3E}">
        <p14:creationId xmlns:p14="http://schemas.microsoft.com/office/powerpoint/2010/main" val="2479087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690836-B000-C5EE-F938-08DDD7835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>
                <a:solidFill>
                  <a:srgbClr val="FF0000"/>
                </a:solidFill>
              </a:rPr>
              <a:t>Герб Тюменской области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274489AC-0444-4A5F-B6FF-36C0278720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78" y="1437569"/>
            <a:ext cx="7050838" cy="5337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613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1256D6-60E9-D09D-730F-44A76AFEF2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>
                <a:solidFill>
                  <a:srgbClr val="FF0000"/>
                </a:solidFill>
              </a:rPr>
              <a:t>Что написано на гербе Тюмени?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C9901A-0414-1724-2B49-286C4DA94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От сего града начинается </a:t>
            </a:r>
          </a:p>
          <a:p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Мать городов русских</a:t>
            </a:r>
          </a:p>
          <a:p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Верность земле и преданиям</a:t>
            </a:r>
          </a:p>
          <a:p>
            <a:r>
              <a:rPr lang="ru-RU" sz="6000" dirty="0">
                <a:solidFill>
                  <a:schemeClr val="accent1">
                    <a:lumMod val="50000"/>
                  </a:schemeClr>
                </a:solidFill>
              </a:rPr>
              <a:t>Зима близко</a:t>
            </a:r>
          </a:p>
        </p:txBody>
      </p:sp>
    </p:spTree>
    <p:extLst>
      <p:ext uri="{BB962C8B-B14F-4D97-AF65-F5344CB8AC3E}">
        <p14:creationId xmlns:p14="http://schemas.microsoft.com/office/powerpoint/2010/main" val="27603568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Picture background">
            <a:extLst>
              <a:ext uri="{FF2B5EF4-FFF2-40B4-BE49-F238E27FC236}">
                <a16:creationId xmlns:a16="http://schemas.microsoft.com/office/drawing/2014/main" id="{26A3083C-D321-A7AC-BB24-3140F52E2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332" y="-875817"/>
            <a:ext cx="8929511" cy="892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487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5B97CF-8D45-F643-1C02-D69804571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51853"/>
          </a:xfrm>
        </p:spPr>
        <p:txBody>
          <a:bodyPr>
            <a:normAutofit/>
          </a:bodyPr>
          <a:lstStyle/>
          <a:p>
            <a:r>
              <a:rPr lang="ru-RU" sz="7200" dirty="0">
                <a:solidFill>
                  <a:srgbClr val="FF0000"/>
                </a:solidFill>
              </a:rPr>
              <a:t>Какие звери изображены на гербе Тюменской области?</a:t>
            </a:r>
          </a:p>
        </p:txBody>
      </p:sp>
    </p:spTree>
    <p:extLst>
      <p:ext uri="{BB962C8B-B14F-4D97-AF65-F5344CB8AC3E}">
        <p14:creationId xmlns:p14="http://schemas.microsoft.com/office/powerpoint/2010/main" val="2946685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2D464D0B-7816-395F-2946-3794E29F33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511" y="204964"/>
            <a:ext cx="8003821" cy="600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6596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529</Words>
  <Application>Microsoft Office PowerPoint</Application>
  <PresentationFormat>Широкоэкранный</PresentationFormat>
  <Paragraphs>60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Calibri Light</vt:lpstr>
      <vt:lpstr>Linux Libertine</vt:lpstr>
      <vt:lpstr>Times New Roman</vt:lpstr>
      <vt:lpstr>Тема Office</vt:lpstr>
      <vt:lpstr>Презентация PowerPoint</vt:lpstr>
      <vt:lpstr>Когда была образована Тюменская область?</vt:lpstr>
      <vt:lpstr>Тюменская область была образована 14 августа 1944 года путём выделения ряда районов из Омской и Курганской областей. Первым формальным руководителем (председателем исполкома областного Совета депутатов трудящихся) был Кузьма Фёдорович Кошелев.</vt:lpstr>
      <vt:lpstr>Какой из гербов является гербом Тюменской области?</vt:lpstr>
      <vt:lpstr>Герб Тюменской области</vt:lpstr>
      <vt:lpstr>Что написано на гербе Тюмени?</vt:lpstr>
      <vt:lpstr>Презентация PowerPoint</vt:lpstr>
      <vt:lpstr>Какие звери изображены на гербе Тюменской области?</vt:lpstr>
      <vt:lpstr>Презентация PowerPoint</vt:lpstr>
      <vt:lpstr>Какие цвета использованы для флага Тюменской области? </vt:lpstr>
      <vt:lpstr>Презентация PowerPoint</vt:lpstr>
      <vt:lpstr>Кто в настоящее время находится губернатором Тюменской области?</vt:lpstr>
      <vt:lpstr>Моор Александр Викторович </vt:lpstr>
      <vt:lpstr>Кто из этих известных личностей ХХ века родился в Тюмени?</vt:lpstr>
      <vt:lpstr>Презентация PowerPoint</vt:lpstr>
      <vt:lpstr>Какая сказка написана автором из Тюменской области?</vt:lpstr>
      <vt:lpstr>Презентация PowerPoint</vt:lpstr>
      <vt:lpstr>Здесь зашифровано старое название главной улицы города Тюмени?</vt:lpstr>
      <vt:lpstr>Презентация PowerPoint</vt:lpstr>
      <vt:lpstr>В краеведческом музее Тюмени по адресу Ленина,2 выставлен самый большой в России скелет…, который в 1885 году нашел Иван Словцов, выдающийся деятель Тюмени, неподалеку от города, в деревне Решетниково.   Какому животному принадлежит этот скелет?</vt:lpstr>
      <vt:lpstr>Презентация PowerPoint</vt:lpstr>
      <vt:lpstr>Ниже приведён гимн Тюменской области, в котором пропущено название одного города. Назовите его</vt:lpstr>
      <vt:lpstr>Презентация PowerPoint</vt:lpstr>
      <vt:lpstr>Здесь зашифрована фамилия известного ученого, который родился в Тюменской области?</vt:lpstr>
      <vt:lpstr>Менделеев Дмитрий Иванович </vt:lpstr>
      <vt:lpstr>Эта древняя постройка есть в 11 городах России: Москве, Псков, Туле, Казани, Новгорода, Смоленское, Астрахане, Зарайске, Коломне, Нижнем Новгороде и только в одном городе Сибири.   Как называется эта постройка?</vt:lpstr>
      <vt:lpstr>Тобольский кремль </vt:lpstr>
      <vt:lpstr>Сквера с каким названием нет в Тюмени?</vt:lpstr>
      <vt:lpstr>Презентация PowerPoint</vt:lpstr>
      <vt:lpstr>В Тюмени есть здание, которое является самым большим в России, его площадь 36 тысяч квадратных метров, что это за здание?</vt:lpstr>
      <vt:lpstr>Драматический театр </vt:lpstr>
      <vt:lpstr>Какими полезными ископаемыми славится наша Тюменская область?</vt:lpstr>
      <vt:lpstr>Нефть и газ - богатства Тюменской области</vt:lpstr>
      <vt:lpstr>Самое величественное и могучее дерево Тюменской области?</vt:lpstr>
      <vt:lpstr>Презентация PowerPoint</vt:lpstr>
      <vt:lpstr>Какой город Тюменской области считается духовным центром Сибири?</vt:lpstr>
      <vt:lpstr>Презентация PowerPoint</vt:lpstr>
      <vt:lpstr>Как называют жителей Тюмени?</vt:lpstr>
      <vt:lpstr>Тюменцы</vt:lpstr>
      <vt:lpstr>Спасибо!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DIANA</dc:creator>
  <cp:lastModifiedBy>DIANA</cp:lastModifiedBy>
  <cp:revision>3</cp:revision>
  <dcterms:created xsi:type="dcterms:W3CDTF">2024-07-30T12:28:07Z</dcterms:created>
  <dcterms:modified xsi:type="dcterms:W3CDTF">2024-07-31T07:32:22Z</dcterms:modified>
</cp:coreProperties>
</file>