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30" d="100"/>
          <a:sy n="130" d="100"/>
        </p:scale>
        <p:origin x="900" y="5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32313D-521E-F09B-D178-23A11A4B37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057025A-C8B7-EDDC-BD08-7EA49AB2C1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98FFCB-8C05-A756-2907-FD78CF6D69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241450-C899-DAB0-CD7B-A25626E71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99ACAC9-2BCF-A0AB-633C-A624E2F39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049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FCE695-EB21-12F4-CFA6-FDFA4E2D0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79279EE-867F-3F5C-D5F7-56A7CB49F0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463561-AE23-C1DC-D590-5B157C70D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EC621A-9F89-D689-28D8-A411E35BB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CA6EC39-C87C-787B-BE8B-E1BDCE057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660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FA7092E-923B-455B-57A6-253253923D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8F3FA5E-2FAA-6ECC-04B2-D199EBD0B2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9A47064-F5EF-AD16-6840-76C64D41D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22C926E-663E-3604-4607-4828AF41A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8C378C-F4E3-0872-2814-55641FFE0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839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C937A1-D248-6E76-4E34-D304C938A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68CADC-009F-7A47-5449-73AC0AF080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7B04B8-70F0-5ED2-0E33-0C8D742846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BC463E-73E2-8898-CF55-A37139581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70DD73-8390-89EA-570C-DCB0B6596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009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9858B-6D9E-184B-55E5-36EDC44DE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625697-E506-9343-D9C1-4910FEECA4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D2E4C2-9E1D-5F75-9D75-38EB44FA9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6A9375-F8FA-961B-8EE7-42ACD83C2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FDB2F5-89BE-D79F-170F-1EC1E2361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15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D9947E-A63E-EC64-0FF5-AA59F9A7F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762B5F-B2E3-09CC-613F-3CEB9EB084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191228D-946F-FDC8-DF1D-8F2364434F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CE91A9-FE27-D6A6-A36F-EAEDCD887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31E1161-02DD-9413-0E5E-46D289CB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182138-C9A2-5C32-C97E-398C85B01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309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35FF61-769C-8CD6-CEF7-57283C3D22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507F1AB-75A7-E2C5-C28C-8742ED33A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7AA424D-0995-145E-A0C6-D87348319C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32B2FD7-2BB1-89F4-C2EB-9EA645808F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EC46652-4DBF-D3BD-56C5-C6A6AB4E4D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CC7AC40-B490-015F-052A-C6BAC4EC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DB5A3A-63A9-D953-9E91-C032AA839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6A099AE-F8B3-1FC1-852E-F34955C76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165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8DFC60-2C40-43AF-DE61-8A3508158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B6310B3-338D-240F-D450-CC944FC82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C3895A2-67C3-7B4F-5AC3-C89EDD9D8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A3457BC-00E5-DAB6-D10B-B22D8F212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763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4522BD5-4D00-6F1B-AAFB-068DB43ED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144D3BE-4EA2-18A1-3C41-221E4948F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37C5C2B-5555-4A0C-1EB9-2A0108214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62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E8D7FB-F402-92A9-D876-8F95D8E3F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A1D5B7-3359-E739-0173-7D268735E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568E509-0590-C59F-52AC-0F6CED2EF3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BC9B1D-8DCD-23B9-B753-FE06CA976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C8E7CF-10E5-DB89-17D4-B66DB9F53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A4247CC-5832-E4C4-8738-C3F03FA62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513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DEB120-83C8-308D-D5D4-1B5B539BC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4A8540B-15C4-7A98-EDEB-735D18E67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0F3D128-C66D-A296-6923-53CDC34D6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D66D7ED-DC02-F3DC-3F40-DF9E3CA04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4E2B45D-4E33-E513-ACF7-0C7C02C00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19EEDE3-F7F1-AD51-8BEC-423846EB6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494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95D5C7-3BF6-14A5-7BC4-00D78C7D19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65258C-DBCD-4D66-513E-F1A0A86DEE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01B68F-F9A0-117C-1483-4A3450C35F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E793A-D3BE-415E-8256-4E1ED801B6D3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4BF5DF-2450-AB8C-2D59-A217837AA4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4BCAF9-367F-86DB-2DA8-100F9C180F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54FAD-370C-484D-BA98-5B5222A7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971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microsoft.com/office/2007/relationships/hdphoto" Target="../media/hdphoto4.wdp"/><Relationship Id="rId18" Type="http://schemas.openxmlformats.org/officeDocument/2006/relationships/image" Target="../media/image3.png"/><Relationship Id="rId26" Type="http://schemas.openxmlformats.org/officeDocument/2006/relationships/image" Target="../media/image18.png"/><Relationship Id="rId3" Type="http://schemas.openxmlformats.org/officeDocument/2006/relationships/image" Target="../media/image6.png"/><Relationship Id="rId21" Type="http://schemas.microsoft.com/office/2007/relationships/hdphoto" Target="../media/hdphoto6.wdp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17" Type="http://schemas.microsoft.com/office/2007/relationships/hdphoto" Target="../media/hdphoto5.wdp"/><Relationship Id="rId25" Type="http://schemas.microsoft.com/office/2007/relationships/hdphoto" Target="../media/hdphoto8.wdp"/><Relationship Id="rId2" Type="http://schemas.openxmlformats.org/officeDocument/2006/relationships/image" Target="../media/image1.png"/><Relationship Id="rId16" Type="http://schemas.openxmlformats.org/officeDocument/2006/relationships/image" Target="../media/image14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microsoft.com/office/2007/relationships/hdphoto" Target="../media/hdphoto2.wdp"/><Relationship Id="rId24" Type="http://schemas.openxmlformats.org/officeDocument/2006/relationships/image" Target="../media/image17.png"/><Relationship Id="rId5" Type="http://schemas.microsoft.com/office/2007/relationships/hdphoto" Target="../media/hdphoto3.wdp"/><Relationship Id="rId15" Type="http://schemas.openxmlformats.org/officeDocument/2006/relationships/image" Target="../media/image2.png"/><Relationship Id="rId23" Type="http://schemas.microsoft.com/office/2007/relationships/hdphoto" Target="../media/hdphoto7.wdp"/><Relationship Id="rId10" Type="http://schemas.openxmlformats.org/officeDocument/2006/relationships/image" Target="../media/image4.png"/><Relationship Id="rId19" Type="http://schemas.microsoft.com/office/2007/relationships/hdphoto" Target="../media/hdphoto1.wdp"/><Relationship Id="rId4" Type="http://schemas.openxmlformats.org/officeDocument/2006/relationships/image" Target="../media/image7.png"/><Relationship Id="rId9" Type="http://schemas.openxmlformats.org/officeDocument/2006/relationships/image" Target="../media/image11.png"/><Relationship Id="rId14" Type="http://schemas.openxmlformats.org/officeDocument/2006/relationships/image" Target="../media/image13.png"/><Relationship Id="rId22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578BE2-EA2D-16C2-77E1-2A21872519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4E19EB-D9C3-C5F2-5415-8D05C37374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251CF4-992A-FF01-2A38-EE556F05AA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71"/>
            <a:ext cx="12192000" cy="685596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D9EE747-1ED3-7361-7231-092EB60C5BC6}"/>
              </a:ext>
            </a:extLst>
          </p:cNvPr>
          <p:cNvSpPr/>
          <p:nvPr/>
        </p:nvSpPr>
        <p:spPr>
          <a:xfrm>
            <a:off x="1709408" y="199163"/>
            <a:ext cx="93527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Ink Free" panose="03080402000500000000" pitchFamily="66" charset="0"/>
              </a:rPr>
              <a:t>Артикуляционная гимнастика </a:t>
            </a:r>
          </a:p>
          <a:p>
            <a:pPr algn="ctr"/>
            <a:r>
              <a:rPr lang="ru-RU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Ink Free" panose="03080402000500000000" pitchFamily="66" charset="0"/>
              </a:rPr>
              <a:t>для сонорных звуков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8223517-6358-33D3-CA30-A7A83C6CDC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407" y="2292425"/>
            <a:ext cx="1754326" cy="175432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D5F7868-3092-8EA0-51BA-9D62693BCE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548" b="92659" l="10000" r="90000">
                        <a14:foregroundMark x1="51190" y1="7937" x2="51190" y2="7937"/>
                        <a14:foregroundMark x1="51786" y1="6746" x2="51786" y2="6746"/>
                        <a14:foregroundMark x1="48452" y1="92659" x2="48452" y2="9265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88366" y="3400723"/>
            <a:ext cx="3430652" cy="205839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ECACEE9-0171-6780-C100-2132CCAFD3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742" b="92937" l="4473" r="96965">
                        <a14:foregroundMark x1="30831" y1="9310" x2="69968" y2="16854"/>
                        <a14:foregroundMark x1="66294" y1="6902" x2="65655" y2="6742"/>
                        <a14:foregroundMark x1="88179" y1="39486" x2="84984" y2="55377"/>
                        <a14:foregroundMark x1="84984" y1="55377" x2="73323" y2="77528"/>
                        <a14:foregroundMark x1="73323" y1="77528" x2="72843" y2="78010"/>
                        <a14:foregroundMark x1="90895" y1="70626" x2="90895" y2="70626"/>
                        <a14:foregroundMark x1="90415" y1="68218" x2="87220" y2="73676"/>
                        <a14:foregroundMark x1="96965" y1="58427" x2="96965" y2="58427"/>
                        <a14:foregroundMark x1="9904" y1="33226" x2="8626" y2="43660"/>
                        <a14:foregroundMark x1="10383" y1="50562" x2="10543" y2="63724"/>
                        <a14:foregroundMark x1="5591" y1="51204" x2="5591" y2="51204"/>
                        <a14:foregroundMark x1="4473" y1="41734" x2="4473" y2="41734"/>
                        <a14:foregroundMark x1="33546" y1="90209" x2="45208" y2="92937"/>
                        <a14:foregroundMark x1="68371" y1="7705" x2="68371" y2="7705"/>
                        <a14:foregroundMark x1="72204" y1="9952" x2="73802" y2="110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70237" y="2238778"/>
            <a:ext cx="2096766" cy="208671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776620C-E8EF-38E7-2468-C852C9AA75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3250" y="3009489"/>
            <a:ext cx="2784975" cy="2598699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5A739A5-C078-A5FA-49F2-3AE7E56D0E0D}"/>
              </a:ext>
            </a:extLst>
          </p:cNvPr>
          <p:cNvSpPr/>
          <p:nvPr/>
        </p:nvSpPr>
        <p:spPr>
          <a:xfrm>
            <a:off x="5162513" y="2022660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FCFD78-2FB6-2ACB-6050-515734CBDF46}"/>
              </a:ext>
            </a:extLst>
          </p:cNvPr>
          <p:cNvSpPr txBox="1"/>
          <p:nvPr/>
        </p:nvSpPr>
        <p:spPr>
          <a:xfrm>
            <a:off x="2154692" y="2347770"/>
            <a:ext cx="124855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8000" b="1" i="0" u="none" strike="noStrike" kern="1200" cap="none" spc="0" normalizeH="0" baseline="0" noProof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Gabriola" panose="04040605051002020D02" pitchFamily="82" charset="0"/>
              </a:rPr>
              <a:t>[</a:t>
            </a:r>
            <a:r>
              <a:rPr kumimoji="0" lang="ru-RU" sz="8000" b="1" i="0" u="none" strike="noStrike" kern="1200" cap="none" spc="0" normalizeH="0" baseline="0" noProof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Gabriola" panose="04040605051002020D02" pitchFamily="82" charset="0"/>
              </a:rPr>
              <a:t>Р</a:t>
            </a:r>
            <a:r>
              <a:rPr kumimoji="0" lang="en-US" sz="8000" b="1" i="0" u="none" strike="noStrike" kern="1200" cap="none" spc="0" normalizeH="0" baseline="0" noProof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Gabriola" panose="04040605051002020D02" pitchFamily="82" charset="0"/>
              </a:rPr>
              <a:t>]</a:t>
            </a:r>
            <a:r>
              <a:rPr kumimoji="0" lang="ru-RU" sz="8000" b="1" i="0" u="none" strike="noStrike" kern="1200" cap="none" spc="0" normalizeH="0" baseline="0" noProof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Gabriola" panose="04040605051002020D02" pitchFamily="82" charset="0"/>
              </a:rPr>
              <a:t> 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Gabriola" panose="04040605051002020D02" pitchFamily="82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F7CE24A7-647C-A7CB-2CCB-A347A10639AA}"/>
              </a:ext>
            </a:extLst>
          </p:cNvPr>
          <p:cNvSpPr/>
          <p:nvPr/>
        </p:nvSpPr>
        <p:spPr>
          <a:xfrm>
            <a:off x="3716733" y="3679318"/>
            <a:ext cx="1396537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en-US" sz="8800" b="1" i="0" u="none" strike="noStrike" kern="1200" cap="none" spc="0" normalizeH="0" baseline="0" noProof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Gabriola" panose="04040605051002020D02" pitchFamily="82" charset="0"/>
              </a:rPr>
              <a:t>[</a:t>
            </a:r>
            <a:r>
              <a:rPr kumimoji="0" lang="ru-RU" sz="8800" b="1" i="0" u="none" strike="noStrike" kern="1200" cap="none" spc="0" normalizeH="0" baseline="0" noProof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Gabriola" panose="04040605051002020D02" pitchFamily="82" charset="0"/>
              </a:rPr>
              <a:t>Р</a:t>
            </a:r>
            <a:r>
              <a:rPr kumimoji="0" lang="en-US" sz="8800" b="1" i="0" u="none" strike="noStrike" kern="1200" cap="none" spc="0" normalizeH="0" baseline="0" noProof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Gabriola" panose="04040605051002020D02" pitchFamily="82" charset="0"/>
              </a:rPr>
              <a:t>’]</a:t>
            </a:r>
            <a:endParaRPr lang="ru-RU" sz="8800" b="1" cap="none" spc="0" dirty="0">
              <a:ln w="12700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Gabriola" panose="04040605051002020D02" pitchFamily="82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2E037B64-7724-8152-E9D1-93AC7C715AD8}"/>
              </a:ext>
            </a:extLst>
          </p:cNvPr>
          <p:cNvSpPr/>
          <p:nvPr/>
        </p:nvSpPr>
        <p:spPr>
          <a:xfrm>
            <a:off x="5824400" y="2358529"/>
            <a:ext cx="184056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en-US" sz="9600" b="1" i="0" u="none" strike="noStrike" kern="1200" cap="none" spc="0" normalizeH="0" baseline="0" noProof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Gabriola" panose="04040605051002020D02" pitchFamily="82" charset="0"/>
              </a:rPr>
              <a:t> [</a:t>
            </a:r>
            <a:r>
              <a:rPr kumimoji="0" lang="ru-RU" sz="9600" b="1" i="0" u="none" strike="noStrike" kern="1200" cap="none" spc="0" normalizeH="0" baseline="0" noProof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Gabriola" panose="04040605051002020D02" pitchFamily="82" charset="0"/>
              </a:rPr>
              <a:t>Л</a:t>
            </a:r>
            <a:r>
              <a:rPr kumimoji="0" lang="en-US" sz="9600" b="1" i="0" u="none" strike="noStrike" kern="1200" cap="none" spc="0" normalizeH="0" baseline="0" noProof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Gabriola" panose="04040605051002020D02" pitchFamily="82" charset="0"/>
              </a:rPr>
              <a:t>]</a:t>
            </a:r>
            <a:r>
              <a:rPr kumimoji="0" lang="ru-RU" sz="9600" b="1" i="0" u="none" strike="noStrike" kern="1200" cap="none" spc="0" normalizeH="0" baseline="0" noProof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Gabriola" panose="04040605051002020D02" pitchFamily="82" charset="0"/>
              </a:rPr>
              <a:t> </a:t>
            </a:r>
            <a:endParaRPr lang="ru-RU" sz="9600" b="1" cap="none" spc="0" dirty="0">
              <a:ln w="12700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Gabriola" panose="04040605051002020D02" pitchFamily="82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1C9BBE5-4D7C-0B86-E0BD-865AEB6E5A95}"/>
              </a:ext>
            </a:extLst>
          </p:cNvPr>
          <p:cNvSpPr/>
          <p:nvPr/>
        </p:nvSpPr>
        <p:spPr>
          <a:xfrm>
            <a:off x="8262143" y="3540666"/>
            <a:ext cx="148309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800" b="1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Gabriola" panose="04040605051002020D02" pitchFamily="82" charset="0"/>
              </a:rPr>
              <a:t>[</a:t>
            </a:r>
            <a:r>
              <a:rPr lang="ru-RU" sz="8800" b="1" cap="none" spc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Gabriola" panose="04040605051002020D02" pitchFamily="82" charset="0"/>
              </a:rPr>
              <a:t>Л</a:t>
            </a:r>
            <a:r>
              <a:rPr lang="en-US" sz="8800" b="1" cap="none" spc="0" dirty="0">
                <a:ln w="12700" cmpd="sng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Gabriola" panose="04040605051002020D02" pitchFamily="82" charset="0"/>
              </a:rPr>
              <a:t>’]</a:t>
            </a:r>
            <a:endParaRPr lang="ru-RU" sz="8800" b="1" cap="none" spc="0" dirty="0">
              <a:ln w="12700" cmpd="sng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30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578BE2-EA2D-16C2-77E1-2A21872519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54E19EB-D9C3-C5F2-5415-8D05C373746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251CF4-992A-FF01-2A38-EE556F05AAE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718"/>
          <a:stretch/>
        </p:blipFill>
        <p:spPr>
          <a:xfrm>
            <a:off x="0" y="2032"/>
            <a:ext cx="12192000" cy="6855968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55A739A5-C078-A5FA-49F2-3AE7E56D0E0D}"/>
              </a:ext>
            </a:extLst>
          </p:cNvPr>
          <p:cNvSpPr/>
          <p:nvPr/>
        </p:nvSpPr>
        <p:spPr>
          <a:xfrm>
            <a:off x="5162513" y="2022660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CEE5608-7F56-2674-FA47-C3B6EF99B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3903" y="-245218"/>
            <a:ext cx="4814674" cy="34132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C839D07-C5F7-4534-C0B7-E46C9807E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757" b="98919" l="2473" r="97991">
                        <a14:foregroundMark x1="51777" y1="2432" x2="51159" y2="30811"/>
                        <a14:foregroundMark x1="51159" y1="30811" x2="51468" y2="31351"/>
                        <a14:foregroundMark x1="59660" y1="21757" x2="54560" y2="24595"/>
                        <a14:foregroundMark x1="41267" y1="20405" x2="41267" y2="20811"/>
                        <a14:foregroundMark x1="44822" y1="18919" x2="37558" y2="24595"/>
                        <a14:foregroundMark x1="7883" y1="69865" x2="2473" y2="79595"/>
                        <a14:foregroundMark x1="12210" y1="85135" x2="28284" y2="89595"/>
                        <a14:foregroundMark x1="37558" y1="92838" x2="57187" y2="92432"/>
                        <a14:foregroundMark x1="52550" y1="98378" x2="52550" y2="98378"/>
                        <a14:foregroundMark x1="50541" y1="99054" x2="42349" y2="98108"/>
                        <a14:foregroundMark x1="90108" y1="71622" x2="92581" y2="81351"/>
                        <a14:foregroundMark x1="98145" y1="75676" x2="98145" y2="75676"/>
                        <a14:foregroundMark x1="48532" y1="1757" x2="48532" y2="175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8473" y="3242137"/>
            <a:ext cx="2727806" cy="3119902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120A2E9-7DBC-11FB-9D36-B24FB84E83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8978">
            <a:off x="2796927" y="451323"/>
            <a:ext cx="1873153" cy="186484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4163B7E-7975-324F-82FB-A46BF915C0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3899">
            <a:off x="8402060" y="3053646"/>
            <a:ext cx="3635468" cy="226385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16F09D1-2D76-3EF9-28B3-05B650B701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1328" y="2431893"/>
            <a:ext cx="2252771" cy="2252771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3BECD27-0C0E-DE8C-63B7-41397D19670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5715">
            <a:off x="5027726" y="3836057"/>
            <a:ext cx="1657020" cy="1648707"/>
          </a:xfrm>
          <a:prstGeom prst="rect">
            <a:avLst/>
          </a:prstGeom>
        </p:spPr>
      </p:pic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922D1A20-3E5B-3196-DB2B-75A244CD5320}"/>
              </a:ext>
            </a:extLst>
          </p:cNvPr>
          <p:cNvGrpSpPr/>
          <p:nvPr/>
        </p:nvGrpSpPr>
        <p:grpSpPr>
          <a:xfrm rot="354221">
            <a:off x="4963826" y="1786481"/>
            <a:ext cx="1374940" cy="1381561"/>
            <a:chOff x="5001876" y="1833087"/>
            <a:chExt cx="1374940" cy="1381561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2ECACEE9-0171-6780-C100-2132CCAFD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6742" b="92937" l="4473" r="96965">
                          <a14:foregroundMark x1="30831" y1="9310" x2="69968" y2="16854"/>
                          <a14:foregroundMark x1="66294" y1="6902" x2="65655" y2="6742"/>
                          <a14:foregroundMark x1="88179" y1="39486" x2="84984" y2="55377"/>
                          <a14:foregroundMark x1="84984" y1="55377" x2="73323" y2="77528"/>
                          <a14:foregroundMark x1="73323" y1="77528" x2="72843" y2="78010"/>
                          <a14:foregroundMark x1="90895" y1="70626" x2="90895" y2="70626"/>
                          <a14:foregroundMark x1="90415" y1="68218" x2="87220" y2="73676"/>
                          <a14:foregroundMark x1="96965" y1="58427" x2="96965" y2="58427"/>
                          <a14:foregroundMark x1="9904" y1="33226" x2="8626" y2="43660"/>
                          <a14:foregroundMark x1="10383" y1="50562" x2="10543" y2="63724"/>
                          <a14:foregroundMark x1="5591" y1="51204" x2="5591" y2="51204"/>
                          <a14:foregroundMark x1="4473" y1="41734" x2="4473" y2="41734"/>
                          <a14:foregroundMark x1="33546" y1="90209" x2="45208" y2="92937"/>
                          <a14:foregroundMark x1="68371" y1="7705" x2="68371" y2="7705"/>
                          <a14:foregroundMark x1="72204" y1="9952" x2="73802" y2="1107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5246070">
              <a:off x="4998565" y="1836398"/>
              <a:ext cx="1381561" cy="1374940"/>
            </a:xfrm>
            <a:prstGeom prst="rect">
              <a:avLst/>
            </a:prstGeom>
            <a:effectLst>
              <a:glow rad="101600">
                <a:schemeClr val="bg1">
                  <a:alpha val="60000"/>
                </a:schemeClr>
              </a:glow>
            </a:effectLst>
          </p:spPr>
        </p:pic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7EE4BA35-E2E3-8712-C872-32A966523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7174" b="91196" l="8804" r="90000">
                          <a14:foregroundMark x1="61087" y1="7174" x2="66522" y2="8587"/>
                          <a14:foregroundMark x1="8913" y1="46304" x2="8913" y2="46304"/>
                          <a14:foregroundMark x1="47826" y1="91196" x2="47826" y2="9119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991413">
              <a:off x="5179339" y="1992798"/>
              <a:ext cx="997620" cy="997620"/>
            </a:xfrm>
            <a:prstGeom prst="rect">
              <a:avLst/>
            </a:prstGeom>
            <a:effectLst>
              <a:glow rad="101600">
                <a:schemeClr val="bg1">
                  <a:alpha val="60000"/>
                </a:schemeClr>
              </a:glow>
            </a:effectLst>
          </p:spPr>
        </p:pic>
      </p:grpSp>
      <p:grpSp>
        <p:nvGrpSpPr>
          <p:cNvPr id="28" name="Группа 27">
            <a:extLst>
              <a:ext uri="{FF2B5EF4-FFF2-40B4-BE49-F238E27FC236}">
                <a16:creationId xmlns:a16="http://schemas.microsoft.com/office/drawing/2014/main" id="{4A2FC806-687F-1011-49B4-4B205961EFBB}"/>
              </a:ext>
            </a:extLst>
          </p:cNvPr>
          <p:cNvGrpSpPr/>
          <p:nvPr/>
        </p:nvGrpSpPr>
        <p:grpSpPr>
          <a:xfrm>
            <a:off x="7313437" y="4096648"/>
            <a:ext cx="1663735" cy="1655762"/>
            <a:chOff x="7344447" y="4028865"/>
            <a:chExt cx="1663735" cy="1655762"/>
          </a:xfrm>
        </p:grpSpPr>
        <p:pic>
          <p:nvPicPr>
            <p:cNvPr id="17" name="Рисунок 16">
              <a:extLst>
                <a:ext uri="{FF2B5EF4-FFF2-40B4-BE49-F238E27FC236}">
                  <a16:creationId xmlns:a16="http://schemas.microsoft.com/office/drawing/2014/main" id="{7DA3DB19-5ED1-9162-7E59-8B203BBDB4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6742" b="92937" l="4473" r="96965">
                          <a14:foregroundMark x1="30831" y1="9310" x2="69968" y2="16854"/>
                          <a14:foregroundMark x1="66294" y1="6902" x2="65655" y2="6742"/>
                          <a14:foregroundMark x1="88179" y1="39486" x2="84984" y2="55377"/>
                          <a14:foregroundMark x1="84984" y1="55377" x2="73323" y2="77528"/>
                          <a14:foregroundMark x1="73323" y1="77528" x2="72843" y2="78010"/>
                          <a14:foregroundMark x1="90895" y1="70626" x2="90895" y2="70626"/>
                          <a14:foregroundMark x1="90415" y1="68218" x2="87220" y2="73676"/>
                          <a14:foregroundMark x1="96965" y1="58427" x2="96965" y2="58427"/>
                          <a14:foregroundMark x1="9904" y1="33226" x2="8626" y2="43660"/>
                          <a14:foregroundMark x1="10383" y1="50562" x2="10543" y2="63724"/>
                          <a14:foregroundMark x1="5591" y1="51204" x2="5591" y2="51204"/>
                          <a14:foregroundMark x1="4473" y1="41734" x2="4473" y2="41734"/>
                          <a14:foregroundMark x1="33546" y1="90209" x2="45208" y2="92937"/>
                          <a14:foregroundMark x1="68371" y1="7705" x2="68371" y2="7705"/>
                          <a14:foregroundMark x1="72204" y1="9952" x2="73802" y2="11075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44447" y="4028865"/>
              <a:ext cx="1663735" cy="1655762"/>
            </a:xfrm>
            <a:prstGeom prst="rect">
              <a:avLst/>
            </a:prstGeom>
            <a:effectLst>
              <a:glow rad="101600">
                <a:schemeClr val="bg1">
                  <a:alpha val="60000"/>
                </a:schemeClr>
              </a:glow>
            </a:effectLst>
          </p:spPr>
        </p:pic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175867EF-3BE4-A24E-73E7-B143DD1EDF6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 flipH="1">
              <a:off x="7610173" y="4258233"/>
              <a:ext cx="972735" cy="1168602"/>
            </a:xfrm>
            <a:prstGeom prst="rect">
              <a:avLst/>
            </a:prstGeom>
            <a:effectLst>
              <a:glow rad="101600">
                <a:schemeClr val="bg1">
                  <a:alpha val="60000"/>
                </a:schemeClr>
              </a:glow>
            </a:effectLst>
          </p:spPr>
        </p:pic>
      </p:grp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AF43404A-95E7-1BB6-9283-E91CF5A6D2DC}"/>
              </a:ext>
            </a:extLst>
          </p:cNvPr>
          <p:cNvGrpSpPr/>
          <p:nvPr/>
        </p:nvGrpSpPr>
        <p:grpSpPr>
          <a:xfrm rot="624671">
            <a:off x="8075376" y="2166634"/>
            <a:ext cx="1435404" cy="1435404"/>
            <a:chOff x="8075376" y="2166634"/>
            <a:chExt cx="1435404" cy="1435404"/>
          </a:xfrm>
        </p:grpSpPr>
        <p:pic>
          <p:nvPicPr>
            <p:cNvPr id="21" name="Рисунок 20">
              <a:extLst>
                <a:ext uri="{FF2B5EF4-FFF2-40B4-BE49-F238E27FC236}">
                  <a16:creationId xmlns:a16="http://schemas.microsoft.com/office/drawing/2014/main" id="{3D9D7BFF-C080-B2D8-6E35-C34E66A1F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8075376" y="2166634"/>
              <a:ext cx="1435404" cy="1435404"/>
            </a:xfrm>
            <a:prstGeom prst="rect">
              <a:avLst/>
            </a:prstGeom>
            <a:effectLst>
              <a:glow rad="101600">
                <a:schemeClr val="bg1">
                  <a:alpha val="60000"/>
                </a:schemeClr>
              </a:glow>
            </a:effectLst>
          </p:spPr>
        </p:pic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18500B7F-1A97-035B-5C29-43B082988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5640" b="95736" l="10000" r="90000">
                          <a14:foregroundMark x1="55333" y1="5777" x2="54778" y2="7703"/>
                          <a14:foregroundMark x1="57889" y1="18982" x2="53667" y2="31912"/>
                          <a14:foregroundMark x1="43556" y1="13067" x2="44222" y2="17056"/>
                          <a14:foregroundMark x1="22778" y1="86245" x2="41556" y2="90371"/>
                          <a14:foregroundMark x1="16889" y1="87895" x2="16889" y2="87895"/>
                          <a14:foregroundMark x1="18111" y1="79505" x2="18111" y2="79505"/>
                          <a14:foregroundMark x1="14444" y1="81706" x2="14444" y2="81706"/>
                          <a14:foregroundMark x1="30000" y1="92847" x2="45000" y2="92985"/>
                          <a14:foregroundMark x1="36000" y1="95736" x2="44778" y2="95736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196929" y="2369102"/>
              <a:ext cx="1131629" cy="914105"/>
            </a:xfrm>
            <a:prstGeom prst="rect">
              <a:avLst/>
            </a:prstGeom>
          </p:spPr>
        </p:pic>
      </p:grpSp>
      <p:grpSp>
        <p:nvGrpSpPr>
          <p:cNvPr id="2048" name="Группа 2047">
            <a:extLst>
              <a:ext uri="{FF2B5EF4-FFF2-40B4-BE49-F238E27FC236}">
                <a16:creationId xmlns:a16="http://schemas.microsoft.com/office/drawing/2014/main" id="{489E828E-BC14-9886-95D6-6F989E296775}"/>
              </a:ext>
            </a:extLst>
          </p:cNvPr>
          <p:cNvGrpSpPr/>
          <p:nvPr/>
        </p:nvGrpSpPr>
        <p:grpSpPr>
          <a:xfrm rot="933763">
            <a:off x="5866068" y="2588046"/>
            <a:ext cx="2377852" cy="1426712"/>
            <a:chOff x="5866068" y="2588046"/>
            <a:chExt cx="2377852" cy="1426712"/>
          </a:xfrm>
        </p:grpSpPr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AC9FCCF5-0813-960E-5A4B-3E7BF4CD25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6548" b="92659" l="10000" r="90000">
                          <a14:foregroundMark x1="51190" y1="7937" x2="51190" y2="7937"/>
                          <a14:foregroundMark x1="51786" y1="6746" x2="51786" y2="6746"/>
                          <a14:foregroundMark x1="48452" y1="92659" x2="48452" y2="9265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866068" y="2588046"/>
              <a:ext cx="2377852" cy="1426712"/>
            </a:xfrm>
            <a:prstGeom prst="rect">
              <a:avLst/>
            </a:prstGeom>
            <a:effectLst>
              <a:glow rad="101600">
                <a:schemeClr val="bg1">
                  <a:alpha val="60000"/>
                </a:schemeClr>
              </a:glow>
            </a:effectLst>
          </p:spPr>
        </p:pic>
        <p:pic>
          <p:nvPicPr>
            <p:cNvPr id="31" name="Рисунок 30">
              <a:extLst>
                <a:ext uri="{FF2B5EF4-FFF2-40B4-BE49-F238E27FC236}">
                  <a16:creationId xmlns:a16="http://schemas.microsoft.com/office/drawing/2014/main" id="{47000830-DB9E-8A85-4CF6-D4D443FFE0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8235" b="90147" l="10000" r="90000">
                          <a14:foregroundMark x1="24891" y1="8382" x2="24891" y2="8382"/>
                          <a14:foregroundMark x1="33152" y1="28088" x2="46413" y2="33088"/>
                          <a14:foregroundMark x1="50652" y1="8971" x2="54565" y2="24265"/>
                          <a14:foregroundMark x1="52935" y1="32500" x2="47500" y2="26029"/>
                          <a14:foregroundMark x1="47500" y1="26029" x2="46196" y2="19265"/>
                          <a14:foregroundMark x1="50652" y1="31324" x2="50109" y2="41618"/>
                          <a14:foregroundMark x1="33478" y1="37059" x2="39891" y2="37500"/>
                          <a14:foregroundMark x1="50326" y1="57794" x2="52717" y2="66176"/>
                          <a14:foregroundMark x1="54891" y1="53824" x2="55870" y2="67941"/>
                          <a14:foregroundMark x1="49891" y1="48824" x2="49239" y2="48824"/>
                          <a14:foregroundMark x1="37609" y1="72353" x2="35326" y2="82941"/>
                          <a14:foregroundMark x1="35326" y1="82941" x2="34783" y2="83529"/>
                          <a14:foregroundMark x1="46196" y1="90147" x2="46196" y2="9014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298802" y="2752134"/>
              <a:ext cx="1623101" cy="1199683"/>
            </a:xfrm>
            <a:prstGeom prst="rect">
              <a:avLst/>
            </a:prstGeom>
          </p:spPr>
        </p:pic>
      </p:grpSp>
      <p:grpSp>
        <p:nvGrpSpPr>
          <p:cNvPr id="2051" name="Группа 2050">
            <a:extLst>
              <a:ext uri="{FF2B5EF4-FFF2-40B4-BE49-F238E27FC236}">
                <a16:creationId xmlns:a16="http://schemas.microsoft.com/office/drawing/2014/main" id="{F2F541C1-0E6A-DCE6-CFCF-91C17D426BC3}"/>
              </a:ext>
            </a:extLst>
          </p:cNvPr>
          <p:cNvGrpSpPr/>
          <p:nvPr/>
        </p:nvGrpSpPr>
        <p:grpSpPr>
          <a:xfrm rot="613287">
            <a:off x="5339794" y="246495"/>
            <a:ext cx="1383242" cy="1451839"/>
            <a:chOff x="5339794" y="246495"/>
            <a:chExt cx="1383242" cy="1451839"/>
          </a:xfrm>
        </p:grpSpPr>
        <p:pic>
          <p:nvPicPr>
            <p:cNvPr id="20" name="Picture 2" descr="Picture background">
              <a:extLst>
                <a:ext uri="{FF2B5EF4-FFF2-40B4-BE49-F238E27FC236}">
                  <a16:creationId xmlns:a16="http://schemas.microsoft.com/office/drawing/2014/main" id="{C6BF8F19-C747-922B-A09B-E8AB8E8CCC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3452" b="98745" l="208" r="96146">
                          <a14:foregroundMark x1="35521" y1="4184" x2="42604" y2="3661"/>
                          <a14:foregroundMark x1="42604" y1="3661" x2="58125" y2="3975"/>
                          <a14:foregroundMark x1="64167" y1="4916" x2="83646" y2="22490"/>
                          <a14:foregroundMark x1="83646" y1="22490" x2="85313" y2="25732"/>
                          <a14:foregroundMark x1="96354" y1="27092" x2="90729" y2="47071"/>
                          <a14:foregroundMark x1="90729" y1="47071" x2="90729" y2="47071"/>
                          <a14:foregroundMark x1="89479" y1="40795" x2="74063" y2="51464"/>
                          <a14:foregroundMark x1="74063" y1="51464" x2="74063" y2="50523"/>
                          <a14:foregroundMark x1="74375" y1="42573" x2="78646" y2="50837"/>
                          <a14:foregroundMark x1="31354" y1="11192" x2="30521" y2="23640"/>
                          <a14:foregroundMark x1="25521" y1="7636" x2="15313" y2="18515"/>
                          <a14:foregroundMark x1="15313" y1="18515" x2="4063" y2="46967"/>
                          <a14:foregroundMark x1="4063" y1="46967" x2="8229" y2="70293"/>
                          <a14:foregroundMark x1="17813" y1="73117" x2="63542" y2="84414"/>
                          <a14:foregroundMark x1="63542" y1="84414" x2="68646" y2="84833"/>
                          <a14:foregroundMark x1="61563" y1="89121" x2="66875" y2="72071"/>
                          <a14:foregroundMark x1="76563" y1="71653" x2="71771" y2="80335"/>
                          <a14:foregroundMark x1="71771" y1="80335" x2="42917" y2="93828"/>
                          <a14:foregroundMark x1="42917" y1="93828" x2="21458" y2="87866"/>
                          <a14:foregroundMark x1="21458" y1="87866" x2="18958" y2="83577"/>
                          <a14:foregroundMark x1="47083" y1="97803" x2="56458" y2="98745"/>
                          <a14:foregroundMark x1="67188" y1="95397" x2="79896" y2="87029"/>
                          <a14:foregroundMark x1="89375" y1="20711" x2="93438" y2="52406"/>
                          <a14:foregroundMark x1="93438" y1="52406" x2="90833" y2="61088"/>
                          <a14:foregroundMark x1="77604" y1="68096" x2="89479" y2="63598"/>
                          <a14:foregroundMark x1="80000" y1="86088" x2="92188" y2="61820"/>
                          <a14:foregroundMark x1="92188" y1="61820" x2="92188" y2="61402"/>
                          <a14:foregroundMark x1="93958" y1="52197" x2="94271" y2="50732"/>
                          <a14:foregroundMark x1="95938" y1="44874" x2="96146" y2="34728"/>
                          <a14:foregroundMark x1="93333" y1="21967" x2="93333" y2="21967"/>
                          <a14:foregroundMark x1="208" y1="57845" x2="208" y2="57845"/>
                          <a14:foregroundMark x1="78750" y1="91004" x2="78750" y2="91004"/>
                          <a14:foregroundMark x1="79688" y1="89749" x2="79688" y2="89749"/>
                          <a14:foregroundMark x1="95833" y1="68515" x2="95833" y2="68515"/>
                          <a14:foregroundMark x1="31146" y1="95816" x2="31146" y2="9581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9794" y="246495"/>
              <a:ext cx="1383242" cy="1377502"/>
            </a:xfrm>
            <a:prstGeom prst="rect">
              <a:avLst/>
            </a:prstGeom>
            <a:noFill/>
            <a:effectLst>
              <a:glow rad="101600">
                <a:schemeClr val="bg1">
                  <a:alpha val="60000"/>
                </a:scheme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49" name="Рисунок 2048">
              <a:extLst>
                <a:ext uri="{FF2B5EF4-FFF2-40B4-BE49-F238E27FC236}">
                  <a16:creationId xmlns:a16="http://schemas.microsoft.com/office/drawing/2014/main" id="{71B3FA9D-AEDC-3655-E73C-D773686F0F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10000" b="90000" l="10000" r="90000">
                          <a14:foregroundMark x1="37937" y1="18584" x2="37937" y2="18584"/>
                          <a14:foregroundMark x1="42910" y1="15487" x2="42910" y2="15487"/>
                          <a14:foregroundMark x1="68692" y1="15487" x2="68692" y2="1548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339794" y="356420"/>
              <a:ext cx="1383242" cy="1341914"/>
            </a:xfrm>
            <a:prstGeom prst="rect">
              <a:avLst/>
            </a:prstGeom>
          </p:spPr>
        </p:pic>
      </p:grpSp>
      <p:grpSp>
        <p:nvGrpSpPr>
          <p:cNvPr id="2053" name="Группа 2052">
            <a:extLst>
              <a:ext uri="{FF2B5EF4-FFF2-40B4-BE49-F238E27FC236}">
                <a16:creationId xmlns:a16="http://schemas.microsoft.com/office/drawing/2014/main" id="{37D25D2C-BC48-66EC-24FB-FE3710F78A06}"/>
              </a:ext>
            </a:extLst>
          </p:cNvPr>
          <p:cNvGrpSpPr/>
          <p:nvPr/>
        </p:nvGrpSpPr>
        <p:grpSpPr>
          <a:xfrm>
            <a:off x="7148137" y="356420"/>
            <a:ext cx="1644941" cy="1644941"/>
            <a:chOff x="7148137" y="356420"/>
            <a:chExt cx="1644941" cy="1644941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F8223517-6358-33D3-CA30-A7A83C6CDC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148137" y="356420"/>
              <a:ext cx="1644941" cy="1644941"/>
            </a:xfrm>
            <a:prstGeom prst="rect">
              <a:avLst/>
            </a:prstGeom>
            <a:effectLst>
              <a:glow rad="101600">
                <a:schemeClr val="bg1">
                  <a:alpha val="60000"/>
                </a:schemeClr>
              </a:glow>
            </a:effectLst>
          </p:spPr>
        </p:pic>
        <p:pic>
          <p:nvPicPr>
            <p:cNvPr id="2052" name="Рисунок 2051">
              <a:extLst>
                <a:ext uri="{FF2B5EF4-FFF2-40B4-BE49-F238E27FC236}">
                  <a16:creationId xmlns:a16="http://schemas.microsoft.com/office/drawing/2014/main" id="{4DB2843D-2421-DE2C-8E60-A1E039B2C4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 rot="19824315">
              <a:off x="7525266" y="656170"/>
              <a:ext cx="955593" cy="951860"/>
            </a:xfrm>
            <a:prstGeom prst="rect">
              <a:avLst/>
            </a:prstGeom>
            <a:effectLst>
              <a:glow rad="101600">
                <a:schemeClr val="bg1">
                  <a:alpha val="60000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581185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9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0" fill="hold">
                      <p:stCondLst>
                        <p:cond delay="0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0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242 0.04815 L -0.03242 0.04815 C -0.03164 0.05162 -0.03151 0.05602 -0.03008 0.0588 C -0.02774 0.06343 -0.02461 0.06644 -0.02162 0.06968 C -0.01797 0.07338 -0.01419 0.07732 -0.01016 0.0794 C 0.00325 0.08565 0.01562 0.08496 0.02916 0.08565 C 0.06719 0.07107 0.01732 0.09144 0.0582 0.0706 C 0.06107 0.06921 0.06406 0.06829 0.06666 0.06644 C 0.06992 0.06412 0.07278 0.06065 0.07578 0.05787 C 0.09922 0.0081 0.08502 0.04097 0.10664 -0.01643 C 0.11797 -0.04653 0.11953 -0.04768 0.12956 -0.0787 C 0.13424 -0.09305 0.13828 -0.10764 0.14297 -0.12176 C 0.15 -0.14352 0.15508 -0.15555 0.16536 -0.17454 C 0.17005 -0.18333 0.17487 -0.19213 0.18047 -0.1993 C 0.197 -0.22037 0.20351 -0.21597 0.22513 -0.22083 C 0.2707 -0.21319 0.23307 -0.22106 0.28997 -0.20254 L 0.37578 -0.17569 C 0.40195 -0.17847 0.42851 -0.17708 0.45442 -0.18426 C 0.47109 -0.18866 0.48776 -0.19653 0.50286 -0.20995 C 0.52656 -0.23148 0.54596 -0.27662 0.56211 -0.31227 C 0.56732 -0.32384 0.57161 -0.3368 0.57721 -0.34768 C 0.58646 -0.36574 0.60716 -0.39722 0.61901 -0.40903 C 0.62734 -0.41736 0.63659 -0.42268 0.64557 -0.42847 C 0.65208 -0.43241 0.65898 -0.43472 0.66549 -0.43819 C 0.66719 -0.43889 0.67044 -0.4412 0.67044 -0.4412 L 0.67044 -0.4412 " pathEditMode="relative" ptsTypes="AAAAAAAAAAAAAAAAAAAAAAAAAA">
                                      <p:cBhvr>
                                        <p:cTn id="16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18</Words>
  <Application>Microsoft Office PowerPoint</Application>
  <PresentationFormat>Широкоэкранный</PresentationFormat>
  <Paragraphs>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Gabriola</vt:lpstr>
      <vt:lpstr>Ink Free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Никита Филиппов</dc:creator>
  <cp:lastModifiedBy>Никита Филиппов</cp:lastModifiedBy>
  <cp:revision>2</cp:revision>
  <dcterms:created xsi:type="dcterms:W3CDTF">2024-07-31T11:28:48Z</dcterms:created>
  <dcterms:modified xsi:type="dcterms:W3CDTF">2024-07-31T12:35:07Z</dcterms:modified>
</cp:coreProperties>
</file>