
<file path=[Content_Types].xml><?xml version="1.0" encoding="utf-8"?>
<Types xmlns="http://schemas.openxmlformats.org/package/2006/content-types">
  <Default Extension="xml" ContentType="application/xml"/>
  <Default Extension="png" ContentType="image/png"/>
  <Default Extension="jpeg" ContentType="image/jpeg"/>
  <Default Extension="JPG" ContentType="image/.jpg"/>
  <Default Extension="rels" ContentType="application/vnd.openxmlformats-package.relationshi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3"/>
  </p:handoutMasterIdLst>
  <p:sldIdLst>
    <p:sldId id="260" r:id="rId3"/>
    <p:sldId id="266" r:id="rId5"/>
    <p:sldId id="268"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3" r:id="rId19"/>
    <p:sldId id="282" r:id="rId20"/>
    <p:sldId id="284" r:id="rId21"/>
    <p:sldId id="285" r:id="rId22"/>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232" autoAdjust="0"/>
    <p:restoredTop sz="94700" autoAdjust="0"/>
  </p:normalViewPr>
  <p:slideViewPr>
    <p:cSldViewPr>
      <p:cViewPr varScale="1">
        <p:scale>
          <a:sx n="91" d="100"/>
          <a:sy n="91" d="100"/>
        </p:scale>
        <p:origin x="78"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customXml" Target="../customXml/item3.xml"/><Relationship Id="rId28" Type="http://schemas.openxmlformats.org/officeDocument/2006/relationships/customXml" Target="../customXml/item2.xml"/><Relationship Id="rId27" Type="http://schemas.openxmlformats.org/officeDocument/2006/relationships/customXml" Target="../customXml/item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9010" name="Rectangle 2"/>
          <p:cNvSpPr>
            <a:spLocks noGrp="1" noChangeArrowheads="1"/>
          </p:cNvSpPr>
          <p:nvPr>
            <p:ph type="hdr" sz="quarter"/>
          </p:nvPr>
        </p:nvSpPr>
        <p:spPr bwMode="auto">
          <a:xfrm>
            <a:off x="0" y="0"/>
            <a:ext cx="3032125" cy="463550"/>
          </a:xfrm>
          <a:prstGeom prst="rect">
            <a:avLst/>
          </a:prstGeom>
          <a:noFill/>
          <a:ln w="9525">
            <a:noFill/>
            <a:miter lim="800000"/>
          </a:ln>
          <a:effectLst/>
        </p:spPr>
        <p:txBody>
          <a:bodyPr vert="horz" wrap="square" lIns="93029" tIns="46516" rIns="93029" bIns="46516" numCol="1" anchor="t" anchorCtr="0" compatLnSpc="1"/>
          <a:lstStyle>
            <a:lvl1pPr defTabSz="930275" eaLnBrk="1" hangingPunct="1">
              <a:defRPr sz="1200" smtClean="0">
                <a:latin typeface="Verdana" panose="020B0604030504040204" pitchFamily="34" charset="0"/>
              </a:defRPr>
            </a:lvl1pPr>
          </a:lstStyle>
          <a:p>
            <a:pPr>
              <a:defRPr/>
            </a:pPr>
            <a:endParaRPr lang="ru-RU"/>
          </a:p>
        </p:txBody>
      </p:sp>
      <p:sp>
        <p:nvSpPr>
          <p:cNvPr id="299011" name="Rectangle 3"/>
          <p:cNvSpPr>
            <a:spLocks noGrp="1" noChangeArrowheads="1"/>
          </p:cNvSpPr>
          <p:nvPr>
            <p:ph type="dt" sz="quarter" idx="1"/>
          </p:nvPr>
        </p:nvSpPr>
        <p:spPr bwMode="auto">
          <a:xfrm>
            <a:off x="3963988" y="0"/>
            <a:ext cx="3032125" cy="463550"/>
          </a:xfrm>
          <a:prstGeom prst="rect">
            <a:avLst/>
          </a:prstGeom>
          <a:noFill/>
          <a:ln w="9525">
            <a:noFill/>
            <a:miter lim="800000"/>
          </a:ln>
          <a:effectLst/>
        </p:spPr>
        <p:txBody>
          <a:bodyPr vert="horz" wrap="square" lIns="93029" tIns="46516" rIns="93029" bIns="46516" numCol="1" anchor="t" anchorCtr="0" compatLnSpc="1"/>
          <a:lstStyle>
            <a:lvl1pPr algn="r" defTabSz="930275" eaLnBrk="1" hangingPunct="1">
              <a:defRPr sz="1200" smtClean="0">
                <a:latin typeface="Verdana" panose="020B0604030504040204" pitchFamily="34" charset="0"/>
              </a:defRPr>
            </a:lvl1pPr>
          </a:lstStyle>
          <a:p>
            <a:pPr>
              <a:defRPr/>
            </a:pPr>
            <a:endParaRPr lang="ru-RU"/>
          </a:p>
        </p:txBody>
      </p:sp>
      <p:sp>
        <p:nvSpPr>
          <p:cNvPr id="299012" name="Rectangle 4"/>
          <p:cNvSpPr>
            <a:spLocks noGrp="1" noChangeArrowheads="1"/>
          </p:cNvSpPr>
          <p:nvPr>
            <p:ph type="ftr" sz="quarter" idx="2"/>
          </p:nvPr>
        </p:nvSpPr>
        <p:spPr bwMode="auto">
          <a:xfrm>
            <a:off x="0" y="8818563"/>
            <a:ext cx="3032125" cy="463550"/>
          </a:xfrm>
          <a:prstGeom prst="rect">
            <a:avLst/>
          </a:prstGeom>
          <a:noFill/>
          <a:ln w="9525">
            <a:noFill/>
            <a:miter lim="800000"/>
          </a:ln>
          <a:effectLst/>
        </p:spPr>
        <p:txBody>
          <a:bodyPr vert="horz" wrap="square" lIns="93029" tIns="46516" rIns="93029" bIns="46516" numCol="1" anchor="b" anchorCtr="0" compatLnSpc="1"/>
          <a:lstStyle>
            <a:lvl1pPr defTabSz="930275" eaLnBrk="1" hangingPunct="1">
              <a:defRPr sz="1200" smtClean="0">
                <a:latin typeface="Verdana" panose="020B0604030504040204" pitchFamily="34" charset="0"/>
              </a:defRPr>
            </a:lvl1pPr>
          </a:lstStyle>
          <a:p>
            <a:pPr>
              <a:defRPr/>
            </a:pPr>
            <a:endParaRPr lang="ru-RU"/>
          </a:p>
        </p:txBody>
      </p:sp>
      <p:sp>
        <p:nvSpPr>
          <p:cNvPr id="299013" name="Rectangle 5"/>
          <p:cNvSpPr>
            <a:spLocks noGrp="1" noChangeArrowheads="1"/>
          </p:cNvSpPr>
          <p:nvPr>
            <p:ph type="sldNum" sz="quarter" idx="3"/>
          </p:nvPr>
        </p:nvSpPr>
        <p:spPr bwMode="auto">
          <a:xfrm>
            <a:off x="3963988" y="8818563"/>
            <a:ext cx="3032125" cy="463550"/>
          </a:xfrm>
          <a:prstGeom prst="rect">
            <a:avLst/>
          </a:prstGeom>
          <a:noFill/>
          <a:ln w="9525">
            <a:noFill/>
            <a:miter lim="800000"/>
          </a:ln>
          <a:effectLst/>
        </p:spPr>
        <p:txBody>
          <a:bodyPr vert="horz" wrap="square" lIns="93029" tIns="46516" rIns="93029" bIns="46516" numCol="1" anchor="b" anchorCtr="0" compatLnSpc="1"/>
          <a:lstStyle>
            <a:lvl1pPr algn="r" defTabSz="930275" eaLnBrk="1" hangingPunct="1">
              <a:defRPr sz="1200" smtClean="0">
                <a:latin typeface="Verdana" panose="020B0604030504040204" pitchFamily="34" charset="0"/>
              </a:defRPr>
            </a:lvl1pPr>
          </a:lstStyle>
          <a:p>
            <a:pPr>
              <a:defRPr/>
            </a:pPr>
            <a:fld id="{F36A83C9-F26B-489B-B582-58101F580EDD}" type="slidenum">
              <a:rPr lang="ru-RU"/>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986" name="Rectangle 2"/>
          <p:cNvSpPr>
            <a:spLocks noGrp="1" noChangeArrowheads="1"/>
          </p:cNvSpPr>
          <p:nvPr>
            <p:ph type="hdr" sz="quarter"/>
          </p:nvPr>
        </p:nvSpPr>
        <p:spPr bwMode="auto">
          <a:xfrm>
            <a:off x="0" y="0"/>
            <a:ext cx="3032125" cy="463550"/>
          </a:xfrm>
          <a:prstGeom prst="rect">
            <a:avLst/>
          </a:prstGeom>
          <a:noFill/>
          <a:ln w="9525">
            <a:noFill/>
            <a:miter lim="800000"/>
          </a:ln>
          <a:effectLst/>
        </p:spPr>
        <p:txBody>
          <a:bodyPr vert="horz" wrap="square" lIns="93029" tIns="46516" rIns="93029" bIns="46516" numCol="1" anchor="t" anchorCtr="0" compatLnSpc="1"/>
          <a:lstStyle>
            <a:lvl1pPr defTabSz="930275" eaLnBrk="1" hangingPunct="1">
              <a:defRPr sz="1200" smtClean="0">
                <a:latin typeface="Verdana" panose="020B0604030504040204" pitchFamily="34" charset="0"/>
              </a:defRPr>
            </a:lvl1pPr>
          </a:lstStyle>
          <a:p>
            <a:pPr>
              <a:defRPr/>
            </a:pPr>
            <a:endParaRPr lang="ru-RU"/>
          </a:p>
        </p:txBody>
      </p:sp>
      <p:sp>
        <p:nvSpPr>
          <p:cNvPr id="297987" name="Rectangle 3"/>
          <p:cNvSpPr>
            <a:spLocks noGrp="1" noChangeArrowheads="1"/>
          </p:cNvSpPr>
          <p:nvPr>
            <p:ph type="dt" idx="1"/>
          </p:nvPr>
        </p:nvSpPr>
        <p:spPr bwMode="auto">
          <a:xfrm>
            <a:off x="3963988" y="0"/>
            <a:ext cx="3032125" cy="463550"/>
          </a:xfrm>
          <a:prstGeom prst="rect">
            <a:avLst/>
          </a:prstGeom>
          <a:noFill/>
          <a:ln w="9525">
            <a:noFill/>
            <a:miter lim="800000"/>
          </a:ln>
          <a:effectLst/>
        </p:spPr>
        <p:txBody>
          <a:bodyPr vert="horz" wrap="square" lIns="93029" tIns="46516" rIns="93029" bIns="46516" numCol="1" anchor="t" anchorCtr="0" compatLnSpc="1"/>
          <a:lstStyle>
            <a:lvl1pPr algn="r" defTabSz="930275" eaLnBrk="1" hangingPunct="1">
              <a:defRPr sz="1200" smtClean="0">
                <a:latin typeface="Verdana" panose="020B0604030504040204" pitchFamily="34" charset="0"/>
              </a:defRPr>
            </a:lvl1pPr>
          </a:lstStyle>
          <a:p>
            <a:pPr>
              <a:defRPr/>
            </a:pPr>
            <a:endParaRPr lang="ru-RU"/>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297989" name="Rectangle 5"/>
          <p:cNvSpPr>
            <a:spLocks noGrp="1" noChangeArrowheads="1"/>
          </p:cNvSpPr>
          <p:nvPr>
            <p:ph type="body" sz="quarter" idx="3"/>
          </p:nvPr>
        </p:nvSpPr>
        <p:spPr bwMode="auto">
          <a:xfrm>
            <a:off x="700088" y="4410075"/>
            <a:ext cx="5597525" cy="4176713"/>
          </a:xfrm>
          <a:prstGeom prst="rect">
            <a:avLst/>
          </a:prstGeom>
          <a:noFill/>
          <a:ln w="9525">
            <a:noFill/>
            <a:miter lim="800000"/>
          </a:ln>
          <a:effectLst/>
        </p:spPr>
        <p:txBody>
          <a:bodyPr vert="horz" wrap="square" lIns="93029" tIns="46516" rIns="93029" bIns="46516" numCol="1" anchor="t" anchorCtr="0" compatLnSpc="1"/>
          <a:lstStyle/>
          <a:p>
            <a:pPr lvl="0"/>
            <a:r>
              <a:rPr lang="ru-RU" noProof="0"/>
              <a:t>Образец текста</a:t>
            </a:r>
            <a:endParaRPr lang="ru-RU" noProof="0"/>
          </a:p>
          <a:p>
            <a:pPr lvl="1"/>
            <a:r>
              <a:rPr lang="ru-RU" noProof="0"/>
              <a:t>Второй уровень</a:t>
            </a:r>
            <a:endParaRPr lang="ru-RU" noProof="0"/>
          </a:p>
          <a:p>
            <a:pPr lvl="2"/>
            <a:r>
              <a:rPr lang="ru-RU" noProof="0"/>
              <a:t>Третий уровень</a:t>
            </a:r>
            <a:endParaRPr lang="ru-RU" noProof="0"/>
          </a:p>
          <a:p>
            <a:pPr lvl="3"/>
            <a:r>
              <a:rPr lang="ru-RU" noProof="0"/>
              <a:t>Четвертый уровень</a:t>
            </a:r>
            <a:endParaRPr lang="ru-RU" noProof="0"/>
          </a:p>
          <a:p>
            <a:pPr lvl="4"/>
            <a:r>
              <a:rPr lang="ru-RU" noProof="0"/>
              <a:t>Пятый уровень</a:t>
            </a:r>
            <a:endParaRPr lang="ru-RU" noProof="0"/>
          </a:p>
        </p:txBody>
      </p:sp>
      <p:sp>
        <p:nvSpPr>
          <p:cNvPr id="297990" name="Rectangle 6"/>
          <p:cNvSpPr>
            <a:spLocks noGrp="1" noChangeArrowheads="1"/>
          </p:cNvSpPr>
          <p:nvPr>
            <p:ph type="ftr" sz="quarter" idx="4"/>
          </p:nvPr>
        </p:nvSpPr>
        <p:spPr bwMode="auto">
          <a:xfrm>
            <a:off x="0" y="8818563"/>
            <a:ext cx="3032125" cy="463550"/>
          </a:xfrm>
          <a:prstGeom prst="rect">
            <a:avLst/>
          </a:prstGeom>
          <a:noFill/>
          <a:ln w="9525">
            <a:noFill/>
            <a:miter lim="800000"/>
          </a:ln>
          <a:effectLst/>
        </p:spPr>
        <p:txBody>
          <a:bodyPr vert="horz" wrap="square" lIns="93029" tIns="46516" rIns="93029" bIns="46516" numCol="1" anchor="b" anchorCtr="0" compatLnSpc="1"/>
          <a:lstStyle>
            <a:lvl1pPr defTabSz="930275" eaLnBrk="1" hangingPunct="1">
              <a:defRPr sz="1200" smtClean="0">
                <a:latin typeface="Verdana" panose="020B0604030504040204" pitchFamily="34" charset="0"/>
              </a:defRPr>
            </a:lvl1pPr>
          </a:lstStyle>
          <a:p>
            <a:pPr>
              <a:defRPr/>
            </a:pPr>
            <a:endParaRPr lang="ru-RU"/>
          </a:p>
        </p:txBody>
      </p:sp>
      <p:sp>
        <p:nvSpPr>
          <p:cNvPr id="297991" name="Rectangle 7"/>
          <p:cNvSpPr>
            <a:spLocks noGrp="1" noChangeArrowheads="1"/>
          </p:cNvSpPr>
          <p:nvPr>
            <p:ph type="sldNum" sz="quarter" idx="5"/>
          </p:nvPr>
        </p:nvSpPr>
        <p:spPr bwMode="auto">
          <a:xfrm>
            <a:off x="3963988" y="8818563"/>
            <a:ext cx="3032125" cy="463550"/>
          </a:xfrm>
          <a:prstGeom prst="rect">
            <a:avLst/>
          </a:prstGeom>
          <a:noFill/>
          <a:ln w="9525">
            <a:noFill/>
            <a:miter lim="800000"/>
          </a:ln>
          <a:effectLst/>
        </p:spPr>
        <p:txBody>
          <a:bodyPr vert="horz" wrap="square" lIns="93029" tIns="46516" rIns="93029" bIns="46516" numCol="1" anchor="b" anchorCtr="0" compatLnSpc="1"/>
          <a:lstStyle>
            <a:lvl1pPr algn="r" defTabSz="930275" eaLnBrk="1" hangingPunct="1">
              <a:defRPr sz="1200" smtClean="0">
                <a:latin typeface="Verdana" panose="020B0604030504040204" pitchFamily="34" charset="0"/>
              </a:defRPr>
            </a:lvl1pPr>
          </a:lstStyle>
          <a:p>
            <a:pPr>
              <a:defRPr/>
            </a:pPr>
            <a:fld id="{1CF27652-1A57-4B97-8497-9F87C09F945E}" type="slidenum">
              <a:rPr lang="ru-RU"/>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anose="020B060403050404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Verdana" panose="020B060403050404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Verdana" panose="020B060403050404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Verdana" panose="020B060403050404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Verdan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1FA819C0-D78B-4CFC-987C-4432104D8532}" type="slidenum">
              <a:rPr lang="ru-RU">
                <a:latin typeface="Verdana" panose="020B0604030504040204" pitchFamily="34" charset="0"/>
              </a:rPr>
            </a:fld>
            <a:endParaRPr lang="ru-RU">
              <a:latin typeface="Verdana" panose="020B0604030504040204" pitchFamily="34" charset="0"/>
            </a:endParaRPr>
          </a:p>
        </p:txBody>
      </p:sp>
      <p:sp>
        <p:nvSpPr>
          <p:cNvPr id="14339" name="Rectangle 2"/>
          <p:cNvSpPr>
            <a:spLocks noGrp="1" noRot="1" noChangeAspect="1" noChangeArrowheads="1" noTextEdit="1"/>
          </p:cNvSpPr>
          <p:nvPr>
            <p:ph type="sldImg"/>
          </p:nvPr>
        </p:nvSpPr>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Титульный слайд">
    <p:spTree>
      <p:nvGrpSpPr>
        <p:cNvPr id="1" name=""/>
        <p:cNvGrpSpPr/>
        <p:nvPr/>
      </p:nvGrpSpPr>
      <p:grpSpPr>
        <a:xfrm>
          <a:off x="0" y="0"/>
          <a:ext cx="0" cy="0"/>
          <a:chOff x="0" y="0"/>
          <a:chExt cx="0" cy="0"/>
        </a:xfrm>
      </p:grpSpPr>
      <p:sp>
        <p:nvSpPr>
          <p:cNvPr id="4" name="AutoShape 2"/>
          <p:cNvSpPr>
            <a:spLocks noChangeArrowheads="1"/>
          </p:cNvSpPr>
          <p:nvPr/>
        </p:nvSpPr>
        <p:spPr bwMode="auto">
          <a:xfrm>
            <a:off x="304800" y="381000"/>
            <a:ext cx="8534400" cy="5943600"/>
          </a:xfrm>
          <a:prstGeom prst="roundRect">
            <a:avLst>
              <a:gd name="adj" fmla="val 16667"/>
            </a:avLst>
          </a:prstGeom>
          <a:noFill/>
          <a:ln w="28575">
            <a:solidFill>
              <a:schemeClr val="accent2"/>
            </a:solidFill>
            <a:round/>
          </a:ln>
          <a:effectLst/>
        </p:spPr>
        <p:txBody>
          <a:bodyPr wrap="none" anchor="ctr"/>
          <a:lstStyle/>
          <a:p>
            <a:pPr>
              <a:defRPr/>
            </a:pPr>
            <a:endParaRPr lang="en-US"/>
          </a:p>
        </p:txBody>
      </p:sp>
      <p:sp>
        <p:nvSpPr>
          <p:cNvPr id="5" name="AutoShape 3"/>
          <p:cNvSpPr>
            <a:spLocks noChangeArrowheads="1"/>
          </p:cNvSpPr>
          <p:nvPr/>
        </p:nvSpPr>
        <p:spPr bwMode="auto">
          <a:xfrm>
            <a:off x="381000" y="457200"/>
            <a:ext cx="8382000" cy="5791200"/>
          </a:xfrm>
          <a:prstGeom prst="roundRect">
            <a:avLst>
              <a:gd name="adj" fmla="val 16667"/>
            </a:avLst>
          </a:prstGeom>
          <a:noFill/>
          <a:ln w="9525">
            <a:solidFill>
              <a:schemeClr val="accent1"/>
            </a:solidFill>
            <a:round/>
          </a:ln>
          <a:effectLst/>
        </p:spPr>
        <p:txBody>
          <a:bodyPr wrap="none" anchor="ctr"/>
          <a:lstStyle/>
          <a:p>
            <a:pPr>
              <a:defRPr/>
            </a:pPr>
            <a:endParaRPr lang="en-US"/>
          </a:p>
        </p:txBody>
      </p:sp>
      <p:sp>
        <p:nvSpPr>
          <p:cNvPr id="6" name="Line 4"/>
          <p:cNvSpPr>
            <a:spLocks noChangeShapeType="1"/>
          </p:cNvSpPr>
          <p:nvPr/>
        </p:nvSpPr>
        <p:spPr bwMode="auto">
          <a:xfrm>
            <a:off x="1447800" y="2514600"/>
            <a:ext cx="6934200" cy="0"/>
          </a:xfrm>
          <a:prstGeom prst="line">
            <a:avLst/>
          </a:prstGeom>
          <a:noFill/>
          <a:ln w="12700">
            <a:solidFill>
              <a:schemeClr val="hlink"/>
            </a:solidFill>
            <a:round/>
          </a:ln>
          <a:effectLst/>
        </p:spPr>
        <p:txBody>
          <a:bodyPr/>
          <a:lstStyle/>
          <a:p>
            <a:pPr>
              <a:defRPr/>
            </a:pPr>
            <a:endParaRPr lang="en-US"/>
          </a:p>
        </p:txBody>
      </p:sp>
      <p:sp>
        <p:nvSpPr>
          <p:cNvPr id="7" name="AutoShape 5"/>
          <p:cNvSpPr>
            <a:spLocks noChangeArrowheads="1"/>
          </p:cNvSpPr>
          <p:nvPr/>
        </p:nvSpPr>
        <p:spPr bwMode="auto">
          <a:xfrm>
            <a:off x="-2667000" y="1981200"/>
            <a:ext cx="3657600" cy="3657600"/>
          </a:xfrm>
          <a:custGeom>
            <a:avLst/>
            <a:gdLst>
              <a:gd name="G0" fmla="+- 14556 0 0"/>
              <a:gd name="G1" fmla="+- -31111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46556" y="3502"/>
              </a:cxn>
              <a:cxn ang="0">
                <a:pos x="64000" y="32000"/>
              </a:cxn>
              <a:cxn ang="0">
                <a:pos x="46556" y="60497"/>
              </a:cxn>
              <a:cxn ang="0">
                <a:pos x="46556" y="60497"/>
              </a:cxn>
              <a:cxn ang="0">
                <a:pos x="46555" y="60497"/>
              </a:cxn>
              <a:cxn ang="0">
                <a:pos x="46556" y="60498"/>
              </a:cxn>
              <a:cxn ang="0">
                <a:pos x="46556" y="3502"/>
              </a:cxn>
              <a:cxn ang="0">
                <a:pos x="46555" y="3502"/>
              </a:cxn>
              <a:cxn ang="0">
                <a:pos x="46556" y="3502"/>
              </a:cxn>
            </a:cxnLst>
            <a:rect l="T13" t="T15" r="T17" b="T19"/>
            <a:pathLst>
              <a:path w="64000" h="64000">
                <a:moveTo>
                  <a:pt x="46556" y="3502"/>
                </a:moveTo>
                <a:cubicBezTo>
                  <a:pt x="57262" y="8970"/>
                  <a:pt x="64000" y="19978"/>
                  <a:pt x="64000" y="32000"/>
                </a:cubicBezTo>
                <a:cubicBezTo>
                  <a:pt x="64000" y="44021"/>
                  <a:pt x="57262" y="55029"/>
                  <a:pt x="46556" y="60497"/>
                </a:cubicBezTo>
                <a:cubicBezTo>
                  <a:pt x="46556" y="60497"/>
                  <a:pt x="46556" y="60497"/>
                  <a:pt x="46555" y="60497"/>
                </a:cubicBezTo>
                <a:lnTo>
                  <a:pt x="46556" y="60498"/>
                </a:lnTo>
                <a:lnTo>
                  <a:pt x="46556" y="3502"/>
                </a:lnTo>
                <a:lnTo>
                  <a:pt x="46555" y="3502"/>
                </a:lnTo>
                <a:cubicBezTo>
                  <a:pt x="46556" y="3502"/>
                  <a:pt x="46556" y="3502"/>
                  <a:pt x="46556" y="3502"/>
                </a:cubicBezTo>
                <a:close/>
              </a:path>
            </a:pathLst>
          </a:custGeom>
          <a:solidFill>
            <a:schemeClr val="accent2">
              <a:alpha val="58000"/>
            </a:schemeClr>
          </a:solidFill>
          <a:ln w="9525">
            <a:noFill/>
            <a:miter lim="800000"/>
          </a:ln>
        </p:spPr>
        <p:txBody>
          <a:bodyPr/>
          <a:lstStyle/>
          <a:p>
            <a:pPr eaLnBrk="1" hangingPunct="1">
              <a:defRPr/>
            </a:pPr>
            <a:endParaRPr lang="ru-RU" sz="2400">
              <a:latin typeface="Times New Roman" panose="02020603050405020304" pitchFamily="18" charset="0"/>
            </a:endParaRPr>
          </a:p>
        </p:txBody>
      </p:sp>
      <p:sp>
        <p:nvSpPr>
          <p:cNvPr id="8" name="AutoShape 6"/>
          <p:cNvSpPr>
            <a:spLocks noChangeArrowheads="1"/>
          </p:cNvSpPr>
          <p:nvPr/>
        </p:nvSpPr>
        <p:spPr bwMode="auto">
          <a:xfrm>
            <a:off x="-3352800" y="533400"/>
            <a:ext cx="4038600" cy="4038600"/>
          </a:xfrm>
          <a:custGeom>
            <a:avLst/>
            <a:gdLst>
              <a:gd name="G0" fmla="+- 21057 0 0"/>
              <a:gd name="G1" fmla="+- -28403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3057" y="7904"/>
              </a:cxn>
              <a:cxn ang="0">
                <a:pos x="64000" y="32000"/>
              </a:cxn>
              <a:cxn ang="0">
                <a:pos x="53057" y="56095"/>
              </a:cxn>
              <a:cxn ang="0">
                <a:pos x="53057" y="56095"/>
              </a:cxn>
              <a:cxn ang="0">
                <a:pos x="53056" y="56095"/>
              </a:cxn>
              <a:cxn ang="0">
                <a:pos x="53057" y="56096"/>
              </a:cxn>
              <a:cxn ang="0">
                <a:pos x="53057" y="7904"/>
              </a:cxn>
              <a:cxn ang="0">
                <a:pos x="53056" y="7904"/>
              </a:cxn>
              <a:cxn ang="0">
                <a:pos x="53057" y="7904"/>
              </a:cxn>
            </a:cxnLst>
            <a:rect l="T13" t="T15" r="T17" b="T19"/>
            <a:pathLst>
              <a:path w="64000" h="64000">
                <a:moveTo>
                  <a:pt x="53057" y="7904"/>
                </a:moveTo>
                <a:cubicBezTo>
                  <a:pt x="60010" y="13981"/>
                  <a:pt x="64000" y="22765"/>
                  <a:pt x="64000" y="32000"/>
                </a:cubicBezTo>
                <a:cubicBezTo>
                  <a:pt x="64000" y="41234"/>
                  <a:pt x="60010" y="50018"/>
                  <a:pt x="53057" y="56095"/>
                </a:cubicBezTo>
                <a:cubicBezTo>
                  <a:pt x="53057" y="56095"/>
                  <a:pt x="53057" y="56095"/>
                  <a:pt x="53056" y="56095"/>
                </a:cubicBezTo>
                <a:lnTo>
                  <a:pt x="53057" y="56096"/>
                </a:lnTo>
                <a:lnTo>
                  <a:pt x="53057" y="7904"/>
                </a:lnTo>
                <a:lnTo>
                  <a:pt x="53056" y="7904"/>
                </a:lnTo>
                <a:cubicBezTo>
                  <a:pt x="53057" y="7904"/>
                  <a:pt x="53057" y="7904"/>
                  <a:pt x="53057" y="7904"/>
                </a:cubicBezTo>
                <a:close/>
              </a:path>
            </a:pathLst>
          </a:custGeom>
          <a:solidFill>
            <a:schemeClr val="hlink">
              <a:alpha val="60001"/>
            </a:schemeClr>
          </a:solidFill>
          <a:ln w="9525">
            <a:noFill/>
            <a:miter lim="800000"/>
          </a:ln>
        </p:spPr>
        <p:txBody>
          <a:bodyPr/>
          <a:lstStyle/>
          <a:p>
            <a:pPr eaLnBrk="1" hangingPunct="1">
              <a:defRPr/>
            </a:pPr>
            <a:endParaRPr lang="ru-RU"/>
          </a:p>
        </p:txBody>
      </p:sp>
      <p:sp>
        <p:nvSpPr>
          <p:cNvPr id="9" name="AutoShape 12"/>
          <p:cNvSpPr>
            <a:spLocks noChangeArrowheads="1"/>
          </p:cNvSpPr>
          <p:nvPr/>
        </p:nvSpPr>
        <p:spPr bwMode="auto">
          <a:xfrm>
            <a:off x="304800" y="381000"/>
            <a:ext cx="8534400" cy="5943600"/>
          </a:xfrm>
          <a:prstGeom prst="roundRect">
            <a:avLst>
              <a:gd name="adj" fmla="val 16667"/>
            </a:avLst>
          </a:prstGeom>
          <a:noFill/>
          <a:ln w="28575">
            <a:solidFill>
              <a:schemeClr val="accent2"/>
            </a:solidFill>
            <a:round/>
          </a:ln>
          <a:effectLst/>
        </p:spPr>
        <p:txBody>
          <a:bodyPr wrap="none" anchor="ctr"/>
          <a:lstStyle/>
          <a:p>
            <a:pPr>
              <a:defRPr/>
            </a:pPr>
            <a:endParaRPr lang="en-US"/>
          </a:p>
        </p:txBody>
      </p:sp>
      <p:sp>
        <p:nvSpPr>
          <p:cNvPr id="10" name="AutoShape 13"/>
          <p:cNvSpPr>
            <a:spLocks noChangeArrowheads="1"/>
          </p:cNvSpPr>
          <p:nvPr/>
        </p:nvSpPr>
        <p:spPr bwMode="auto">
          <a:xfrm>
            <a:off x="381000" y="457200"/>
            <a:ext cx="8382000" cy="5791200"/>
          </a:xfrm>
          <a:prstGeom prst="roundRect">
            <a:avLst>
              <a:gd name="adj" fmla="val 16667"/>
            </a:avLst>
          </a:prstGeom>
          <a:noFill/>
          <a:ln w="9525">
            <a:solidFill>
              <a:schemeClr val="accent1"/>
            </a:solidFill>
            <a:round/>
          </a:ln>
          <a:effectLst/>
        </p:spPr>
        <p:txBody>
          <a:bodyPr wrap="none" anchor="ctr"/>
          <a:lstStyle/>
          <a:p>
            <a:pPr>
              <a:defRPr/>
            </a:pPr>
            <a:endParaRPr lang="en-US"/>
          </a:p>
        </p:txBody>
      </p:sp>
      <p:sp>
        <p:nvSpPr>
          <p:cNvPr id="11" name="Line 14"/>
          <p:cNvSpPr>
            <a:spLocks noChangeShapeType="1"/>
          </p:cNvSpPr>
          <p:nvPr/>
        </p:nvSpPr>
        <p:spPr bwMode="auto">
          <a:xfrm>
            <a:off x="1447800" y="2514600"/>
            <a:ext cx="6934200" cy="0"/>
          </a:xfrm>
          <a:prstGeom prst="line">
            <a:avLst/>
          </a:prstGeom>
          <a:noFill/>
          <a:ln w="12700">
            <a:solidFill>
              <a:schemeClr val="hlink"/>
            </a:solidFill>
            <a:round/>
          </a:ln>
          <a:effectLst/>
        </p:spPr>
        <p:txBody>
          <a:bodyPr/>
          <a:lstStyle/>
          <a:p>
            <a:pPr>
              <a:defRPr/>
            </a:pPr>
            <a:endParaRPr lang="en-US"/>
          </a:p>
        </p:txBody>
      </p:sp>
      <p:sp>
        <p:nvSpPr>
          <p:cNvPr id="12" name="AutoShape 15"/>
          <p:cNvSpPr>
            <a:spLocks noChangeArrowheads="1"/>
          </p:cNvSpPr>
          <p:nvPr/>
        </p:nvSpPr>
        <p:spPr bwMode="auto">
          <a:xfrm>
            <a:off x="-2667000" y="1981200"/>
            <a:ext cx="3657600" cy="3657600"/>
          </a:xfrm>
          <a:custGeom>
            <a:avLst/>
            <a:gdLst>
              <a:gd name="G0" fmla="+- 14556 0 0"/>
              <a:gd name="G1" fmla="+- -31111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46556" y="3502"/>
              </a:cxn>
              <a:cxn ang="0">
                <a:pos x="64000" y="32000"/>
              </a:cxn>
              <a:cxn ang="0">
                <a:pos x="46556" y="60497"/>
              </a:cxn>
              <a:cxn ang="0">
                <a:pos x="46556" y="60497"/>
              </a:cxn>
              <a:cxn ang="0">
                <a:pos x="46555" y="60497"/>
              </a:cxn>
              <a:cxn ang="0">
                <a:pos x="46556" y="60498"/>
              </a:cxn>
              <a:cxn ang="0">
                <a:pos x="46556" y="3502"/>
              </a:cxn>
              <a:cxn ang="0">
                <a:pos x="46555" y="3502"/>
              </a:cxn>
              <a:cxn ang="0">
                <a:pos x="46556" y="3502"/>
              </a:cxn>
            </a:cxnLst>
            <a:rect l="T13" t="T15" r="T17" b="T19"/>
            <a:pathLst>
              <a:path w="64000" h="64000">
                <a:moveTo>
                  <a:pt x="46556" y="3502"/>
                </a:moveTo>
                <a:cubicBezTo>
                  <a:pt x="57262" y="8970"/>
                  <a:pt x="64000" y="19978"/>
                  <a:pt x="64000" y="32000"/>
                </a:cubicBezTo>
                <a:cubicBezTo>
                  <a:pt x="64000" y="44021"/>
                  <a:pt x="57262" y="55029"/>
                  <a:pt x="46556" y="60497"/>
                </a:cubicBezTo>
                <a:cubicBezTo>
                  <a:pt x="46556" y="60497"/>
                  <a:pt x="46556" y="60497"/>
                  <a:pt x="46555" y="60497"/>
                </a:cubicBezTo>
                <a:lnTo>
                  <a:pt x="46556" y="60498"/>
                </a:lnTo>
                <a:lnTo>
                  <a:pt x="46556" y="3502"/>
                </a:lnTo>
                <a:lnTo>
                  <a:pt x="46555" y="3502"/>
                </a:lnTo>
                <a:cubicBezTo>
                  <a:pt x="46556" y="3502"/>
                  <a:pt x="46556" y="3502"/>
                  <a:pt x="46556" y="3502"/>
                </a:cubicBezTo>
                <a:close/>
              </a:path>
            </a:pathLst>
          </a:custGeom>
          <a:solidFill>
            <a:schemeClr val="accent2">
              <a:alpha val="58000"/>
            </a:schemeClr>
          </a:solidFill>
          <a:ln w="9525">
            <a:noFill/>
            <a:miter lim="800000"/>
          </a:ln>
        </p:spPr>
        <p:txBody>
          <a:bodyPr/>
          <a:lstStyle/>
          <a:p>
            <a:pPr eaLnBrk="1" hangingPunct="1">
              <a:defRPr/>
            </a:pPr>
            <a:endParaRPr lang="ru-RU" sz="2400">
              <a:latin typeface="Times New Roman" panose="02020603050405020304" pitchFamily="18" charset="0"/>
            </a:endParaRPr>
          </a:p>
        </p:txBody>
      </p:sp>
      <p:sp>
        <p:nvSpPr>
          <p:cNvPr id="13" name="AutoShape 16"/>
          <p:cNvSpPr>
            <a:spLocks noChangeArrowheads="1"/>
          </p:cNvSpPr>
          <p:nvPr/>
        </p:nvSpPr>
        <p:spPr bwMode="auto">
          <a:xfrm>
            <a:off x="-3352800" y="533400"/>
            <a:ext cx="4038600" cy="4038600"/>
          </a:xfrm>
          <a:custGeom>
            <a:avLst/>
            <a:gdLst>
              <a:gd name="G0" fmla="+- 21057 0 0"/>
              <a:gd name="G1" fmla="+- -28403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3057" y="7904"/>
              </a:cxn>
              <a:cxn ang="0">
                <a:pos x="64000" y="32000"/>
              </a:cxn>
              <a:cxn ang="0">
                <a:pos x="53057" y="56095"/>
              </a:cxn>
              <a:cxn ang="0">
                <a:pos x="53057" y="56095"/>
              </a:cxn>
              <a:cxn ang="0">
                <a:pos x="53056" y="56095"/>
              </a:cxn>
              <a:cxn ang="0">
                <a:pos x="53057" y="56096"/>
              </a:cxn>
              <a:cxn ang="0">
                <a:pos x="53057" y="7904"/>
              </a:cxn>
              <a:cxn ang="0">
                <a:pos x="53056" y="7904"/>
              </a:cxn>
              <a:cxn ang="0">
                <a:pos x="53057" y="7904"/>
              </a:cxn>
            </a:cxnLst>
            <a:rect l="T13" t="T15" r="T17" b="T19"/>
            <a:pathLst>
              <a:path w="64000" h="64000">
                <a:moveTo>
                  <a:pt x="53057" y="7904"/>
                </a:moveTo>
                <a:cubicBezTo>
                  <a:pt x="60010" y="13981"/>
                  <a:pt x="64000" y="22765"/>
                  <a:pt x="64000" y="32000"/>
                </a:cubicBezTo>
                <a:cubicBezTo>
                  <a:pt x="64000" y="41234"/>
                  <a:pt x="60010" y="50018"/>
                  <a:pt x="53057" y="56095"/>
                </a:cubicBezTo>
                <a:cubicBezTo>
                  <a:pt x="53057" y="56095"/>
                  <a:pt x="53057" y="56095"/>
                  <a:pt x="53056" y="56095"/>
                </a:cubicBezTo>
                <a:lnTo>
                  <a:pt x="53057" y="56096"/>
                </a:lnTo>
                <a:lnTo>
                  <a:pt x="53057" y="7904"/>
                </a:lnTo>
                <a:lnTo>
                  <a:pt x="53056" y="7904"/>
                </a:lnTo>
                <a:cubicBezTo>
                  <a:pt x="53057" y="7904"/>
                  <a:pt x="53057" y="7904"/>
                  <a:pt x="53057" y="7904"/>
                </a:cubicBezTo>
                <a:close/>
              </a:path>
            </a:pathLst>
          </a:custGeom>
          <a:solidFill>
            <a:schemeClr val="hlink">
              <a:alpha val="60001"/>
            </a:schemeClr>
          </a:solidFill>
          <a:ln w="9525">
            <a:noFill/>
            <a:miter lim="800000"/>
          </a:ln>
        </p:spPr>
        <p:txBody>
          <a:bodyPr/>
          <a:lstStyle/>
          <a:p>
            <a:pPr eaLnBrk="1" hangingPunct="1">
              <a:defRPr/>
            </a:pPr>
            <a:endParaRPr lang="ru-RU"/>
          </a:p>
        </p:txBody>
      </p:sp>
      <p:sp>
        <p:nvSpPr>
          <p:cNvPr id="389127" name="Rectangle 7"/>
          <p:cNvSpPr>
            <a:spLocks noGrp="1" noChangeArrowheads="1"/>
          </p:cNvSpPr>
          <p:nvPr>
            <p:ph type="ctrTitle"/>
          </p:nvPr>
        </p:nvSpPr>
        <p:spPr>
          <a:xfrm>
            <a:off x="1443038" y="985838"/>
            <a:ext cx="7015162" cy="1444625"/>
          </a:xfrm>
        </p:spPr>
        <p:txBody>
          <a:bodyPr/>
          <a:lstStyle>
            <a:lvl1pPr>
              <a:defRPr/>
            </a:lvl1pPr>
          </a:lstStyle>
          <a:p>
            <a:r>
              <a:rPr lang="ru-RU"/>
              <a:t>Образец заголовка</a:t>
            </a:r>
            <a:endParaRPr lang="ru-RU"/>
          </a:p>
        </p:txBody>
      </p:sp>
      <p:sp>
        <p:nvSpPr>
          <p:cNvPr id="389128" name="Rectangle 8"/>
          <p:cNvSpPr>
            <a:spLocks noGrp="1" noChangeArrowheads="1"/>
          </p:cNvSpPr>
          <p:nvPr>
            <p:ph type="subTitle" idx="1"/>
          </p:nvPr>
        </p:nvSpPr>
        <p:spPr>
          <a:xfrm>
            <a:off x="1443038" y="3048000"/>
            <a:ext cx="7015162" cy="1752600"/>
          </a:xfrm>
        </p:spPr>
        <p:txBody>
          <a:bodyPr/>
          <a:lstStyle>
            <a:lvl1pPr marL="0" indent="0">
              <a:buFont typeface="Wingdings" panose="05000000000000000000" pitchFamily="2" charset="2"/>
              <a:buNone/>
              <a:defRPr/>
            </a:lvl1pPr>
          </a:lstStyle>
          <a:p>
            <a:r>
              <a:rPr lang="ru-RU"/>
              <a:t>Образец подзаголовка</a:t>
            </a:r>
            <a:endParaRPr lang="ru-RU"/>
          </a:p>
        </p:txBody>
      </p:sp>
      <p:sp>
        <p:nvSpPr>
          <p:cNvPr id="14" name="Rectangle 9"/>
          <p:cNvSpPr>
            <a:spLocks noGrp="1" noChangeArrowheads="1"/>
          </p:cNvSpPr>
          <p:nvPr>
            <p:ph type="dt" sz="half" idx="10"/>
          </p:nvPr>
        </p:nvSpPr>
        <p:spPr/>
        <p:txBody>
          <a:bodyPr/>
          <a:lstStyle>
            <a:lvl1pPr>
              <a:defRPr smtClean="0"/>
            </a:lvl1pPr>
          </a:lstStyle>
          <a:p>
            <a:pPr>
              <a:defRPr/>
            </a:pPr>
            <a:endParaRPr lang="ru-RU"/>
          </a:p>
        </p:txBody>
      </p:sp>
      <p:sp>
        <p:nvSpPr>
          <p:cNvPr id="15" name="Rectangle 10"/>
          <p:cNvSpPr>
            <a:spLocks noGrp="1" noChangeArrowheads="1"/>
          </p:cNvSpPr>
          <p:nvPr>
            <p:ph type="ftr" sz="quarter" idx="11"/>
          </p:nvPr>
        </p:nvSpPr>
        <p:spPr/>
        <p:txBody>
          <a:bodyPr/>
          <a:lstStyle>
            <a:lvl1pPr>
              <a:defRPr smtClean="0"/>
            </a:lvl1pPr>
          </a:lstStyle>
          <a:p>
            <a:pPr>
              <a:defRPr/>
            </a:pPr>
            <a:endParaRPr lang="ru-RU"/>
          </a:p>
        </p:txBody>
      </p:sp>
      <p:sp>
        <p:nvSpPr>
          <p:cNvPr id="16" name="Rectangle 11"/>
          <p:cNvSpPr>
            <a:spLocks noGrp="1" noChangeArrowheads="1"/>
          </p:cNvSpPr>
          <p:nvPr>
            <p:ph type="sldNum" sz="quarter" idx="12"/>
          </p:nvPr>
        </p:nvSpPr>
        <p:spPr/>
        <p:txBody>
          <a:bodyPr/>
          <a:lstStyle>
            <a:lvl1pPr>
              <a:defRPr smtClean="0"/>
            </a:lvl1pPr>
          </a:lstStyle>
          <a:p>
            <a:pPr>
              <a:defRPr/>
            </a:pPr>
            <a:fld id="{93388D21-D443-47CF-AA4F-C6271DA77CE2}" type="slidenum">
              <a:rPr lang="ru-RU"/>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a:p>
        </p:txBody>
      </p:sp>
      <p:sp>
        <p:nvSpPr>
          <p:cNvPr id="4" name="Rectangle 8"/>
          <p:cNvSpPr>
            <a:spLocks noGrp="1" noChangeArrowheads="1"/>
          </p:cNvSpPr>
          <p:nvPr>
            <p:ph type="dt" sz="half" idx="10"/>
          </p:nvPr>
        </p:nvSpPr>
        <p:spPr/>
        <p:txBody>
          <a:bodyPr/>
          <a:lstStyle>
            <a:lvl1pPr>
              <a:defRPr/>
            </a:lvl1pPr>
          </a:lstStyle>
          <a:p>
            <a:pPr>
              <a:defRPr/>
            </a:pPr>
            <a:endParaRPr lang="ru-RU"/>
          </a:p>
        </p:txBody>
      </p:sp>
      <p:sp>
        <p:nvSpPr>
          <p:cNvPr id="5" name="Rectangle 9"/>
          <p:cNvSpPr>
            <a:spLocks noGrp="1" noChangeArrowheads="1"/>
          </p:cNvSpPr>
          <p:nvPr>
            <p:ph type="ftr" sz="quarter" idx="11"/>
          </p:nvPr>
        </p:nvSpPr>
        <p:spPr/>
        <p:txBody>
          <a:bodyPr/>
          <a:lstStyle>
            <a:lvl1pPr>
              <a:defRPr/>
            </a:lvl1pPr>
          </a:lstStyle>
          <a:p>
            <a:pPr>
              <a:defRPr/>
            </a:pPr>
            <a:endParaRPr lang="ru-RU"/>
          </a:p>
        </p:txBody>
      </p:sp>
      <p:sp>
        <p:nvSpPr>
          <p:cNvPr id="6" name="Rectangle 10"/>
          <p:cNvSpPr>
            <a:spLocks noGrp="1" noChangeArrowheads="1"/>
          </p:cNvSpPr>
          <p:nvPr>
            <p:ph type="sldNum" sz="quarter" idx="12"/>
          </p:nvPr>
        </p:nvSpPr>
        <p:spPr/>
        <p:txBody>
          <a:bodyPr/>
          <a:lstStyle>
            <a:lvl1pPr>
              <a:defRPr/>
            </a:lvl1pPr>
          </a:lstStyle>
          <a:p>
            <a:pPr>
              <a:defRPr/>
            </a:pPr>
            <a:fld id="{F0B77139-2A42-4836-9BCC-1F18FA9B7A83}" type="slidenum">
              <a:rPr lang="ru-RU"/>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301625"/>
            <a:ext cx="1827212" cy="5640388"/>
          </a:xfrm>
        </p:spPr>
        <p:txBody>
          <a:bodyPr vert="eaVert"/>
          <a:lstStyle/>
          <a:p>
            <a:r>
              <a:rPr lang="ru-RU"/>
              <a:t>Образец заголовка</a:t>
            </a:r>
            <a:endParaRPr lang="en-US"/>
          </a:p>
        </p:txBody>
      </p:sp>
      <p:sp>
        <p:nvSpPr>
          <p:cNvPr id="3" name="Vertical Text Placeholder 2"/>
          <p:cNvSpPr>
            <a:spLocks noGrp="1"/>
          </p:cNvSpPr>
          <p:nvPr>
            <p:ph type="body" orient="vert" idx="1"/>
          </p:nvPr>
        </p:nvSpPr>
        <p:spPr>
          <a:xfrm>
            <a:off x="1370013" y="301625"/>
            <a:ext cx="5334000" cy="5640388"/>
          </a:xfrm>
        </p:spPr>
        <p:txBody>
          <a:bodyPr vert="eaVert"/>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a:p>
        </p:txBody>
      </p:sp>
      <p:sp>
        <p:nvSpPr>
          <p:cNvPr id="4" name="Rectangle 8"/>
          <p:cNvSpPr>
            <a:spLocks noGrp="1" noChangeArrowheads="1"/>
          </p:cNvSpPr>
          <p:nvPr>
            <p:ph type="dt" sz="half" idx="10"/>
          </p:nvPr>
        </p:nvSpPr>
        <p:spPr/>
        <p:txBody>
          <a:bodyPr/>
          <a:lstStyle>
            <a:lvl1pPr>
              <a:defRPr/>
            </a:lvl1pPr>
          </a:lstStyle>
          <a:p>
            <a:pPr>
              <a:defRPr/>
            </a:pPr>
            <a:endParaRPr lang="ru-RU"/>
          </a:p>
        </p:txBody>
      </p:sp>
      <p:sp>
        <p:nvSpPr>
          <p:cNvPr id="5" name="Rectangle 9"/>
          <p:cNvSpPr>
            <a:spLocks noGrp="1" noChangeArrowheads="1"/>
          </p:cNvSpPr>
          <p:nvPr>
            <p:ph type="ftr" sz="quarter" idx="11"/>
          </p:nvPr>
        </p:nvSpPr>
        <p:spPr/>
        <p:txBody>
          <a:bodyPr/>
          <a:lstStyle>
            <a:lvl1pPr>
              <a:defRPr/>
            </a:lvl1pPr>
          </a:lstStyle>
          <a:p>
            <a:pPr>
              <a:defRPr/>
            </a:pPr>
            <a:endParaRPr lang="ru-RU"/>
          </a:p>
        </p:txBody>
      </p:sp>
      <p:sp>
        <p:nvSpPr>
          <p:cNvPr id="6" name="Rectangle 10"/>
          <p:cNvSpPr>
            <a:spLocks noGrp="1" noChangeArrowheads="1"/>
          </p:cNvSpPr>
          <p:nvPr>
            <p:ph type="sldNum" sz="quarter" idx="12"/>
          </p:nvPr>
        </p:nvSpPr>
        <p:spPr/>
        <p:txBody>
          <a:bodyPr/>
          <a:lstStyle>
            <a:lvl1pPr>
              <a:defRPr/>
            </a:lvl1pPr>
          </a:lstStyle>
          <a:p>
            <a:pPr>
              <a:defRPr/>
            </a:pPr>
            <a:fld id="{C9178915-1E86-47C0-96B6-CF8CF162FDD8}" type="slidenum">
              <a:rPr lang="ru-RU"/>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Content Placeholder 2"/>
          <p:cNvSpPr>
            <a:spLocks noGrp="1"/>
          </p:cNvSpPr>
          <p:nvPr>
            <p:ph idx="1"/>
          </p:nvPr>
        </p:nvSpPr>
        <p:spPr/>
        <p:txBody>
          <a:body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a:p>
        </p:txBody>
      </p:sp>
      <p:sp>
        <p:nvSpPr>
          <p:cNvPr id="4" name="Rectangle 8"/>
          <p:cNvSpPr>
            <a:spLocks noGrp="1" noChangeArrowheads="1"/>
          </p:cNvSpPr>
          <p:nvPr>
            <p:ph type="dt" sz="half" idx="10"/>
          </p:nvPr>
        </p:nvSpPr>
        <p:spPr/>
        <p:txBody>
          <a:bodyPr/>
          <a:lstStyle>
            <a:lvl1pPr>
              <a:defRPr/>
            </a:lvl1pPr>
          </a:lstStyle>
          <a:p>
            <a:pPr>
              <a:defRPr/>
            </a:pPr>
            <a:endParaRPr lang="ru-RU"/>
          </a:p>
        </p:txBody>
      </p:sp>
      <p:sp>
        <p:nvSpPr>
          <p:cNvPr id="5" name="Rectangle 9"/>
          <p:cNvSpPr>
            <a:spLocks noGrp="1" noChangeArrowheads="1"/>
          </p:cNvSpPr>
          <p:nvPr>
            <p:ph type="ftr" sz="quarter" idx="11"/>
          </p:nvPr>
        </p:nvSpPr>
        <p:spPr/>
        <p:txBody>
          <a:bodyPr/>
          <a:lstStyle>
            <a:lvl1pPr>
              <a:defRPr/>
            </a:lvl1pPr>
          </a:lstStyle>
          <a:p>
            <a:pPr>
              <a:defRPr/>
            </a:pPr>
            <a:endParaRPr lang="ru-RU"/>
          </a:p>
        </p:txBody>
      </p:sp>
      <p:sp>
        <p:nvSpPr>
          <p:cNvPr id="6" name="Rectangle 10"/>
          <p:cNvSpPr>
            <a:spLocks noGrp="1" noChangeArrowheads="1"/>
          </p:cNvSpPr>
          <p:nvPr>
            <p:ph type="sldNum" sz="quarter" idx="12"/>
          </p:nvPr>
        </p:nvSpPr>
        <p:spPr/>
        <p:txBody>
          <a:bodyPr/>
          <a:lstStyle>
            <a:lvl1pPr>
              <a:defRPr/>
            </a:lvl1pPr>
          </a:lstStyle>
          <a:p>
            <a:pPr>
              <a:defRPr/>
            </a:pPr>
            <a:fld id="{3B5D4683-3E24-401B-8B6F-76DFBC31D416}" type="slidenum">
              <a:rPr lang="ru-RU"/>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a:t>Образец текста</a:t>
            </a:r>
            <a:endParaRPr lang="ru-RU"/>
          </a:p>
        </p:txBody>
      </p:sp>
      <p:sp>
        <p:nvSpPr>
          <p:cNvPr id="4" name="Rectangle 8"/>
          <p:cNvSpPr>
            <a:spLocks noGrp="1" noChangeArrowheads="1"/>
          </p:cNvSpPr>
          <p:nvPr>
            <p:ph type="dt" sz="half" idx="10"/>
          </p:nvPr>
        </p:nvSpPr>
        <p:spPr/>
        <p:txBody>
          <a:bodyPr/>
          <a:lstStyle>
            <a:lvl1pPr>
              <a:defRPr/>
            </a:lvl1pPr>
          </a:lstStyle>
          <a:p>
            <a:pPr>
              <a:defRPr/>
            </a:pPr>
            <a:endParaRPr lang="ru-RU"/>
          </a:p>
        </p:txBody>
      </p:sp>
      <p:sp>
        <p:nvSpPr>
          <p:cNvPr id="5" name="Rectangle 9"/>
          <p:cNvSpPr>
            <a:spLocks noGrp="1" noChangeArrowheads="1"/>
          </p:cNvSpPr>
          <p:nvPr>
            <p:ph type="ftr" sz="quarter" idx="11"/>
          </p:nvPr>
        </p:nvSpPr>
        <p:spPr/>
        <p:txBody>
          <a:bodyPr/>
          <a:lstStyle>
            <a:lvl1pPr>
              <a:defRPr/>
            </a:lvl1pPr>
          </a:lstStyle>
          <a:p>
            <a:pPr>
              <a:defRPr/>
            </a:pPr>
            <a:endParaRPr lang="ru-RU"/>
          </a:p>
        </p:txBody>
      </p:sp>
      <p:sp>
        <p:nvSpPr>
          <p:cNvPr id="6" name="Rectangle 10"/>
          <p:cNvSpPr>
            <a:spLocks noGrp="1" noChangeArrowheads="1"/>
          </p:cNvSpPr>
          <p:nvPr>
            <p:ph type="sldNum" sz="quarter" idx="12"/>
          </p:nvPr>
        </p:nvSpPr>
        <p:spPr/>
        <p:txBody>
          <a:bodyPr/>
          <a:lstStyle>
            <a:lvl1pPr>
              <a:defRPr/>
            </a:lvl1pPr>
          </a:lstStyle>
          <a:p>
            <a:pPr>
              <a:defRPr/>
            </a:pPr>
            <a:fld id="{09799746-9000-4278-9954-55CF27A8B32F}" type="slidenum">
              <a:rPr lang="ru-RU"/>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Content Placeholder 2"/>
          <p:cNvSpPr>
            <a:spLocks noGrp="1"/>
          </p:cNvSpPr>
          <p:nvPr>
            <p:ph sz="half" idx="1"/>
          </p:nvPr>
        </p:nvSpPr>
        <p:spPr>
          <a:xfrm>
            <a:off x="1370013" y="1827213"/>
            <a:ext cx="35798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a:p>
        </p:txBody>
      </p:sp>
      <p:sp>
        <p:nvSpPr>
          <p:cNvPr id="4" name="Content Placeholder 3"/>
          <p:cNvSpPr>
            <a:spLocks noGrp="1"/>
          </p:cNvSpPr>
          <p:nvPr>
            <p:ph sz="half" idx="2"/>
          </p:nvPr>
        </p:nvSpPr>
        <p:spPr>
          <a:xfrm>
            <a:off x="5102225" y="1827213"/>
            <a:ext cx="3581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a:p>
        </p:txBody>
      </p:sp>
      <p:sp>
        <p:nvSpPr>
          <p:cNvPr id="5" name="Rectangle 8"/>
          <p:cNvSpPr>
            <a:spLocks noGrp="1" noChangeArrowheads="1"/>
          </p:cNvSpPr>
          <p:nvPr>
            <p:ph type="dt" sz="half" idx="10"/>
          </p:nvPr>
        </p:nvSpPr>
        <p:spPr/>
        <p:txBody>
          <a:bodyPr/>
          <a:lstStyle>
            <a:lvl1pPr>
              <a:defRPr/>
            </a:lvl1pPr>
          </a:lstStyle>
          <a:p>
            <a:pPr>
              <a:defRPr/>
            </a:pPr>
            <a:endParaRPr lang="ru-RU"/>
          </a:p>
        </p:txBody>
      </p:sp>
      <p:sp>
        <p:nvSpPr>
          <p:cNvPr id="6" name="Rectangle 9"/>
          <p:cNvSpPr>
            <a:spLocks noGrp="1" noChangeArrowheads="1"/>
          </p:cNvSpPr>
          <p:nvPr>
            <p:ph type="ftr" sz="quarter" idx="11"/>
          </p:nvPr>
        </p:nvSpPr>
        <p:spPr/>
        <p:txBody>
          <a:bodyPr/>
          <a:lstStyle>
            <a:lvl1pPr>
              <a:defRPr/>
            </a:lvl1pPr>
          </a:lstStyle>
          <a:p>
            <a:pPr>
              <a:defRPr/>
            </a:pPr>
            <a:endParaRPr lang="ru-RU"/>
          </a:p>
        </p:txBody>
      </p:sp>
      <p:sp>
        <p:nvSpPr>
          <p:cNvPr id="7" name="Rectangle 10"/>
          <p:cNvSpPr>
            <a:spLocks noGrp="1" noChangeArrowheads="1"/>
          </p:cNvSpPr>
          <p:nvPr>
            <p:ph type="sldNum" sz="quarter" idx="12"/>
          </p:nvPr>
        </p:nvSpPr>
        <p:spPr/>
        <p:txBody>
          <a:bodyPr/>
          <a:lstStyle>
            <a:lvl1pPr>
              <a:defRPr/>
            </a:lvl1pPr>
          </a:lstStyle>
          <a:p>
            <a:pPr>
              <a:defRPr/>
            </a:pPr>
            <a:fld id="{B661F020-C516-4252-8696-E7556FE39AF8}" type="slidenum">
              <a:rPr lang="ru-RU"/>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ru-RU"/>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endParaRPr lang="ru-RU"/>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endParaRPr lang="ru-RU"/>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a:p>
        </p:txBody>
      </p:sp>
      <p:sp>
        <p:nvSpPr>
          <p:cNvPr id="7" name="Rectangle 8"/>
          <p:cNvSpPr>
            <a:spLocks noGrp="1" noChangeArrowheads="1"/>
          </p:cNvSpPr>
          <p:nvPr>
            <p:ph type="dt" sz="half" idx="10"/>
          </p:nvPr>
        </p:nvSpPr>
        <p:spPr/>
        <p:txBody>
          <a:bodyPr/>
          <a:lstStyle>
            <a:lvl1pPr>
              <a:defRPr/>
            </a:lvl1pPr>
          </a:lstStyle>
          <a:p>
            <a:pPr>
              <a:defRPr/>
            </a:pPr>
            <a:endParaRPr lang="ru-RU"/>
          </a:p>
        </p:txBody>
      </p:sp>
      <p:sp>
        <p:nvSpPr>
          <p:cNvPr id="8" name="Rectangle 9"/>
          <p:cNvSpPr>
            <a:spLocks noGrp="1" noChangeArrowheads="1"/>
          </p:cNvSpPr>
          <p:nvPr>
            <p:ph type="ftr" sz="quarter" idx="11"/>
          </p:nvPr>
        </p:nvSpPr>
        <p:spPr/>
        <p:txBody>
          <a:bodyPr/>
          <a:lstStyle>
            <a:lvl1pPr>
              <a:defRPr/>
            </a:lvl1pPr>
          </a:lstStyle>
          <a:p>
            <a:pPr>
              <a:defRPr/>
            </a:pPr>
            <a:endParaRPr lang="ru-RU"/>
          </a:p>
        </p:txBody>
      </p:sp>
      <p:sp>
        <p:nvSpPr>
          <p:cNvPr id="9" name="Rectangle 10"/>
          <p:cNvSpPr>
            <a:spLocks noGrp="1" noChangeArrowheads="1"/>
          </p:cNvSpPr>
          <p:nvPr>
            <p:ph type="sldNum" sz="quarter" idx="12"/>
          </p:nvPr>
        </p:nvSpPr>
        <p:spPr/>
        <p:txBody>
          <a:bodyPr/>
          <a:lstStyle>
            <a:lvl1pPr>
              <a:defRPr/>
            </a:lvl1pPr>
          </a:lstStyle>
          <a:p>
            <a:pPr>
              <a:defRPr/>
            </a:pPr>
            <a:fld id="{6B14E2BF-72AF-454D-857D-DFF6F0CD0D4A}" type="slidenum">
              <a:rPr lang="ru-RU"/>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a:p>
        </p:txBody>
      </p:sp>
      <p:sp>
        <p:nvSpPr>
          <p:cNvPr id="3" name="Rectangle 8"/>
          <p:cNvSpPr>
            <a:spLocks noGrp="1" noChangeArrowheads="1"/>
          </p:cNvSpPr>
          <p:nvPr>
            <p:ph type="dt" sz="half" idx="10"/>
          </p:nvPr>
        </p:nvSpPr>
        <p:spPr/>
        <p:txBody>
          <a:bodyPr/>
          <a:lstStyle>
            <a:lvl1pPr>
              <a:defRPr/>
            </a:lvl1pPr>
          </a:lstStyle>
          <a:p>
            <a:pPr>
              <a:defRPr/>
            </a:pPr>
            <a:endParaRPr lang="ru-RU"/>
          </a:p>
        </p:txBody>
      </p:sp>
      <p:sp>
        <p:nvSpPr>
          <p:cNvPr id="4" name="Rectangle 9"/>
          <p:cNvSpPr>
            <a:spLocks noGrp="1" noChangeArrowheads="1"/>
          </p:cNvSpPr>
          <p:nvPr>
            <p:ph type="ftr" sz="quarter" idx="11"/>
          </p:nvPr>
        </p:nvSpPr>
        <p:spPr/>
        <p:txBody>
          <a:bodyPr/>
          <a:lstStyle>
            <a:lvl1pPr>
              <a:defRPr/>
            </a:lvl1pPr>
          </a:lstStyle>
          <a:p>
            <a:pPr>
              <a:defRPr/>
            </a:pPr>
            <a:endParaRPr lang="ru-RU"/>
          </a:p>
        </p:txBody>
      </p:sp>
      <p:sp>
        <p:nvSpPr>
          <p:cNvPr id="5" name="Rectangle 10"/>
          <p:cNvSpPr>
            <a:spLocks noGrp="1" noChangeArrowheads="1"/>
          </p:cNvSpPr>
          <p:nvPr>
            <p:ph type="sldNum" sz="quarter" idx="12"/>
          </p:nvPr>
        </p:nvSpPr>
        <p:spPr/>
        <p:txBody>
          <a:bodyPr/>
          <a:lstStyle>
            <a:lvl1pPr>
              <a:defRPr/>
            </a:lvl1pPr>
          </a:lstStyle>
          <a:p>
            <a:pPr>
              <a:defRPr/>
            </a:pPr>
            <a:fld id="{ECF86135-B511-4699-8595-D34EA1A36573}" type="slidenum">
              <a:rPr lang="ru-RU"/>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p:txBody>
          <a:bodyPr/>
          <a:lstStyle>
            <a:lvl1pPr>
              <a:defRPr/>
            </a:lvl1pPr>
          </a:lstStyle>
          <a:p>
            <a:pPr>
              <a:defRPr/>
            </a:pPr>
            <a:endParaRPr lang="ru-RU"/>
          </a:p>
        </p:txBody>
      </p:sp>
      <p:sp>
        <p:nvSpPr>
          <p:cNvPr id="3" name="Rectangle 9"/>
          <p:cNvSpPr>
            <a:spLocks noGrp="1" noChangeArrowheads="1"/>
          </p:cNvSpPr>
          <p:nvPr>
            <p:ph type="ftr" sz="quarter" idx="11"/>
          </p:nvPr>
        </p:nvSpPr>
        <p:spPr/>
        <p:txBody>
          <a:bodyPr/>
          <a:lstStyle>
            <a:lvl1pPr>
              <a:defRPr/>
            </a:lvl1pPr>
          </a:lstStyle>
          <a:p>
            <a:pPr>
              <a:defRPr/>
            </a:pPr>
            <a:endParaRPr lang="ru-RU"/>
          </a:p>
        </p:txBody>
      </p:sp>
      <p:sp>
        <p:nvSpPr>
          <p:cNvPr id="4" name="Rectangle 10"/>
          <p:cNvSpPr>
            <a:spLocks noGrp="1" noChangeArrowheads="1"/>
          </p:cNvSpPr>
          <p:nvPr>
            <p:ph type="sldNum" sz="quarter" idx="12"/>
          </p:nvPr>
        </p:nvSpPr>
        <p:spPr/>
        <p:txBody>
          <a:bodyPr/>
          <a:lstStyle>
            <a:lvl1pPr>
              <a:defRPr/>
            </a:lvl1pPr>
          </a:lstStyle>
          <a:p>
            <a:pPr>
              <a:defRPr/>
            </a:pPr>
            <a:fld id="{880BDB5B-5BEE-4C1B-A8DE-C01439EB05DF}" type="slidenum">
              <a:rPr lang="ru-RU"/>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ru-RU"/>
              <a:t>Образец заголовка</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endParaRPr lang="ru-RU"/>
          </a:p>
        </p:txBody>
      </p:sp>
      <p:sp>
        <p:nvSpPr>
          <p:cNvPr id="5" name="Rectangle 8"/>
          <p:cNvSpPr>
            <a:spLocks noGrp="1" noChangeArrowheads="1"/>
          </p:cNvSpPr>
          <p:nvPr>
            <p:ph type="dt" sz="half" idx="10"/>
          </p:nvPr>
        </p:nvSpPr>
        <p:spPr/>
        <p:txBody>
          <a:bodyPr/>
          <a:lstStyle>
            <a:lvl1pPr>
              <a:defRPr/>
            </a:lvl1pPr>
          </a:lstStyle>
          <a:p>
            <a:pPr>
              <a:defRPr/>
            </a:pPr>
            <a:endParaRPr lang="ru-RU"/>
          </a:p>
        </p:txBody>
      </p:sp>
      <p:sp>
        <p:nvSpPr>
          <p:cNvPr id="6" name="Rectangle 9"/>
          <p:cNvSpPr>
            <a:spLocks noGrp="1" noChangeArrowheads="1"/>
          </p:cNvSpPr>
          <p:nvPr>
            <p:ph type="ftr" sz="quarter" idx="11"/>
          </p:nvPr>
        </p:nvSpPr>
        <p:spPr/>
        <p:txBody>
          <a:bodyPr/>
          <a:lstStyle>
            <a:lvl1pPr>
              <a:defRPr/>
            </a:lvl1pPr>
          </a:lstStyle>
          <a:p>
            <a:pPr>
              <a:defRPr/>
            </a:pPr>
            <a:endParaRPr lang="ru-RU"/>
          </a:p>
        </p:txBody>
      </p:sp>
      <p:sp>
        <p:nvSpPr>
          <p:cNvPr id="7" name="Rectangle 10"/>
          <p:cNvSpPr>
            <a:spLocks noGrp="1" noChangeArrowheads="1"/>
          </p:cNvSpPr>
          <p:nvPr>
            <p:ph type="sldNum" sz="quarter" idx="12"/>
          </p:nvPr>
        </p:nvSpPr>
        <p:spPr/>
        <p:txBody>
          <a:bodyPr/>
          <a:lstStyle>
            <a:lvl1pPr>
              <a:defRPr/>
            </a:lvl1pPr>
          </a:lstStyle>
          <a:p>
            <a:pPr>
              <a:defRPr/>
            </a:pPr>
            <a:fld id="{3623E434-C253-4F24-BE98-0B7A0EC01C6E}" type="slidenum">
              <a:rPr lang="ru-RU"/>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ru-RU"/>
              <a:t>Образец заголовка</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a:t>Вставка рисунка</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endParaRPr lang="ru-RU"/>
          </a:p>
        </p:txBody>
      </p:sp>
      <p:sp>
        <p:nvSpPr>
          <p:cNvPr id="5" name="Rectangle 8"/>
          <p:cNvSpPr>
            <a:spLocks noGrp="1" noChangeArrowheads="1"/>
          </p:cNvSpPr>
          <p:nvPr>
            <p:ph type="dt" sz="half" idx="10"/>
          </p:nvPr>
        </p:nvSpPr>
        <p:spPr/>
        <p:txBody>
          <a:bodyPr/>
          <a:lstStyle>
            <a:lvl1pPr>
              <a:defRPr/>
            </a:lvl1pPr>
          </a:lstStyle>
          <a:p>
            <a:pPr>
              <a:defRPr/>
            </a:pPr>
            <a:endParaRPr lang="ru-RU"/>
          </a:p>
        </p:txBody>
      </p:sp>
      <p:sp>
        <p:nvSpPr>
          <p:cNvPr id="6" name="Rectangle 9"/>
          <p:cNvSpPr>
            <a:spLocks noGrp="1" noChangeArrowheads="1"/>
          </p:cNvSpPr>
          <p:nvPr>
            <p:ph type="ftr" sz="quarter" idx="11"/>
          </p:nvPr>
        </p:nvSpPr>
        <p:spPr/>
        <p:txBody>
          <a:bodyPr/>
          <a:lstStyle>
            <a:lvl1pPr>
              <a:defRPr/>
            </a:lvl1pPr>
          </a:lstStyle>
          <a:p>
            <a:pPr>
              <a:defRPr/>
            </a:pPr>
            <a:endParaRPr lang="ru-RU"/>
          </a:p>
        </p:txBody>
      </p:sp>
      <p:sp>
        <p:nvSpPr>
          <p:cNvPr id="7" name="Rectangle 10"/>
          <p:cNvSpPr>
            <a:spLocks noGrp="1" noChangeArrowheads="1"/>
          </p:cNvSpPr>
          <p:nvPr>
            <p:ph type="sldNum" sz="quarter" idx="12"/>
          </p:nvPr>
        </p:nvSpPr>
        <p:spPr/>
        <p:txBody>
          <a:bodyPr/>
          <a:lstStyle>
            <a:lvl1pPr>
              <a:defRPr/>
            </a:lvl1pPr>
          </a:lstStyle>
          <a:p>
            <a:pPr>
              <a:defRPr/>
            </a:pPr>
            <a:fld id="{20210393-0569-4203-9D1E-03D0000D3C29}" type="slidenum">
              <a:rPr lang="ru-RU"/>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p:nvPr/>
        </p:nvGrpSpPr>
        <p:grpSpPr bwMode="auto">
          <a:xfrm>
            <a:off x="76200" y="152400"/>
            <a:ext cx="8991600" cy="6629400"/>
            <a:chOff x="48" y="96"/>
            <a:chExt cx="5664" cy="4176"/>
          </a:xfrm>
        </p:grpSpPr>
        <p:sp>
          <p:nvSpPr>
            <p:cNvPr id="388099" name="AutoShape 3"/>
            <p:cNvSpPr>
              <a:spLocks noChangeArrowheads="1"/>
            </p:cNvSpPr>
            <p:nvPr/>
          </p:nvSpPr>
          <p:spPr bwMode="auto">
            <a:xfrm>
              <a:off x="48" y="96"/>
              <a:ext cx="5664" cy="4176"/>
            </a:xfrm>
            <a:prstGeom prst="roundRect">
              <a:avLst>
                <a:gd name="adj" fmla="val 16667"/>
              </a:avLst>
            </a:prstGeom>
            <a:noFill/>
            <a:ln w="9525">
              <a:solidFill>
                <a:schemeClr val="accent1"/>
              </a:solidFill>
              <a:round/>
            </a:ln>
            <a:effectLst/>
          </p:spPr>
          <p:txBody>
            <a:bodyPr wrap="none" anchor="ctr"/>
            <a:lstStyle/>
            <a:p>
              <a:pPr>
                <a:defRPr/>
              </a:pPr>
              <a:endParaRPr lang="en-US"/>
            </a:p>
          </p:txBody>
        </p:sp>
        <p:sp>
          <p:nvSpPr>
            <p:cNvPr id="388100" name="AutoShape 4"/>
            <p:cNvSpPr>
              <a:spLocks noChangeArrowheads="1"/>
            </p:cNvSpPr>
            <p:nvPr/>
          </p:nvSpPr>
          <p:spPr bwMode="auto">
            <a:xfrm>
              <a:off x="96" y="144"/>
              <a:ext cx="5568" cy="4080"/>
            </a:xfrm>
            <a:prstGeom prst="roundRect">
              <a:avLst>
                <a:gd name="adj" fmla="val 16667"/>
              </a:avLst>
            </a:prstGeom>
            <a:noFill/>
            <a:ln w="9525">
              <a:solidFill>
                <a:schemeClr val="accent2"/>
              </a:solidFill>
              <a:round/>
            </a:ln>
            <a:effectLst/>
          </p:spPr>
          <p:txBody>
            <a:bodyPr wrap="none" anchor="ctr"/>
            <a:lstStyle/>
            <a:p>
              <a:pPr>
                <a:defRPr/>
              </a:pPr>
              <a:endParaRPr lang="en-US"/>
            </a:p>
          </p:txBody>
        </p:sp>
      </p:grpSp>
      <p:sp>
        <p:nvSpPr>
          <p:cNvPr id="388101" name="Line 5"/>
          <p:cNvSpPr>
            <a:spLocks noChangeShapeType="1"/>
          </p:cNvSpPr>
          <p:nvPr/>
        </p:nvSpPr>
        <p:spPr bwMode="auto">
          <a:xfrm>
            <a:off x="1371600" y="1524000"/>
            <a:ext cx="7315200" cy="0"/>
          </a:xfrm>
          <a:prstGeom prst="line">
            <a:avLst/>
          </a:prstGeom>
          <a:noFill/>
          <a:ln w="12700">
            <a:solidFill>
              <a:schemeClr val="hlink"/>
            </a:solidFill>
            <a:round/>
          </a:ln>
          <a:effectLst/>
        </p:spPr>
        <p:txBody>
          <a:bodyPr/>
          <a:lstStyle/>
          <a:p>
            <a:pPr>
              <a:defRPr/>
            </a:pPr>
            <a:endParaRPr lang="en-US"/>
          </a:p>
        </p:txBody>
      </p:sp>
      <p:sp>
        <p:nvSpPr>
          <p:cNvPr id="1028" name="Rectangle 6"/>
          <p:cNvSpPr>
            <a:spLocks noGrp="1" noChangeArrowheads="1"/>
          </p:cNvSpPr>
          <p:nvPr>
            <p:ph type="title"/>
          </p:nvPr>
        </p:nvSpPr>
        <p:spPr bwMode="auto">
          <a:xfrm>
            <a:off x="1370013" y="301625"/>
            <a:ext cx="731361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ru-RU"/>
              <a:t>Образец заголовка</a:t>
            </a:r>
            <a:endParaRPr lang="ru-RU"/>
          </a:p>
        </p:txBody>
      </p:sp>
      <p:sp>
        <p:nvSpPr>
          <p:cNvPr id="1029" name="Rectangle 7"/>
          <p:cNvSpPr>
            <a:spLocks noGrp="1" noChangeArrowheads="1"/>
          </p:cNvSpPr>
          <p:nvPr>
            <p:ph type="body" idx="1"/>
          </p:nvPr>
        </p:nvSpPr>
        <p:spPr bwMode="auto">
          <a:xfrm>
            <a:off x="1370013" y="1827213"/>
            <a:ext cx="7313612"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ru-RU"/>
              <a:t>Образец текста</a:t>
            </a:r>
            <a:endParaRPr lang="ru-RU"/>
          </a:p>
          <a:p>
            <a:pPr lvl="1"/>
            <a:r>
              <a:rPr lang="ru-RU"/>
              <a:t>Второй уровень</a:t>
            </a:r>
            <a:endParaRPr lang="ru-RU"/>
          </a:p>
          <a:p>
            <a:pPr lvl="2"/>
            <a:r>
              <a:rPr lang="ru-RU"/>
              <a:t>Третий уровень</a:t>
            </a:r>
            <a:endParaRPr lang="ru-RU"/>
          </a:p>
          <a:p>
            <a:pPr lvl="3"/>
            <a:r>
              <a:rPr lang="ru-RU"/>
              <a:t>Четвертый уровень</a:t>
            </a:r>
            <a:endParaRPr lang="ru-RU"/>
          </a:p>
          <a:p>
            <a:pPr lvl="4"/>
            <a:r>
              <a:rPr lang="ru-RU"/>
              <a:t>Пятый уровень</a:t>
            </a:r>
            <a:endParaRPr lang="ru-RU"/>
          </a:p>
        </p:txBody>
      </p:sp>
      <p:sp>
        <p:nvSpPr>
          <p:cNvPr id="388104" name="Rectangle 8"/>
          <p:cNvSpPr>
            <a:spLocks noGrp="1" noChangeArrowheads="1"/>
          </p:cNvSpPr>
          <p:nvPr>
            <p:ph type="dt" sz="half" idx="2"/>
          </p:nvPr>
        </p:nvSpPr>
        <p:spPr bwMode="auto">
          <a:xfrm>
            <a:off x="457200" y="6248400"/>
            <a:ext cx="2133600" cy="457200"/>
          </a:xfrm>
          <a:prstGeom prst="rect">
            <a:avLst/>
          </a:prstGeom>
          <a:noFill/>
          <a:ln w="9525">
            <a:noFill/>
            <a:miter lim="800000"/>
          </a:ln>
          <a:effectLst/>
        </p:spPr>
        <p:txBody>
          <a:bodyPr vert="horz" wrap="square" lIns="91440" tIns="45720" rIns="91440" bIns="45720" numCol="1" anchor="b" anchorCtr="0" compatLnSpc="1"/>
          <a:lstStyle>
            <a:lvl1pPr eaLnBrk="1" hangingPunct="1">
              <a:defRPr sz="1200" smtClean="0">
                <a:latin typeface="+mn-lt"/>
              </a:defRPr>
            </a:lvl1pPr>
          </a:lstStyle>
          <a:p>
            <a:pPr>
              <a:defRPr/>
            </a:pPr>
            <a:endParaRPr lang="ru-RU"/>
          </a:p>
        </p:txBody>
      </p:sp>
      <p:sp>
        <p:nvSpPr>
          <p:cNvPr id="388105" name="Rectangle 9"/>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b" anchorCtr="0" compatLnSpc="1"/>
          <a:lstStyle>
            <a:lvl1pPr algn="ctr" eaLnBrk="1" hangingPunct="1">
              <a:defRPr sz="1200" smtClean="0">
                <a:latin typeface="+mn-lt"/>
              </a:defRPr>
            </a:lvl1pPr>
          </a:lstStyle>
          <a:p>
            <a:pPr>
              <a:defRPr/>
            </a:pPr>
            <a:endParaRPr lang="ru-RU"/>
          </a:p>
        </p:txBody>
      </p:sp>
      <p:sp>
        <p:nvSpPr>
          <p:cNvPr id="388106" name="Rectangle 10"/>
          <p:cNvSpPr>
            <a:spLocks noGrp="1" noChangeArrowheads="1"/>
          </p:cNvSpPr>
          <p:nvPr>
            <p:ph type="sldNum" sz="quarter" idx="4"/>
          </p:nvPr>
        </p:nvSpPr>
        <p:spPr bwMode="auto">
          <a:xfrm>
            <a:off x="6553200" y="6248400"/>
            <a:ext cx="2133600" cy="457200"/>
          </a:xfrm>
          <a:prstGeom prst="rect">
            <a:avLst/>
          </a:prstGeom>
          <a:noFill/>
          <a:ln w="9525">
            <a:noFill/>
            <a:miter lim="800000"/>
          </a:ln>
          <a:effectLst/>
        </p:spPr>
        <p:txBody>
          <a:bodyPr vert="horz" wrap="square" lIns="91440" tIns="45720" rIns="91440" bIns="45720" numCol="1" anchor="b" anchorCtr="0" compatLnSpc="1"/>
          <a:lstStyle>
            <a:lvl1pPr algn="r" eaLnBrk="1" hangingPunct="1">
              <a:defRPr sz="1200" smtClean="0">
                <a:latin typeface="+mn-lt"/>
              </a:defRPr>
            </a:lvl1pPr>
          </a:lstStyle>
          <a:p>
            <a:pPr>
              <a:defRPr/>
            </a:pPr>
            <a:fld id="{59C075D3-5EC0-4DFF-A243-5093C9420818}" type="slidenum">
              <a:rPr lang="ru-RU"/>
            </a:fld>
            <a:endParaRPr lang="ru-RU"/>
          </a:p>
        </p:txBody>
      </p:sp>
      <p:sp>
        <p:nvSpPr>
          <p:cNvPr id="388107" name="AutoShape 11"/>
          <p:cNvSpPr>
            <a:spLocks noChangeArrowheads="1"/>
          </p:cNvSpPr>
          <p:nvPr/>
        </p:nvSpPr>
        <p:spPr bwMode="auto">
          <a:xfrm>
            <a:off x="-2819400" y="1447800"/>
            <a:ext cx="3657600" cy="3657600"/>
          </a:xfrm>
          <a:custGeom>
            <a:avLst/>
            <a:gdLst>
              <a:gd name="G0" fmla="+- 17444 0 0"/>
              <a:gd name="G1" fmla="+- -28889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49444" y="5172"/>
              </a:cxn>
              <a:cxn ang="0">
                <a:pos x="64000" y="32000"/>
              </a:cxn>
              <a:cxn ang="0">
                <a:pos x="49444" y="58827"/>
              </a:cxn>
              <a:cxn ang="0">
                <a:pos x="49444" y="58827"/>
              </a:cxn>
              <a:cxn ang="0">
                <a:pos x="49443" y="58827"/>
              </a:cxn>
              <a:cxn ang="0">
                <a:pos x="49444" y="58828"/>
              </a:cxn>
              <a:cxn ang="0">
                <a:pos x="49444" y="5172"/>
              </a:cxn>
              <a:cxn ang="0">
                <a:pos x="49443" y="5172"/>
              </a:cxn>
              <a:cxn ang="0">
                <a:pos x="49444" y="5172"/>
              </a:cxn>
            </a:cxnLst>
            <a:rect l="T13" t="T15" r="T17" b="T19"/>
            <a:pathLst>
              <a:path w="64000" h="64000">
                <a:moveTo>
                  <a:pt x="49444" y="5172"/>
                </a:moveTo>
                <a:cubicBezTo>
                  <a:pt x="58522" y="11076"/>
                  <a:pt x="64000" y="21170"/>
                  <a:pt x="64000" y="32000"/>
                </a:cubicBezTo>
                <a:cubicBezTo>
                  <a:pt x="64000" y="42829"/>
                  <a:pt x="58522" y="52923"/>
                  <a:pt x="49444" y="58827"/>
                </a:cubicBezTo>
                <a:cubicBezTo>
                  <a:pt x="49444" y="58827"/>
                  <a:pt x="49443" y="58827"/>
                  <a:pt x="49443" y="58827"/>
                </a:cubicBezTo>
                <a:lnTo>
                  <a:pt x="49444" y="58828"/>
                </a:lnTo>
                <a:lnTo>
                  <a:pt x="49444" y="5172"/>
                </a:lnTo>
                <a:lnTo>
                  <a:pt x="49443" y="5172"/>
                </a:lnTo>
                <a:cubicBezTo>
                  <a:pt x="49443" y="5172"/>
                  <a:pt x="49444" y="5172"/>
                  <a:pt x="49444" y="5172"/>
                </a:cubicBezTo>
                <a:close/>
              </a:path>
            </a:pathLst>
          </a:custGeom>
          <a:solidFill>
            <a:schemeClr val="accent2">
              <a:alpha val="58000"/>
            </a:schemeClr>
          </a:solidFill>
          <a:ln w="9525">
            <a:noFill/>
            <a:miter lim="800000"/>
          </a:ln>
        </p:spPr>
        <p:txBody>
          <a:bodyPr/>
          <a:lstStyle/>
          <a:p>
            <a:pPr eaLnBrk="1" hangingPunct="1">
              <a:defRPr/>
            </a:pPr>
            <a:endParaRPr lang="ru-RU" sz="2400">
              <a:latin typeface="Times New Roman" panose="02020603050405020304" pitchFamily="18" charset="0"/>
            </a:endParaRPr>
          </a:p>
        </p:txBody>
      </p:sp>
      <p:sp>
        <p:nvSpPr>
          <p:cNvPr id="388108" name="AutoShape 12"/>
          <p:cNvSpPr>
            <a:spLocks noChangeArrowheads="1"/>
          </p:cNvSpPr>
          <p:nvPr/>
        </p:nvSpPr>
        <p:spPr bwMode="auto">
          <a:xfrm>
            <a:off x="-3352800" y="0"/>
            <a:ext cx="4038600" cy="4038600"/>
          </a:xfrm>
          <a:custGeom>
            <a:avLst/>
            <a:gdLst>
              <a:gd name="G0" fmla="+- 21057 0 0"/>
              <a:gd name="G1" fmla="+- -28403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3057" y="7904"/>
              </a:cxn>
              <a:cxn ang="0">
                <a:pos x="64000" y="32000"/>
              </a:cxn>
              <a:cxn ang="0">
                <a:pos x="53057" y="56095"/>
              </a:cxn>
              <a:cxn ang="0">
                <a:pos x="53057" y="56095"/>
              </a:cxn>
              <a:cxn ang="0">
                <a:pos x="53056" y="56095"/>
              </a:cxn>
              <a:cxn ang="0">
                <a:pos x="53057" y="56096"/>
              </a:cxn>
              <a:cxn ang="0">
                <a:pos x="53057" y="7904"/>
              </a:cxn>
              <a:cxn ang="0">
                <a:pos x="53056" y="7904"/>
              </a:cxn>
              <a:cxn ang="0">
                <a:pos x="53057" y="7904"/>
              </a:cxn>
            </a:cxnLst>
            <a:rect l="T13" t="T15" r="T17" b="T19"/>
            <a:pathLst>
              <a:path w="64000" h="64000">
                <a:moveTo>
                  <a:pt x="53057" y="7904"/>
                </a:moveTo>
                <a:cubicBezTo>
                  <a:pt x="60010" y="13981"/>
                  <a:pt x="64000" y="22765"/>
                  <a:pt x="64000" y="32000"/>
                </a:cubicBezTo>
                <a:cubicBezTo>
                  <a:pt x="64000" y="41234"/>
                  <a:pt x="60010" y="50018"/>
                  <a:pt x="53057" y="56095"/>
                </a:cubicBezTo>
                <a:cubicBezTo>
                  <a:pt x="53057" y="56095"/>
                  <a:pt x="53057" y="56095"/>
                  <a:pt x="53056" y="56095"/>
                </a:cubicBezTo>
                <a:lnTo>
                  <a:pt x="53057" y="56096"/>
                </a:lnTo>
                <a:lnTo>
                  <a:pt x="53057" y="7904"/>
                </a:lnTo>
                <a:lnTo>
                  <a:pt x="53056" y="7904"/>
                </a:lnTo>
                <a:cubicBezTo>
                  <a:pt x="53057" y="7904"/>
                  <a:pt x="53057" y="7904"/>
                  <a:pt x="53057" y="7904"/>
                </a:cubicBezTo>
                <a:close/>
              </a:path>
            </a:pathLst>
          </a:custGeom>
          <a:solidFill>
            <a:schemeClr val="hlink">
              <a:alpha val="60001"/>
            </a:schemeClr>
          </a:solidFill>
          <a:ln w="9525">
            <a:noFill/>
            <a:miter lim="800000"/>
          </a:ln>
        </p:spPr>
        <p:txBody>
          <a:bodyPr/>
          <a:lstStyle/>
          <a:p>
            <a:pPr eaLnBrk="1" hangingPunct="1">
              <a:defRPr/>
            </a:pPr>
            <a:endParaRPr lang="ru-RU"/>
          </a:p>
        </p:txBody>
      </p:sp>
      <p:grpSp>
        <p:nvGrpSpPr>
          <p:cNvPr id="1035" name="Group 13"/>
          <p:cNvGrpSpPr/>
          <p:nvPr/>
        </p:nvGrpSpPr>
        <p:grpSpPr bwMode="auto">
          <a:xfrm>
            <a:off x="76200" y="152400"/>
            <a:ext cx="8991600" cy="6629400"/>
            <a:chOff x="48" y="96"/>
            <a:chExt cx="5664" cy="4176"/>
          </a:xfrm>
        </p:grpSpPr>
        <p:sp>
          <p:nvSpPr>
            <p:cNvPr id="388110" name="AutoShape 14"/>
            <p:cNvSpPr>
              <a:spLocks noChangeArrowheads="1"/>
            </p:cNvSpPr>
            <p:nvPr/>
          </p:nvSpPr>
          <p:spPr bwMode="auto">
            <a:xfrm>
              <a:off x="48" y="96"/>
              <a:ext cx="5664" cy="4176"/>
            </a:xfrm>
            <a:prstGeom prst="roundRect">
              <a:avLst>
                <a:gd name="adj" fmla="val 16667"/>
              </a:avLst>
            </a:prstGeom>
            <a:noFill/>
            <a:ln w="9525">
              <a:solidFill>
                <a:schemeClr val="accent1"/>
              </a:solidFill>
              <a:round/>
            </a:ln>
            <a:effectLst/>
          </p:spPr>
          <p:txBody>
            <a:bodyPr wrap="none" anchor="ctr"/>
            <a:lstStyle/>
            <a:p>
              <a:pPr>
                <a:defRPr/>
              </a:pPr>
              <a:endParaRPr lang="en-US"/>
            </a:p>
          </p:txBody>
        </p:sp>
        <p:sp>
          <p:nvSpPr>
            <p:cNvPr id="388111" name="AutoShape 15"/>
            <p:cNvSpPr>
              <a:spLocks noChangeArrowheads="1"/>
            </p:cNvSpPr>
            <p:nvPr/>
          </p:nvSpPr>
          <p:spPr bwMode="auto">
            <a:xfrm>
              <a:off x="96" y="144"/>
              <a:ext cx="5568" cy="4080"/>
            </a:xfrm>
            <a:prstGeom prst="roundRect">
              <a:avLst>
                <a:gd name="adj" fmla="val 16667"/>
              </a:avLst>
            </a:prstGeom>
            <a:noFill/>
            <a:ln w="9525">
              <a:solidFill>
                <a:schemeClr val="accent2"/>
              </a:solidFill>
              <a:round/>
            </a:ln>
            <a:effectLst/>
          </p:spPr>
          <p:txBody>
            <a:bodyPr wrap="none" anchor="ctr"/>
            <a:lstStyle/>
            <a:p>
              <a:pPr>
                <a:defRPr/>
              </a:pPr>
              <a:endParaRPr lang="en-US"/>
            </a:p>
          </p:txBody>
        </p:sp>
      </p:grpSp>
      <p:sp>
        <p:nvSpPr>
          <p:cNvPr id="388112" name="Line 16"/>
          <p:cNvSpPr>
            <a:spLocks noChangeShapeType="1"/>
          </p:cNvSpPr>
          <p:nvPr/>
        </p:nvSpPr>
        <p:spPr bwMode="auto">
          <a:xfrm>
            <a:off x="1371600" y="1524000"/>
            <a:ext cx="7315200" cy="0"/>
          </a:xfrm>
          <a:prstGeom prst="line">
            <a:avLst/>
          </a:prstGeom>
          <a:noFill/>
          <a:ln w="12700">
            <a:solidFill>
              <a:schemeClr val="hlink"/>
            </a:solidFill>
            <a:round/>
          </a:ln>
          <a:effectLst/>
        </p:spPr>
        <p:txBody>
          <a:bodyPr/>
          <a:lstStyle/>
          <a:p>
            <a:pPr>
              <a:defRPr/>
            </a:pPr>
            <a:endParaRPr lang="en-US"/>
          </a:p>
        </p:txBody>
      </p:sp>
      <p:sp>
        <p:nvSpPr>
          <p:cNvPr id="388113" name="AutoShape 17"/>
          <p:cNvSpPr>
            <a:spLocks noChangeArrowheads="1"/>
          </p:cNvSpPr>
          <p:nvPr/>
        </p:nvSpPr>
        <p:spPr bwMode="auto">
          <a:xfrm>
            <a:off x="-2819400" y="1447800"/>
            <a:ext cx="3657600" cy="3657600"/>
          </a:xfrm>
          <a:custGeom>
            <a:avLst/>
            <a:gdLst>
              <a:gd name="G0" fmla="+- 17444 0 0"/>
              <a:gd name="G1" fmla="+- -28889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49444" y="5172"/>
              </a:cxn>
              <a:cxn ang="0">
                <a:pos x="64000" y="32000"/>
              </a:cxn>
              <a:cxn ang="0">
                <a:pos x="49444" y="58827"/>
              </a:cxn>
              <a:cxn ang="0">
                <a:pos x="49444" y="58827"/>
              </a:cxn>
              <a:cxn ang="0">
                <a:pos x="49443" y="58827"/>
              </a:cxn>
              <a:cxn ang="0">
                <a:pos x="49444" y="58828"/>
              </a:cxn>
              <a:cxn ang="0">
                <a:pos x="49444" y="5172"/>
              </a:cxn>
              <a:cxn ang="0">
                <a:pos x="49443" y="5172"/>
              </a:cxn>
              <a:cxn ang="0">
                <a:pos x="49444" y="5172"/>
              </a:cxn>
            </a:cxnLst>
            <a:rect l="T13" t="T15" r="T17" b="T19"/>
            <a:pathLst>
              <a:path w="64000" h="64000">
                <a:moveTo>
                  <a:pt x="49444" y="5172"/>
                </a:moveTo>
                <a:cubicBezTo>
                  <a:pt x="58522" y="11076"/>
                  <a:pt x="64000" y="21170"/>
                  <a:pt x="64000" y="32000"/>
                </a:cubicBezTo>
                <a:cubicBezTo>
                  <a:pt x="64000" y="42829"/>
                  <a:pt x="58522" y="52923"/>
                  <a:pt x="49444" y="58827"/>
                </a:cubicBezTo>
                <a:cubicBezTo>
                  <a:pt x="49444" y="58827"/>
                  <a:pt x="49443" y="58827"/>
                  <a:pt x="49443" y="58827"/>
                </a:cubicBezTo>
                <a:lnTo>
                  <a:pt x="49444" y="58828"/>
                </a:lnTo>
                <a:lnTo>
                  <a:pt x="49444" y="5172"/>
                </a:lnTo>
                <a:lnTo>
                  <a:pt x="49443" y="5172"/>
                </a:lnTo>
                <a:cubicBezTo>
                  <a:pt x="49443" y="5172"/>
                  <a:pt x="49444" y="5172"/>
                  <a:pt x="49444" y="5172"/>
                </a:cubicBezTo>
                <a:close/>
              </a:path>
            </a:pathLst>
          </a:custGeom>
          <a:solidFill>
            <a:schemeClr val="accent2">
              <a:alpha val="58000"/>
            </a:schemeClr>
          </a:solidFill>
          <a:ln w="9525">
            <a:noFill/>
            <a:miter lim="800000"/>
          </a:ln>
        </p:spPr>
        <p:txBody>
          <a:bodyPr/>
          <a:lstStyle/>
          <a:p>
            <a:pPr eaLnBrk="1" hangingPunct="1">
              <a:defRPr/>
            </a:pPr>
            <a:endParaRPr lang="ru-RU" sz="2400">
              <a:latin typeface="Times New Roman" panose="02020603050405020304" pitchFamily="18" charset="0"/>
            </a:endParaRPr>
          </a:p>
        </p:txBody>
      </p:sp>
      <p:sp>
        <p:nvSpPr>
          <p:cNvPr id="388114" name="AutoShape 18"/>
          <p:cNvSpPr>
            <a:spLocks noChangeArrowheads="1"/>
          </p:cNvSpPr>
          <p:nvPr/>
        </p:nvSpPr>
        <p:spPr bwMode="auto">
          <a:xfrm>
            <a:off x="-3352800" y="0"/>
            <a:ext cx="4038600" cy="4038600"/>
          </a:xfrm>
          <a:custGeom>
            <a:avLst/>
            <a:gdLst>
              <a:gd name="G0" fmla="+- 21057 0 0"/>
              <a:gd name="G1" fmla="+- -28403 0 0"/>
              <a:gd name="G2" fmla="+- 32000 0 0"/>
              <a:gd name="T0" fmla="*/ 32000 32000 1"/>
              <a:gd name="T1" fmla="*/ G0 G0 1"/>
              <a:gd name="T2" fmla="+- 0 T0 T1"/>
              <a:gd name="T3" fmla="sqrt T2"/>
              <a:gd name="G3" fmla="*/ 32000 T3 32000"/>
              <a:gd name="T4" fmla="*/ 32000 32000 1"/>
              <a:gd name="T5" fmla="*/ G1 G1 1"/>
              <a:gd name="T6" fmla="+- 0 T4 T5"/>
              <a:gd name="T7" fmla="sqrt T6"/>
              <a:gd name="G4" fmla="*/ 32000 T7 32000"/>
              <a:gd name="T8" fmla="*/ 32000 32000 1"/>
              <a:gd name="T9" fmla="*/ G2 G2 1"/>
              <a:gd name="T10" fmla="+- 0 T8 T9"/>
              <a:gd name="T11" fmla="sqrt T10"/>
              <a:gd name="G5" fmla="*/ 32000 T11 32000"/>
              <a:gd name="G6" fmla="+- 0 0 G3"/>
              <a:gd name="G7" fmla="+- 0 0 G4"/>
              <a:gd name="G8" fmla="+- 0 0 G5"/>
              <a:gd name="G9" fmla="+- 0 G4 G0"/>
              <a:gd name="G10" fmla="?: G9 G4 G0"/>
              <a:gd name="G11" fmla="?: G9 G1 G6"/>
              <a:gd name="G12" fmla="+- 0 G5 G0"/>
              <a:gd name="G13" fmla="?: G12 G5 G0"/>
              <a:gd name="G14" fmla="?: G12 G2 G3"/>
              <a:gd name="G15" fmla="+- G11 0 1"/>
              <a:gd name="G16" fmla="+- G14 1 0"/>
              <a:gd name="G17" fmla="+- 0 G14 G3"/>
              <a:gd name="G18" fmla="?: G17 G8 G13"/>
              <a:gd name="G19" fmla="?: G17 G0 G13"/>
              <a:gd name="G20" fmla="?: G17 G3 G16"/>
              <a:gd name="G21" fmla="+- 0 G6 G11"/>
              <a:gd name="G22" fmla="?: G21 G7 G10"/>
              <a:gd name="G23" fmla="?: G21 G0 G10"/>
              <a:gd name="G24" fmla="?: G21 G6 G15"/>
              <a:gd name="G25" fmla="min G10 G13"/>
              <a:gd name="G26" fmla="max G8 G7"/>
              <a:gd name="G27" fmla="max G26 G0"/>
              <a:gd name="T12" fmla="+- 0 G27 -32000"/>
              <a:gd name="T13" fmla="*/ T12 w 64000"/>
              <a:gd name="T14" fmla="+- 0 G11 -32000"/>
              <a:gd name="T15" fmla="*/ G11 h 64000"/>
              <a:gd name="T16" fmla="+- 0 G25 -32000"/>
              <a:gd name="T17" fmla="*/ T16 w 64000"/>
              <a:gd name="T18" fmla="+- 0 G14 -32000"/>
              <a:gd name="T19" fmla="*/ G14 h 64000"/>
            </a:gdLst>
            <a:ahLst/>
            <a:cxnLst>
              <a:cxn ang="0">
                <a:pos x="53057" y="7904"/>
              </a:cxn>
              <a:cxn ang="0">
                <a:pos x="64000" y="32000"/>
              </a:cxn>
              <a:cxn ang="0">
                <a:pos x="53057" y="56095"/>
              </a:cxn>
              <a:cxn ang="0">
                <a:pos x="53057" y="56095"/>
              </a:cxn>
              <a:cxn ang="0">
                <a:pos x="53056" y="56095"/>
              </a:cxn>
              <a:cxn ang="0">
                <a:pos x="53057" y="56096"/>
              </a:cxn>
              <a:cxn ang="0">
                <a:pos x="53057" y="7904"/>
              </a:cxn>
              <a:cxn ang="0">
                <a:pos x="53056" y="7904"/>
              </a:cxn>
              <a:cxn ang="0">
                <a:pos x="53057" y="7904"/>
              </a:cxn>
            </a:cxnLst>
            <a:rect l="T13" t="T15" r="T17" b="T19"/>
            <a:pathLst>
              <a:path w="64000" h="64000">
                <a:moveTo>
                  <a:pt x="53057" y="7904"/>
                </a:moveTo>
                <a:cubicBezTo>
                  <a:pt x="60010" y="13981"/>
                  <a:pt x="64000" y="22765"/>
                  <a:pt x="64000" y="32000"/>
                </a:cubicBezTo>
                <a:cubicBezTo>
                  <a:pt x="64000" y="41234"/>
                  <a:pt x="60010" y="50018"/>
                  <a:pt x="53057" y="56095"/>
                </a:cubicBezTo>
                <a:cubicBezTo>
                  <a:pt x="53057" y="56095"/>
                  <a:pt x="53057" y="56095"/>
                  <a:pt x="53056" y="56095"/>
                </a:cubicBezTo>
                <a:lnTo>
                  <a:pt x="53057" y="56096"/>
                </a:lnTo>
                <a:lnTo>
                  <a:pt x="53057" y="7904"/>
                </a:lnTo>
                <a:lnTo>
                  <a:pt x="53056" y="7904"/>
                </a:lnTo>
                <a:cubicBezTo>
                  <a:pt x="53057" y="7904"/>
                  <a:pt x="53057" y="7904"/>
                  <a:pt x="53057" y="7904"/>
                </a:cubicBezTo>
                <a:close/>
              </a:path>
            </a:pathLst>
          </a:custGeom>
          <a:solidFill>
            <a:schemeClr val="hlink">
              <a:alpha val="60001"/>
            </a:schemeClr>
          </a:solidFill>
          <a:ln w="9525">
            <a:noFill/>
            <a:miter lim="800000"/>
          </a:ln>
        </p:spPr>
        <p:txBody>
          <a:bodyPr/>
          <a:lstStyle/>
          <a:p>
            <a:pPr eaLnBrk="1" hangingPunct="1">
              <a:defRPr/>
            </a:pPr>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3600">
          <a:solidFill>
            <a:schemeClr val="hlink"/>
          </a:solidFill>
          <a:latin typeface="+mj-lt"/>
          <a:ea typeface="+mj-ea"/>
          <a:cs typeface="+mj-cs"/>
        </a:defRPr>
      </a:lvl1pPr>
      <a:lvl2pPr algn="l" rtl="0" eaLnBrk="1" fontAlgn="base" hangingPunct="1">
        <a:spcBef>
          <a:spcPct val="0"/>
        </a:spcBef>
        <a:spcAft>
          <a:spcPct val="0"/>
        </a:spcAft>
        <a:defRPr sz="3600">
          <a:solidFill>
            <a:schemeClr val="hlink"/>
          </a:solidFill>
          <a:latin typeface="Georgia" panose="02040502050405020303" pitchFamily="18" charset="0"/>
        </a:defRPr>
      </a:lvl2pPr>
      <a:lvl3pPr algn="l" rtl="0" eaLnBrk="1" fontAlgn="base" hangingPunct="1">
        <a:spcBef>
          <a:spcPct val="0"/>
        </a:spcBef>
        <a:spcAft>
          <a:spcPct val="0"/>
        </a:spcAft>
        <a:defRPr sz="3600">
          <a:solidFill>
            <a:schemeClr val="hlink"/>
          </a:solidFill>
          <a:latin typeface="Georgia" panose="02040502050405020303" pitchFamily="18" charset="0"/>
        </a:defRPr>
      </a:lvl3pPr>
      <a:lvl4pPr algn="l" rtl="0" eaLnBrk="1" fontAlgn="base" hangingPunct="1">
        <a:spcBef>
          <a:spcPct val="0"/>
        </a:spcBef>
        <a:spcAft>
          <a:spcPct val="0"/>
        </a:spcAft>
        <a:defRPr sz="3600">
          <a:solidFill>
            <a:schemeClr val="hlink"/>
          </a:solidFill>
          <a:latin typeface="Georgia" panose="02040502050405020303" pitchFamily="18" charset="0"/>
        </a:defRPr>
      </a:lvl4pPr>
      <a:lvl5pPr algn="l" rtl="0" eaLnBrk="1" fontAlgn="base" hangingPunct="1">
        <a:spcBef>
          <a:spcPct val="0"/>
        </a:spcBef>
        <a:spcAft>
          <a:spcPct val="0"/>
        </a:spcAft>
        <a:defRPr sz="3600">
          <a:solidFill>
            <a:schemeClr val="hlink"/>
          </a:solidFill>
          <a:latin typeface="Georgia" panose="02040502050405020303" pitchFamily="18" charset="0"/>
        </a:defRPr>
      </a:lvl5pPr>
      <a:lvl6pPr marL="457200" algn="l" rtl="0" eaLnBrk="1" fontAlgn="base" hangingPunct="1">
        <a:spcBef>
          <a:spcPct val="0"/>
        </a:spcBef>
        <a:spcAft>
          <a:spcPct val="0"/>
        </a:spcAft>
        <a:defRPr sz="3600">
          <a:solidFill>
            <a:schemeClr val="hlink"/>
          </a:solidFill>
          <a:latin typeface="Georgia" panose="02040502050405020303" pitchFamily="18" charset="0"/>
        </a:defRPr>
      </a:lvl6pPr>
      <a:lvl7pPr marL="914400" algn="l" rtl="0" eaLnBrk="1" fontAlgn="base" hangingPunct="1">
        <a:spcBef>
          <a:spcPct val="0"/>
        </a:spcBef>
        <a:spcAft>
          <a:spcPct val="0"/>
        </a:spcAft>
        <a:defRPr sz="3600">
          <a:solidFill>
            <a:schemeClr val="hlink"/>
          </a:solidFill>
          <a:latin typeface="Georgia" panose="02040502050405020303" pitchFamily="18" charset="0"/>
        </a:defRPr>
      </a:lvl7pPr>
      <a:lvl8pPr marL="1371600" algn="l" rtl="0" eaLnBrk="1" fontAlgn="base" hangingPunct="1">
        <a:spcBef>
          <a:spcPct val="0"/>
        </a:spcBef>
        <a:spcAft>
          <a:spcPct val="0"/>
        </a:spcAft>
        <a:defRPr sz="3600">
          <a:solidFill>
            <a:schemeClr val="hlink"/>
          </a:solidFill>
          <a:latin typeface="Georgia" panose="02040502050405020303" pitchFamily="18" charset="0"/>
        </a:defRPr>
      </a:lvl8pPr>
      <a:lvl9pPr marL="1828800" algn="l" rtl="0" eaLnBrk="1" fontAlgn="base" hangingPunct="1">
        <a:spcBef>
          <a:spcPct val="0"/>
        </a:spcBef>
        <a:spcAft>
          <a:spcPct val="0"/>
        </a:spcAft>
        <a:defRPr sz="3600">
          <a:solidFill>
            <a:schemeClr val="hlink"/>
          </a:solidFill>
          <a:latin typeface="Georgia" panose="02040502050405020303" pitchFamily="18" charset="0"/>
        </a:defRPr>
      </a:lvl9pPr>
    </p:titleStyle>
    <p:bodyStyle>
      <a:lvl1pPr marL="342900" indent="-342900" algn="l" rtl="0" eaLnBrk="1" fontAlgn="base" hangingPunct="1">
        <a:spcBef>
          <a:spcPct val="20000"/>
        </a:spcBef>
        <a:spcAft>
          <a:spcPct val="0"/>
        </a:spcAft>
        <a:buClr>
          <a:schemeClr val="accent1"/>
        </a:buClr>
        <a:buSzPct val="70000"/>
        <a:buFont typeface="Wingdings" panose="05000000000000000000" pitchFamily="2" charset="2"/>
        <a:buChar char="l"/>
        <a:defRPr sz="2900">
          <a:solidFill>
            <a:srgbClr val="777777"/>
          </a:solidFill>
          <a:latin typeface="+mn-lt"/>
          <a:ea typeface="+mn-ea"/>
          <a:cs typeface="+mn-cs"/>
        </a:defRPr>
      </a:lvl1pPr>
      <a:lvl2pPr marL="742950" indent="-285750" algn="l" rtl="0" eaLnBrk="1" fontAlgn="base" hangingPunct="1">
        <a:spcBef>
          <a:spcPct val="20000"/>
        </a:spcBef>
        <a:spcAft>
          <a:spcPct val="0"/>
        </a:spcAft>
        <a:buClr>
          <a:schemeClr val="accent2"/>
        </a:buClr>
        <a:buSzPct val="70000"/>
        <a:buFont typeface="Wingdings" panose="05000000000000000000" pitchFamily="2" charset="2"/>
        <a:buChar char="l"/>
        <a:defRPr sz="2500">
          <a:solidFill>
            <a:srgbClr val="777777"/>
          </a:solidFill>
          <a:latin typeface="+mn-lt"/>
        </a:defRPr>
      </a:lvl2pPr>
      <a:lvl3pPr marL="1143000" indent="-228600" algn="l" rtl="0" eaLnBrk="1" fontAlgn="base" hangingPunct="1">
        <a:spcBef>
          <a:spcPct val="20000"/>
        </a:spcBef>
        <a:spcAft>
          <a:spcPct val="0"/>
        </a:spcAft>
        <a:buClr>
          <a:schemeClr val="hlink"/>
        </a:buClr>
        <a:buSzPct val="70000"/>
        <a:buFont typeface="Wingdings" panose="05000000000000000000" pitchFamily="2" charset="2"/>
        <a:buChar char="l"/>
        <a:defRPr sz="2200">
          <a:solidFill>
            <a:srgbClr val="777777"/>
          </a:solidFill>
          <a:latin typeface="+mn-lt"/>
        </a:defRPr>
      </a:lvl3pPr>
      <a:lvl4pPr marL="1600200" indent="-228600" algn="l" rtl="0" eaLnBrk="1" fontAlgn="base" hangingPunct="1">
        <a:spcBef>
          <a:spcPct val="20000"/>
        </a:spcBef>
        <a:spcAft>
          <a:spcPct val="0"/>
        </a:spcAft>
        <a:buClr>
          <a:schemeClr val="accent1"/>
        </a:buClr>
        <a:buSzPct val="70000"/>
        <a:buFont typeface="Wingdings" panose="05000000000000000000" pitchFamily="2" charset="2"/>
        <a:buChar char="l"/>
        <a:defRPr sz="1900">
          <a:solidFill>
            <a:srgbClr val="777777"/>
          </a:solidFill>
          <a:latin typeface="+mn-lt"/>
        </a:defRPr>
      </a:lvl4pPr>
      <a:lvl5pPr marL="2057400" indent="-228600" algn="l" rtl="0" eaLnBrk="1" fontAlgn="base" hangingPunct="1">
        <a:spcBef>
          <a:spcPct val="20000"/>
        </a:spcBef>
        <a:spcAft>
          <a:spcPct val="0"/>
        </a:spcAft>
        <a:buClr>
          <a:schemeClr val="accent2"/>
        </a:buClr>
        <a:buSzPct val="70000"/>
        <a:buFont typeface="Wingdings" panose="05000000000000000000" pitchFamily="2" charset="2"/>
        <a:buChar char="l"/>
        <a:defRPr sz="1900">
          <a:solidFill>
            <a:srgbClr val="777777"/>
          </a:solidFill>
          <a:latin typeface="+mn-lt"/>
        </a:defRPr>
      </a:lvl5pPr>
      <a:lvl6pPr marL="2514600" indent="-228600" algn="l" rtl="0" eaLnBrk="1" fontAlgn="base" hangingPunct="1">
        <a:spcBef>
          <a:spcPct val="20000"/>
        </a:spcBef>
        <a:spcAft>
          <a:spcPct val="0"/>
        </a:spcAft>
        <a:buClr>
          <a:schemeClr val="accent2"/>
        </a:buClr>
        <a:buSzPct val="70000"/>
        <a:buFont typeface="Wingdings" panose="05000000000000000000" pitchFamily="2" charset="2"/>
        <a:buChar char="l"/>
        <a:defRPr sz="1900">
          <a:solidFill>
            <a:srgbClr val="777777"/>
          </a:solidFill>
          <a:latin typeface="+mn-lt"/>
        </a:defRPr>
      </a:lvl6pPr>
      <a:lvl7pPr marL="2971800" indent="-228600" algn="l" rtl="0" eaLnBrk="1" fontAlgn="base" hangingPunct="1">
        <a:spcBef>
          <a:spcPct val="20000"/>
        </a:spcBef>
        <a:spcAft>
          <a:spcPct val="0"/>
        </a:spcAft>
        <a:buClr>
          <a:schemeClr val="accent2"/>
        </a:buClr>
        <a:buSzPct val="70000"/>
        <a:buFont typeface="Wingdings" panose="05000000000000000000" pitchFamily="2" charset="2"/>
        <a:buChar char="l"/>
        <a:defRPr sz="1900">
          <a:solidFill>
            <a:srgbClr val="777777"/>
          </a:solidFill>
          <a:latin typeface="+mn-lt"/>
        </a:defRPr>
      </a:lvl7pPr>
      <a:lvl8pPr marL="3429000" indent="-228600" algn="l" rtl="0" eaLnBrk="1" fontAlgn="base" hangingPunct="1">
        <a:spcBef>
          <a:spcPct val="20000"/>
        </a:spcBef>
        <a:spcAft>
          <a:spcPct val="0"/>
        </a:spcAft>
        <a:buClr>
          <a:schemeClr val="accent2"/>
        </a:buClr>
        <a:buSzPct val="70000"/>
        <a:buFont typeface="Wingdings" panose="05000000000000000000" pitchFamily="2" charset="2"/>
        <a:buChar char="l"/>
        <a:defRPr sz="1900">
          <a:solidFill>
            <a:srgbClr val="777777"/>
          </a:solidFill>
          <a:latin typeface="+mn-lt"/>
        </a:defRPr>
      </a:lvl8pPr>
      <a:lvl9pPr marL="3886200" indent="-228600" algn="l" rtl="0" eaLnBrk="1" fontAlgn="base" hangingPunct="1">
        <a:spcBef>
          <a:spcPct val="20000"/>
        </a:spcBef>
        <a:spcAft>
          <a:spcPct val="0"/>
        </a:spcAft>
        <a:buClr>
          <a:schemeClr val="accent2"/>
        </a:buClr>
        <a:buSzPct val="70000"/>
        <a:buFont typeface="Wingdings" panose="05000000000000000000" pitchFamily="2" charset="2"/>
        <a:buChar char="l"/>
        <a:defRPr sz="1900">
          <a:solidFill>
            <a:srgbClr val="777777"/>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hyperlink" Target="https://www.cambridgeenglish.org/exams-and-tests/qualifications/schools/support-for-teachers-and-learners/" TargetMode="External"/><Relationship Id="rId1" Type="http://schemas.openxmlformats.org/officeDocument/2006/relationships/hyperlink" Target="https://www.cambridgeenglish.org/exams-and-test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algn="ctr" eaLnBrk="1" hangingPunct="1"/>
            <a:r>
              <a:rPr lang="ru-RU" sz="4000" b="1" dirty="0">
                <a:latin typeface="Times New Roman" panose="02020603050405020304" pitchFamily="18" charset="0"/>
                <a:cs typeface="Times New Roman" panose="02020603050405020304" pitchFamily="18" charset="0"/>
              </a:rPr>
              <a:t>Олимпиады по английскому языку:</a:t>
            </a:r>
            <a:endParaRPr lang="ru-RU" sz="4000" b="1" dirty="0">
              <a:latin typeface="Times New Roman" panose="02020603050405020304" pitchFamily="18" charset="0"/>
              <a:cs typeface="Times New Roman" panose="02020603050405020304" pitchFamily="18" charset="0"/>
            </a:endParaRPr>
          </a:p>
        </p:txBody>
      </p:sp>
      <p:sp>
        <p:nvSpPr>
          <p:cNvPr id="3075" name="Rectangle 3"/>
          <p:cNvSpPr>
            <a:spLocks noGrp="1" noChangeArrowheads="1"/>
          </p:cNvSpPr>
          <p:nvPr>
            <p:ph type="subTitle" idx="1"/>
          </p:nvPr>
        </p:nvSpPr>
        <p:spPr>
          <a:xfrm>
            <a:off x="1443038" y="2895600"/>
            <a:ext cx="7239000" cy="3053680"/>
          </a:xfrm>
        </p:spPr>
        <p:txBody>
          <a:bodyPr/>
          <a:lstStyle/>
          <a:p>
            <a:pPr algn="ctr" eaLnBrk="1" hangingPunct="1"/>
            <a:r>
              <a:rPr lang="ru-RU" sz="2400" b="1" dirty="0">
                <a:solidFill>
                  <a:srgbClr val="FF0000"/>
                </a:solidFill>
                <a:latin typeface="Times New Roman" panose="02020603050405020304" pitchFamily="18" charset="0"/>
                <a:cs typeface="Times New Roman" panose="02020603050405020304" pitchFamily="18" charset="0"/>
              </a:rPr>
              <a:t>Подготовка учащихся начальной школы</a:t>
            </a:r>
            <a:endParaRPr lang="ru-RU" sz="2400" b="1" dirty="0">
              <a:solidFill>
                <a:srgbClr val="FF0000"/>
              </a:solidFill>
              <a:latin typeface="Times New Roman" panose="02020603050405020304" pitchFamily="18" charset="0"/>
              <a:cs typeface="Times New Roman" panose="02020603050405020304" pitchFamily="18" charset="0"/>
            </a:endParaRPr>
          </a:p>
          <a:p>
            <a:pPr algn="ctr" eaLnBrk="1" hangingPunct="1"/>
            <a:endParaRPr lang="ru-RU" sz="2400" b="1" dirty="0">
              <a:solidFill>
                <a:srgbClr val="FF0000"/>
              </a:solidFill>
            </a:endParaRPr>
          </a:p>
          <a:p>
            <a:pPr algn="ctr" eaLnBrk="1" hangingPunct="1"/>
            <a:endParaRPr lang="ru-RU" sz="2400" b="1" dirty="0">
              <a:solidFill>
                <a:srgbClr val="FF0000"/>
              </a:solidFill>
            </a:endParaRPr>
          </a:p>
          <a:p>
            <a:pPr algn="ctr" eaLnBrk="1" hangingPunct="1"/>
            <a:r>
              <a:rPr lang="ru-RU" sz="1800" b="1" dirty="0">
                <a:solidFill>
                  <a:schemeClr val="tx1"/>
                </a:solidFill>
                <a:latin typeface="Times New Roman" panose="02020603050405020304" pitchFamily="18" charset="0"/>
                <a:cs typeface="Times New Roman" panose="02020603050405020304" pitchFamily="18" charset="0"/>
              </a:rPr>
              <a:t>                                                Учитель английского языка</a:t>
            </a:r>
            <a:endParaRPr lang="ru-RU" sz="1800" b="1" dirty="0">
              <a:solidFill>
                <a:schemeClr val="tx1"/>
              </a:solidFill>
              <a:latin typeface="Times New Roman" panose="02020603050405020304" pitchFamily="18" charset="0"/>
              <a:cs typeface="Times New Roman" panose="02020603050405020304" pitchFamily="18" charset="0"/>
            </a:endParaRPr>
          </a:p>
          <a:p>
            <a:pPr algn="r" eaLnBrk="1" hangingPunct="1"/>
            <a:r>
              <a:rPr lang="ru-RU" sz="1800" b="1" dirty="0" err="1">
                <a:solidFill>
                  <a:schemeClr val="tx1"/>
                </a:solidFill>
                <a:latin typeface="Times New Roman" panose="02020603050405020304" pitchFamily="18" charset="0"/>
                <a:cs typeface="Times New Roman" panose="02020603050405020304" pitchFamily="18" charset="0"/>
              </a:rPr>
              <a:t>Чеботарева Виктория Николаевна</a:t>
            </a:r>
            <a:endParaRPr lang="ru-RU" sz="1800" b="1" dirty="0" err="1">
              <a:solidFill>
                <a:schemeClr val="tx1"/>
              </a:solidFill>
              <a:latin typeface="Times New Roman" panose="02020603050405020304" pitchFamily="18" charset="0"/>
              <a:cs typeface="Times New Roman" panose="02020603050405020304" pitchFamily="18" charset="0"/>
            </a:endParaRPr>
          </a:p>
          <a:p>
            <a:pPr algn="r" eaLnBrk="1" hangingPunct="1"/>
            <a:r>
              <a:rPr lang="ru-RU" sz="1800" b="1" dirty="0" err="1">
                <a:solidFill>
                  <a:schemeClr val="tx1"/>
                </a:solidFill>
                <a:latin typeface="Times New Roman" panose="02020603050405020304" pitchFamily="18" charset="0"/>
                <a:cs typeface="Times New Roman" panose="02020603050405020304" pitchFamily="18" charset="0"/>
              </a:rPr>
              <a:t> Г</a:t>
            </a:r>
            <a:r>
              <a:rPr lang="ru-RU" sz="1800" b="1" dirty="0">
                <a:solidFill>
                  <a:schemeClr val="tx1"/>
                </a:solidFill>
                <a:latin typeface="Times New Roman" panose="02020603050405020304" pitchFamily="18" charset="0"/>
                <a:cs typeface="Times New Roman" panose="02020603050405020304" pitchFamily="18" charset="0"/>
              </a:rPr>
              <a:t>БОУ «Школа №69 г.о. Донецка»   </a:t>
            </a:r>
            <a:endParaRPr lang="ru-RU" sz="1800" b="1" dirty="0">
              <a:solidFill>
                <a:schemeClr val="tx1"/>
              </a:solidFill>
              <a:latin typeface="Times New Roman" panose="02020603050405020304" pitchFamily="18" charset="0"/>
              <a:cs typeface="Times New Roman" panose="02020603050405020304" pitchFamily="18" charset="0"/>
            </a:endParaRPr>
          </a:p>
          <a:p>
            <a:pPr algn="r" eaLnBrk="1" hangingPunct="1"/>
            <a:endParaRPr lang="ru-RU" sz="2400" b="1" dirty="0">
              <a:solidFill>
                <a:schemeClr val="tx1"/>
              </a:solidFill>
            </a:endParaRPr>
          </a:p>
          <a:p>
            <a:pPr eaLnBrk="1" hangingPunct="1"/>
            <a:endParaRPr lang="ru-RU" sz="2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1560" y="764704"/>
            <a:ext cx="7344816" cy="461665"/>
          </a:xfrm>
          <a:prstGeom prst="rect">
            <a:avLst/>
          </a:prstGeom>
          <a:noFill/>
        </p:spPr>
        <p:txBody>
          <a:bodyPr wrap="square">
            <a:spAutoFit/>
          </a:bodyPr>
          <a:lstStyle/>
          <a:p>
            <a:r>
              <a:rPr lang="ru-RU" sz="2400" b="1" dirty="0">
                <a:latin typeface="Times New Roman" panose="02020603050405020304" pitchFamily="18" charset="0"/>
                <a:cs typeface="Times New Roman" panose="02020603050405020304" pitchFamily="18" charset="0"/>
              </a:rPr>
              <a:t>Примеры тренировочных заданий по </a:t>
            </a:r>
            <a:r>
              <a:rPr lang="en-US" sz="2400" b="1" dirty="0">
                <a:latin typeface="Times New Roman" panose="02020603050405020304" pitchFamily="18" charset="0"/>
                <a:cs typeface="Times New Roman" panose="02020603050405020304" pitchFamily="18" charset="0"/>
              </a:rPr>
              <a:t>Reading</a:t>
            </a:r>
            <a:endParaRPr lang="ru-RU" sz="2400" b="1" dirty="0">
              <a:latin typeface="Times New Roman" panose="02020603050405020304" pitchFamily="18" charset="0"/>
              <a:cs typeface="Times New Roman" panose="02020603050405020304" pitchFamily="18" charset="0"/>
            </a:endParaRPr>
          </a:p>
        </p:txBody>
      </p:sp>
      <p:pic>
        <p:nvPicPr>
          <p:cNvPr id="5" name="Рисунок 4"/>
          <p:cNvPicPr>
            <a:picLocks noChangeAspect="1"/>
          </p:cNvPicPr>
          <p:nvPr/>
        </p:nvPicPr>
        <p:blipFill>
          <a:blip r:embed="rId1"/>
          <a:stretch>
            <a:fillRect/>
          </a:stretch>
        </p:blipFill>
        <p:spPr>
          <a:xfrm>
            <a:off x="755576" y="1611527"/>
            <a:ext cx="3384376" cy="5020158"/>
          </a:xfrm>
          <a:prstGeom prst="rect">
            <a:avLst/>
          </a:prstGeom>
        </p:spPr>
      </p:pic>
      <p:pic>
        <p:nvPicPr>
          <p:cNvPr id="7" name="Рисунок 6"/>
          <p:cNvPicPr>
            <a:picLocks noChangeAspect="1"/>
          </p:cNvPicPr>
          <p:nvPr/>
        </p:nvPicPr>
        <p:blipFill>
          <a:blip r:embed="rId2"/>
          <a:stretch>
            <a:fillRect/>
          </a:stretch>
        </p:blipFill>
        <p:spPr>
          <a:xfrm>
            <a:off x="4216572" y="1889587"/>
            <a:ext cx="4176464" cy="472209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1"/>
          <a:stretch>
            <a:fillRect/>
          </a:stretch>
        </p:blipFill>
        <p:spPr>
          <a:xfrm>
            <a:off x="1164728" y="1556792"/>
            <a:ext cx="3407272" cy="5040560"/>
          </a:xfrm>
          <a:prstGeom prst="rect">
            <a:avLst/>
          </a:prstGeom>
        </p:spPr>
      </p:pic>
      <p:pic>
        <p:nvPicPr>
          <p:cNvPr id="5" name="Рисунок 4"/>
          <p:cNvPicPr>
            <a:picLocks noChangeAspect="1"/>
          </p:cNvPicPr>
          <p:nvPr/>
        </p:nvPicPr>
        <p:blipFill>
          <a:blip r:embed="rId2"/>
          <a:stretch>
            <a:fillRect/>
          </a:stretch>
        </p:blipFill>
        <p:spPr>
          <a:xfrm>
            <a:off x="4598462" y="1556792"/>
            <a:ext cx="3444988" cy="4941168"/>
          </a:xfrm>
          <a:prstGeom prst="rect">
            <a:avLst/>
          </a:prstGeom>
        </p:spPr>
      </p:pic>
      <p:sp>
        <p:nvSpPr>
          <p:cNvPr id="7" name="TextBox 6"/>
          <p:cNvSpPr txBox="1"/>
          <p:nvPr/>
        </p:nvSpPr>
        <p:spPr>
          <a:xfrm>
            <a:off x="611560" y="620688"/>
            <a:ext cx="7488832" cy="461665"/>
          </a:xfrm>
          <a:prstGeom prst="rect">
            <a:avLst/>
          </a:prstGeom>
          <a:noFill/>
        </p:spPr>
        <p:txBody>
          <a:bodyPr wrap="square">
            <a:spAutoFit/>
          </a:bodyPr>
          <a:lstStyle/>
          <a:p>
            <a:r>
              <a:rPr lang="ru-RU" sz="2400" b="1" dirty="0">
                <a:latin typeface="Times New Roman" panose="02020603050405020304" pitchFamily="18" charset="0"/>
                <a:cs typeface="Times New Roman" panose="02020603050405020304" pitchFamily="18" charset="0"/>
              </a:rPr>
              <a:t>Примеры тренировочных заданий по </a:t>
            </a:r>
            <a:r>
              <a:rPr lang="en-US" sz="2400" b="1" dirty="0">
                <a:latin typeface="Times New Roman" panose="02020603050405020304" pitchFamily="18" charset="0"/>
                <a:cs typeface="Times New Roman" panose="02020603050405020304" pitchFamily="18" charset="0"/>
              </a:rPr>
              <a:t>Reading</a:t>
            </a:r>
            <a:endParaRPr lang="ru-RU" sz="24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9592" y="1772816"/>
            <a:ext cx="7704856" cy="3139321"/>
          </a:xfrm>
          <a:prstGeom prst="rect">
            <a:avLst/>
          </a:prstGeom>
          <a:noFill/>
        </p:spPr>
        <p:txBody>
          <a:bodyPr wrap="square">
            <a:spAutoFit/>
          </a:bodyPr>
          <a:lstStyle/>
          <a:p>
            <a:pPr algn="just"/>
            <a:r>
              <a:rPr lang="ru-RU" b="0" i="0" dirty="0">
                <a:solidFill>
                  <a:srgbClr val="000000"/>
                </a:solidFill>
                <a:effectLst/>
                <a:latin typeface="Times New Roman" panose="02020603050405020304" pitchFamily="18" charset="0"/>
                <a:cs typeface="Times New Roman" panose="02020603050405020304" pitchFamily="18" charset="0"/>
              </a:rPr>
              <a:t>Для выполнения заданий </a:t>
            </a:r>
            <a:r>
              <a:rPr lang="en-US" b="1" i="0" dirty="0">
                <a:solidFill>
                  <a:srgbClr val="000000"/>
                </a:solidFill>
                <a:effectLst/>
                <a:latin typeface="Times New Roman" panose="02020603050405020304" pitchFamily="18" charset="0"/>
                <a:cs typeface="Times New Roman" panose="02020603050405020304" pitchFamily="18" charset="0"/>
              </a:rPr>
              <a:t>Use of English</a:t>
            </a:r>
            <a:r>
              <a:rPr lang="ru-RU" b="1" i="0" dirty="0">
                <a:solidFill>
                  <a:srgbClr val="000000"/>
                </a:solidFill>
                <a:effectLst/>
                <a:latin typeface="Times New Roman" panose="02020603050405020304" pitchFamily="18" charset="0"/>
                <a:cs typeface="Times New Roman" panose="02020603050405020304" pitchFamily="18" charset="0"/>
              </a:rPr>
              <a:t> </a:t>
            </a:r>
            <a:r>
              <a:rPr lang="ru-RU" dirty="0">
                <a:solidFill>
                  <a:srgbClr val="000000"/>
                </a:solidFill>
                <a:latin typeface="Times New Roman" panose="02020603050405020304" pitchFamily="18" charset="0"/>
                <a:cs typeface="Times New Roman" panose="02020603050405020304" pitchFamily="18" charset="0"/>
              </a:rPr>
              <a:t>учащимся необходимы </a:t>
            </a:r>
            <a:r>
              <a:rPr lang="ru-RU" b="0" i="0" dirty="0">
                <a:solidFill>
                  <a:srgbClr val="000000"/>
                </a:solidFill>
                <a:effectLst/>
                <a:latin typeface="Times New Roman" panose="02020603050405020304" pitchFamily="18" charset="0"/>
                <a:cs typeface="Times New Roman" panose="02020603050405020304" pitchFamily="18" charset="0"/>
              </a:rPr>
              <a:t>знания в области словообразования, формообразования глаголов, существительных, прилагательных, местоимений и числительных и навыки образования словоформ и употребления лексики.</a:t>
            </a:r>
            <a:endParaRPr lang="ru-RU" dirty="0">
              <a:latin typeface="Times New Roman" panose="02020603050405020304" pitchFamily="18" charset="0"/>
              <a:cs typeface="Times New Roman" panose="02020603050405020304" pitchFamily="18" charset="0"/>
            </a:endParaRPr>
          </a:p>
          <a:p>
            <a:pPr algn="just"/>
            <a:endParaRPr lang="ru-RU" b="0" i="0" dirty="0">
              <a:solidFill>
                <a:srgbClr val="000000"/>
              </a:solidFill>
              <a:effectLst/>
              <a:latin typeface="Times New Roman" panose="02020603050405020304" pitchFamily="18" charset="0"/>
            </a:endParaRPr>
          </a:p>
          <a:p>
            <a:pPr algn="just"/>
            <a:endParaRPr lang="ru-RU" dirty="0">
              <a:solidFill>
                <a:srgbClr val="000000"/>
              </a:solidFill>
              <a:latin typeface="Times New Roman" panose="02020603050405020304" pitchFamily="18" charset="0"/>
            </a:endParaRPr>
          </a:p>
          <a:p>
            <a:pPr algn="just"/>
            <a:r>
              <a:rPr lang="ru-RU" b="0" i="0" dirty="0">
                <a:solidFill>
                  <a:srgbClr val="000000"/>
                </a:solidFill>
                <a:effectLst/>
                <a:latin typeface="Times New Roman" panose="02020603050405020304" pitchFamily="18" charset="0"/>
              </a:rPr>
              <a:t>Работая над этим разделом, необходимо научить обучающихся:</a:t>
            </a:r>
            <a:endParaRPr lang="ru-RU" b="0" i="0" dirty="0">
              <a:solidFill>
                <a:srgbClr val="000000"/>
              </a:solidFill>
              <a:effectLst/>
              <a:latin typeface="Times New Roman" panose="02020603050405020304" pitchFamily="18" charset="0"/>
            </a:endParaRPr>
          </a:p>
          <a:p>
            <a:pPr marL="285750" indent="-285750" algn="just">
              <a:buFont typeface="Arial" panose="020B0604020202020204" pitchFamily="34" charset="0"/>
              <a:buChar char="•"/>
            </a:pPr>
            <a:r>
              <a:rPr lang="ru-RU" dirty="0">
                <a:solidFill>
                  <a:srgbClr val="000000"/>
                </a:solidFill>
                <a:latin typeface="Times New Roman" panose="02020603050405020304" pitchFamily="18" charset="0"/>
              </a:rPr>
              <a:t>у</a:t>
            </a:r>
            <a:r>
              <a:rPr lang="ru-RU" b="0" i="0" dirty="0">
                <a:solidFill>
                  <a:srgbClr val="000000"/>
                </a:solidFill>
                <a:effectLst/>
                <a:latin typeface="Times New Roman" panose="02020603050405020304" pitchFamily="18" charset="0"/>
              </a:rPr>
              <a:t>делять внимание вопросам сочетаемости лексических единиц</a:t>
            </a:r>
            <a:endParaRPr lang="ru-RU" b="0" i="0" dirty="0">
              <a:solidFill>
                <a:srgbClr val="000000"/>
              </a:solidFill>
              <a:effectLst/>
              <a:latin typeface="Times New Roman" panose="02020603050405020304" pitchFamily="18" charset="0"/>
            </a:endParaRPr>
          </a:p>
          <a:p>
            <a:pPr marL="285750" indent="-285750" algn="just">
              <a:buFont typeface="Arial" panose="020B0604020202020204" pitchFamily="34" charset="0"/>
              <a:buChar char="•"/>
            </a:pPr>
            <a:r>
              <a:rPr lang="ru-RU" b="0" i="0" dirty="0">
                <a:solidFill>
                  <a:srgbClr val="000000"/>
                </a:solidFill>
                <a:effectLst/>
                <a:latin typeface="Times New Roman" panose="02020603050405020304" pitchFamily="18" charset="0"/>
              </a:rPr>
              <a:t>анализировать различия в значении и употреблении синонимов</a:t>
            </a:r>
            <a:endParaRPr lang="ru-RU" b="0" i="0" dirty="0">
              <a:solidFill>
                <a:srgbClr val="000000"/>
              </a:solidFill>
              <a:effectLst/>
              <a:latin typeface="Times New Roman" panose="02020603050405020304" pitchFamily="18" charset="0"/>
            </a:endParaRPr>
          </a:p>
          <a:p>
            <a:pPr marL="285750" indent="-285750" algn="just">
              <a:buFont typeface="Arial" panose="020B0604020202020204" pitchFamily="34" charset="0"/>
              <a:buChar char="•"/>
            </a:pPr>
            <a:r>
              <a:rPr lang="ru-RU" b="0" i="0" dirty="0">
                <a:solidFill>
                  <a:srgbClr val="000000"/>
                </a:solidFill>
                <a:effectLst/>
                <a:latin typeface="Times New Roman" panose="02020603050405020304" pitchFamily="18" charset="0"/>
              </a:rPr>
              <a:t>обращать внимание на влияние грамматической конструкции на выбор лексической единицы, видеть связь между лексикой и грамматикой</a:t>
            </a:r>
            <a:endParaRPr lang="en-US" dirty="0">
              <a:solidFill>
                <a:srgbClr val="000000"/>
              </a:solidFill>
              <a:latin typeface="Times New Roman" panose="02020603050405020304" pitchFamily="18" charset="0"/>
            </a:endParaRPr>
          </a:p>
        </p:txBody>
      </p:sp>
      <p:sp>
        <p:nvSpPr>
          <p:cNvPr id="5" name="TextBox 4"/>
          <p:cNvSpPr txBox="1"/>
          <p:nvPr/>
        </p:nvSpPr>
        <p:spPr>
          <a:xfrm>
            <a:off x="971600" y="908720"/>
            <a:ext cx="4936312" cy="646331"/>
          </a:xfrm>
          <a:prstGeom prst="rect">
            <a:avLst/>
          </a:prstGeom>
          <a:noFill/>
        </p:spPr>
        <p:txBody>
          <a:bodyPr wrap="square">
            <a:spAutoFit/>
          </a:bodyPr>
          <a:lstStyle/>
          <a:p>
            <a:r>
              <a:rPr lang="en-US" sz="3600" b="1" dirty="0">
                <a:solidFill>
                  <a:srgbClr val="FF0000"/>
                </a:solidFill>
                <a:latin typeface="Times New Roman" panose="02020603050405020304" pitchFamily="18" charset="0"/>
                <a:cs typeface="Times New Roman" panose="02020603050405020304" pitchFamily="18" charset="0"/>
              </a:rPr>
              <a:t>Use of English</a:t>
            </a:r>
            <a:endParaRPr lang="en-US" sz="36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1"/>
          <a:stretch>
            <a:fillRect/>
          </a:stretch>
        </p:blipFill>
        <p:spPr>
          <a:xfrm>
            <a:off x="899592" y="1556792"/>
            <a:ext cx="3359337" cy="4916403"/>
          </a:xfrm>
          <a:prstGeom prst="rect">
            <a:avLst/>
          </a:prstGeom>
        </p:spPr>
      </p:pic>
      <p:pic>
        <p:nvPicPr>
          <p:cNvPr id="5" name="Рисунок 4"/>
          <p:cNvPicPr>
            <a:picLocks noChangeAspect="1"/>
          </p:cNvPicPr>
          <p:nvPr/>
        </p:nvPicPr>
        <p:blipFill>
          <a:blip r:embed="rId2"/>
          <a:stretch>
            <a:fillRect/>
          </a:stretch>
        </p:blipFill>
        <p:spPr>
          <a:xfrm>
            <a:off x="4355976" y="1556792"/>
            <a:ext cx="3614044" cy="4916403"/>
          </a:xfrm>
          <a:prstGeom prst="rect">
            <a:avLst/>
          </a:prstGeom>
        </p:spPr>
      </p:pic>
      <p:sp>
        <p:nvSpPr>
          <p:cNvPr id="6" name="TextBox 5"/>
          <p:cNvSpPr txBox="1"/>
          <p:nvPr/>
        </p:nvSpPr>
        <p:spPr>
          <a:xfrm>
            <a:off x="611560" y="692696"/>
            <a:ext cx="7488832" cy="461665"/>
          </a:xfrm>
          <a:prstGeom prst="rect">
            <a:avLst/>
          </a:prstGeom>
          <a:noFill/>
        </p:spPr>
        <p:txBody>
          <a:bodyPr wrap="square">
            <a:spAutoFit/>
          </a:bodyPr>
          <a:lstStyle/>
          <a:p>
            <a:r>
              <a:rPr lang="ru-RU" sz="2400" b="1" dirty="0">
                <a:latin typeface="Times New Roman" panose="02020603050405020304" pitchFamily="18" charset="0"/>
                <a:cs typeface="Times New Roman" panose="02020603050405020304" pitchFamily="18" charset="0"/>
              </a:rPr>
              <a:t>Примеры тренировочных заданий по </a:t>
            </a:r>
            <a:r>
              <a:rPr lang="en-US" sz="2400" b="1" dirty="0">
                <a:latin typeface="Times New Roman" panose="02020603050405020304" pitchFamily="18" charset="0"/>
                <a:cs typeface="Times New Roman" panose="02020603050405020304" pitchFamily="18" charset="0"/>
              </a:rPr>
              <a:t>Use of English</a:t>
            </a:r>
            <a:endParaRPr lang="ru-RU" sz="24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1"/>
          <a:stretch>
            <a:fillRect/>
          </a:stretch>
        </p:blipFill>
        <p:spPr>
          <a:xfrm>
            <a:off x="467544" y="1556792"/>
            <a:ext cx="4282260" cy="5085184"/>
          </a:xfrm>
          <a:prstGeom prst="rect">
            <a:avLst/>
          </a:prstGeom>
        </p:spPr>
      </p:pic>
      <p:sp>
        <p:nvSpPr>
          <p:cNvPr id="2" name="TextBox 1"/>
          <p:cNvSpPr txBox="1"/>
          <p:nvPr/>
        </p:nvSpPr>
        <p:spPr>
          <a:xfrm>
            <a:off x="611560" y="692696"/>
            <a:ext cx="7488832" cy="461665"/>
          </a:xfrm>
          <a:prstGeom prst="rect">
            <a:avLst/>
          </a:prstGeom>
          <a:noFill/>
        </p:spPr>
        <p:txBody>
          <a:bodyPr wrap="square">
            <a:spAutoFit/>
          </a:bodyPr>
          <a:lstStyle/>
          <a:p>
            <a:r>
              <a:rPr lang="ru-RU" sz="2400" b="1" dirty="0">
                <a:latin typeface="Times New Roman" panose="02020603050405020304" pitchFamily="18" charset="0"/>
                <a:cs typeface="Times New Roman" panose="02020603050405020304" pitchFamily="18" charset="0"/>
              </a:rPr>
              <a:t>Примеры тренировочных заданий по </a:t>
            </a:r>
            <a:r>
              <a:rPr lang="en-US" sz="2400" b="1" dirty="0">
                <a:latin typeface="Times New Roman" panose="02020603050405020304" pitchFamily="18" charset="0"/>
                <a:cs typeface="Times New Roman" panose="02020603050405020304" pitchFamily="18" charset="0"/>
              </a:rPr>
              <a:t>Use of English</a:t>
            </a:r>
            <a:endParaRPr lang="ru-RU" sz="2400" b="1" dirty="0">
              <a:latin typeface="Times New Roman" panose="02020603050405020304" pitchFamily="18" charset="0"/>
              <a:cs typeface="Times New Roman" panose="02020603050405020304" pitchFamily="18" charset="0"/>
            </a:endParaRPr>
          </a:p>
        </p:txBody>
      </p:sp>
      <p:pic>
        <p:nvPicPr>
          <p:cNvPr id="6" name="Рисунок 5"/>
          <p:cNvPicPr>
            <a:picLocks noChangeAspect="1"/>
          </p:cNvPicPr>
          <p:nvPr/>
        </p:nvPicPr>
        <p:blipFill>
          <a:blip r:embed="rId2"/>
          <a:stretch>
            <a:fillRect/>
          </a:stretch>
        </p:blipFill>
        <p:spPr>
          <a:xfrm>
            <a:off x="4572000" y="2492896"/>
            <a:ext cx="3749049" cy="40078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31640" y="908720"/>
            <a:ext cx="4576272" cy="646331"/>
          </a:xfrm>
          <a:prstGeom prst="rect">
            <a:avLst/>
          </a:prstGeom>
          <a:noFill/>
        </p:spPr>
        <p:txBody>
          <a:bodyPr wrap="square">
            <a:spAutoFit/>
          </a:bodyPr>
          <a:lstStyle/>
          <a:p>
            <a:r>
              <a:rPr lang="en-US" sz="3600" b="1" dirty="0">
                <a:solidFill>
                  <a:srgbClr val="FF0000"/>
                </a:solidFill>
                <a:latin typeface="Times New Roman" panose="02020603050405020304" pitchFamily="18" charset="0"/>
                <a:cs typeface="Times New Roman" panose="02020603050405020304" pitchFamily="18" charset="0"/>
              </a:rPr>
              <a:t>Writing</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115616" y="1586175"/>
            <a:ext cx="7560840" cy="3693319"/>
          </a:xfrm>
          <a:prstGeom prst="rect">
            <a:avLst/>
          </a:prstGeom>
          <a:noFill/>
        </p:spPr>
        <p:txBody>
          <a:bodyPr wrap="square">
            <a:spAutoFit/>
          </a:bodyPr>
          <a:lstStyle/>
          <a:p>
            <a:pPr algn="just">
              <a:spcAft>
                <a:spcPts val="0"/>
              </a:spcAft>
            </a:pPr>
            <a:r>
              <a:rPr lang="ru-RU" b="0" i="0" dirty="0">
                <a:solidFill>
                  <a:srgbClr val="000000"/>
                </a:solidFill>
                <a:effectLst/>
                <a:latin typeface="Times New Roman" panose="02020603050405020304" pitchFamily="18" charset="0"/>
                <a:cs typeface="Times New Roman" panose="02020603050405020304" pitchFamily="18" charset="0"/>
              </a:rPr>
              <a:t>Для выполнения заданий </a:t>
            </a:r>
            <a:r>
              <a:rPr lang="en-US" b="0" i="0" dirty="0">
                <a:solidFill>
                  <a:srgbClr val="000000"/>
                </a:solidFill>
                <a:effectLst/>
                <a:latin typeface="Times New Roman" panose="02020603050405020304" pitchFamily="18" charset="0"/>
                <a:cs typeface="Times New Roman" panose="02020603050405020304" pitchFamily="18" charset="0"/>
              </a:rPr>
              <a:t>Writing </a:t>
            </a:r>
            <a:r>
              <a:rPr lang="ru-RU" b="0" i="0" dirty="0">
                <a:solidFill>
                  <a:srgbClr val="000000"/>
                </a:solidFill>
                <a:effectLst/>
                <a:latin typeface="Times New Roman" panose="02020603050405020304" pitchFamily="18" charset="0"/>
                <a:cs typeface="Times New Roman" panose="02020603050405020304" pitchFamily="18" charset="0"/>
              </a:rPr>
              <a:t>учащиеся должны научиться:</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правильно использовать опорные тексты, выбирая и перефразируя полезную информацию из них</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использовать различные приемы логической организации и связи текста</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варьировать использование структур и лексики (особенно вводных структур в начале предложений)</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делить тексты на абзацы</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соблюдать правила словообразования, орфографии и пунктуации</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использовать синонимы и избегать повторения одного и того же слова</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помнить об особенностях жанра текста</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не выходить за рамки указанного объема</a:t>
            </a:r>
            <a:endParaRPr lang="ru-RU" b="0" i="0" dirty="0">
              <a:solidFill>
                <a:srgbClr val="000000"/>
              </a:solidFill>
              <a:effectLst/>
              <a:latin typeface="Times New Roman" panose="02020603050405020304" pitchFamily="18" charset="0"/>
              <a:cs typeface="Times New Roman" panose="02020603050405020304" pitchFamily="18" charset="0"/>
            </a:endParaRPr>
          </a:p>
          <a:p>
            <a:pPr algn="just">
              <a:spcAft>
                <a:spcPts val="0"/>
              </a:spcAft>
            </a:pPr>
            <a:endParaRPr lang="ru-RU" dirty="0">
              <a:solidFill>
                <a:srgbClr val="000000"/>
              </a:solidFill>
              <a:latin typeface="Times New Roman" panose="02020603050405020304" pitchFamily="18" charset="0"/>
              <a:cs typeface="Times New Roman" panose="02020603050405020304" pitchFamily="18" charset="0"/>
            </a:endParaRPr>
          </a:p>
          <a:p>
            <a:pPr algn="just">
              <a:spcAft>
                <a:spcPts val="0"/>
              </a:spcAft>
            </a:pPr>
            <a:endParaRPr lang="ru-RU" b="0" i="0" dirty="0">
              <a:solidFill>
                <a:srgbClr val="000000"/>
              </a:solidFill>
              <a:effectLst/>
              <a:latin typeface="Times New Roman" panose="02020603050405020304" pitchFamily="18" charset="0"/>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7488832" cy="461665"/>
          </a:xfrm>
          <a:prstGeom prst="rect">
            <a:avLst/>
          </a:prstGeom>
          <a:noFill/>
        </p:spPr>
        <p:txBody>
          <a:bodyPr wrap="square">
            <a:spAutoFit/>
          </a:bodyPr>
          <a:lstStyle/>
          <a:p>
            <a:r>
              <a:rPr lang="ru-RU" sz="2400" b="1" dirty="0">
                <a:latin typeface="Times New Roman" panose="02020603050405020304" pitchFamily="18" charset="0"/>
                <a:cs typeface="Times New Roman" panose="02020603050405020304" pitchFamily="18" charset="0"/>
              </a:rPr>
              <a:t>Примеры тренировочных заданий по </a:t>
            </a:r>
            <a:r>
              <a:rPr lang="en-US" sz="2400" b="1" dirty="0">
                <a:latin typeface="Times New Roman" panose="02020603050405020304" pitchFamily="18" charset="0"/>
                <a:cs typeface="Times New Roman" panose="02020603050405020304" pitchFamily="18" charset="0"/>
              </a:rPr>
              <a:t>Writing</a:t>
            </a:r>
            <a:endParaRPr lang="ru-RU" sz="24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1"/>
          <a:stretch>
            <a:fillRect/>
          </a:stretch>
        </p:blipFill>
        <p:spPr>
          <a:xfrm>
            <a:off x="1907704" y="1628800"/>
            <a:ext cx="5472608" cy="481181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7488832" cy="461665"/>
          </a:xfrm>
          <a:prstGeom prst="rect">
            <a:avLst/>
          </a:prstGeom>
          <a:noFill/>
        </p:spPr>
        <p:txBody>
          <a:bodyPr wrap="square">
            <a:spAutoFit/>
          </a:bodyPr>
          <a:lstStyle/>
          <a:p>
            <a:r>
              <a:rPr lang="ru-RU" sz="2400" b="1" dirty="0">
                <a:latin typeface="Times New Roman" panose="02020603050405020304" pitchFamily="18" charset="0"/>
                <a:cs typeface="Times New Roman" panose="02020603050405020304" pitchFamily="18" charset="0"/>
              </a:rPr>
              <a:t>Примеры тренировочных заданий по </a:t>
            </a:r>
            <a:r>
              <a:rPr lang="en-US" sz="2400" b="1" dirty="0">
                <a:latin typeface="Times New Roman" panose="02020603050405020304" pitchFamily="18" charset="0"/>
                <a:cs typeface="Times New Roman" panose="02020603050405020304" pitchFamily="18" charset="0"/>
              </a:rPr>
              <a:t>Writing</a:t>
            </a:r>
            <a:endParaRPr lang="ru-RU" sz="24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1"/>
          <a:stretch>
            <a:fillRect/>
          </a:stretch>
        </p:blipFill>
        <p:spPr>
          <a:xfrm>
            <a:off x="2045452" y="1628800"/>
            <a:ext cx="5053096" cy="4968552"/>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7488832" cy="461665"/>
          </a:xfrm>
          <a:prstGeom prst="rect">
            <a:avLst/>
          </a:prstGeom>
          <a:noFill/>
        </p:spPr>
        <p:txBody>
          <a:bodyPr wrap="square">
            <a:spAutoFit/>
          </a:bodyPr>
          <a:lstStyle/>
          <a:p>
            <a:r>
              <a:rPr lang="ru-RU" sz="2400" b="1" dirty="0">
                <a:latin typeface="Times New Roman" panose="02020603050405020304" pitchFamily="18" charset="0"/>
                <a:cs typeface="Times New Roman" panose="02020603050405020304" pitchFamily="18" charset="0"/>
              </a:rPr>
              <a:t>Примеры тренировочных заданий по </a:t>
            </a:r>
            <a:r>
              <a:rPr lang="en-US" sz="2400" b="1" dirty="0">
                <a:latin typeface="Times New Roman" panose="02020603050405020304" pitchFamily="18" charset="0"/>
                <a:cs typeface="Times New Roman" panose="02020603050405020304" pitchFamily="18" charset="0"/>
              </a:rPr>
              <a:t>Writing</a:t>
            </a:r>
            <a:endParaRPr lang="ru-RU" sz="24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1"/>
          <a:stretch>
            <a:fillRect/>
          </a:stretch>
        </p:blipFill>
        <p:spPr>
          <a:xfrm>
            <a:off x="1475656" y="1700808"/>
            <a:ext cx="6511760" cy="4105979"/>
          </a:xfrm>
          <a:prstGeom prst="rect">
            <a:avLst/>
          </a:prstGeom>
        </p:spPr>
      </p:pic>
      <p:sp>
        <p:nvSpPr>
          <p:cNvPr id="5" name="TextBox 4"/>
          <p:cNvSpPr txBox="1"/>
          <p:nvPr/>
        </p:nvSpPr>
        <p:spPr>
          <a:xfrm>
            <a:off x="554595" y="5795972"/>
            <a:ext cx="8121861" cy="646331"/>
          </a:xfrm>
          <a:prstGeom prst="rect">
            <a:avLst/>
          </a:prstGeom>
          <a:noFill/>
        </p:spPr>
        <p:txBody>
          <a:bodyPr wrap="square" rtlCol="0">
            <a:spAutoFit/>
          </a:bodyPr>
          <a:lstStyle/>
          <a:p>
            <a:pPr algn="just"/>
            <a:r>
              <a:rPr lang="ru-RU" dirty="0">
                <a:latin typeface="Times New Roman" panose="02020603050405020304" pitchFamily="18" charset="0"/>
                <a:cs typeface="Times New Roman" panose="02020603050405020304" pitchFamily="18" charset="0"/>
              </a:rPr>
              <a:t>Далее дать задание написать письмо Люси, опираясь на образец упражнения, данного выше.</a:t>
            </a:r>
            <a:endParaRPr lang="ru-RU"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55576" y="908720"/>
            <a:ext cx="7992888" cy="4585871"/>
          </a:xfrm>
          <a:prstGeom prst="rect">
            <a:avLst/>
          </a:prstGeom>
          <a:noFill/>
        </p:spPr>
        <p:txBody>
          <a:bodyPr wrap="square">
            <a:spAutoFit/>
          </a:bodyPr>
          <a:lstStyle/>
          <a:p>
            <a:r>
              <a:rPr lang="ru-RU" sz="3600" b="1" dirty="0">
                <a:solidFill>
                  <a:srgbClr val="FF0000"/>
                </a:solidFill>
                <a:latin typeface="Times New Roman" panose="02020603050405020304" pitchFamily="18" charset="0"/>
                <a:cs typeface="Times New Roman" panose="02020603050405020304" pitchFamily="18" charset="0"/>
              </a:rPr>
              <a:t>Полезные ресурсы</a:t>
            </a:r>
            <a:endParaRPr lang="ru-RU" sz="3600" b="1" dirty="0">
              <a:solidFill>
                <a:srgbClr val="FF0000"/>
              </a:solidFill>
              <a:latin typeface="Times New Roman" panose="02020603050405020304" pitchFamily="18" charset="0"/>
              <a:cs typeface="Times New Roman" panose="02020603050405020304" pitchFamily="18" charset="0"/>
            </a:endParaRPr>
          </a:p>
          <a:p>
            <a:endParaRPr lang="ru-RU" sz="3600" b="1" dirty="0">
              <a:solidFill>
                <a:srgbClr val="FF0000"/>
              </a:solidFill>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000" dirty="0">
                <a:latin typeface="Times New Roman" panose="02020603050405020304" pitchFamily="18" charset="0"/>
                <a:cs typeface="Times New Roman" panose="02020603050405020304" pitchFamily="18" charset="0"/>
              </a:rPr>
              <a:t>УМК </a:t>
            </a:r>
            <a:r>
              <a:rPr lang="en-US" sz="2000" dirty="0">
                <a:latin typeface="Times New Roman" panose="02020603050405020304" pitchFamily="18" charset="0"/>
                <a:cs typeface="Times New Roman" panose="02020603050405020304" pitchFamily="18" charset="0"/>
              </a:rPr>
              <a:t>Kids Box, Fly High, Story Fun for Starters/Movers/Flyers</a:t>
            </a:r>
            <a:endParaRPr lang="en-US" sz="20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000" dirty="0">
                <a:latin typeface="Times New Roman" panose="02020603050405020304" pitchFamily="18" charset="0"/>
                <a:cs typeface="Times New Roman" panose="02020603050405020304" pitchFamily="18" charset="0"/>
              </a:rPr>
              <a:t>Учебники по грамматике </a:t>
            </a:r>
            <a:r>
              <a:rPr lang="en-US" sz="2000" dirty="0">
                <a:latin typeface="Times New Roman" panose="02020603050405020304" pitchFamily="18" charset="0"/>
                <a:cs typeface="Times New Roman" panose="02020603050405020304" pitchFamily="18" charset="0"/>
              </a:rPr>
              <a:t>New Grammar Time </a:t>
            </a:r>
            <a:endParaRPr lang="en-US" sz="20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Exams and Tests (Starters/Movers/Flyers) </a:t>
            </a:r>
            <a:r>
              <a:rPr lang="en-US" sz="2000" dirty="0">
                <a:latin typeface="Times New Roman" panose="02020603050405020304" pitchFamily="18" charset="0"/>
                <a:cs typeface="Times New Roman" panose="02020603050405020304" pitchFamily="18" charset="0"/>
                <a:hlinkClick r:id="rId1"/>
              </a:rPr>
              <a:t>https://www.cambridgeenglish.org/exams-and-tests/</a:t>
            </a:r>
            <a:endParaRPr lang="en-US" sz="20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Support for Teachers and Learners </a:t>
            </a:r>
            <a:r>
              <a:rPr lang="en-US" sz="2000" dirty="0">
                <a:latin typeface="Times New Roman" panose="02020603050405020304" pitchFamily="18" charset="0"/>
                <a:cs typeface="Times New Roman" panose="02020603050405020304" pitchFamily="18" charset="0"/>
                <a:hlinkClick r:id="rId2"/>
              </a:rPr>
              <a:t>https://www.cambridgeenglish.org/exams-and-tests/qualifications/schools/support-for-teachers-and-learners/</a:t>
            </a:r>
            <a:endParaRPr lang="en-US" sz="20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000" dirty="0">
                <a:latin typeface="Times New Roman" panose="02020603050405020304" pitchFamily="18" charset="0"/>
                <a:cs typeface="Times New Roman" panose="02020603050405020304" pitchFamily="18" charset="0"/>
              </a:rPr>
              <a:t>Вебинары от </a:t>
            </a:r>
            <a:r>
              <a:rPr lang="en-US" sz="2000" dirty="0">
                <a:latin typeface="Times New Roman" panose="02020603050405020304" pitchFamily="18" charset="0"/>
                <a:cs typeface="Times New Roman" panose="02020603050405020304" pitchFamily="18" charset="0"/>
              </a:rPr>
              <a:t>CambridgeEnglish.org </a:t>
            </a:r>
            <a:r>
              <a:rPr lang="en-US" sz="2000" dirty="0">
                <a:latin typeface="Times New Roman" panose="02020603050405020304" pitchFamily="18" charset="0"/>
                <a:cs typeface="Times New Roman" panose="02020603050405020304" pitchFamily="18" charset="0"/>
                <a:hlinkClick r:id="" action="ppaction://noaction"/>
              </a:rPr>
              <a:t>https://youtube.com/@cambridgeenglishtv?si=0gXRcayUWDFSRs52 </a:t>
            </a:r>
            <a:endParaRPr lang="ru-RU" sz="20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endParaRPr lang="en-US" sz="20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187624" y="301625"/>
            <a:ext cx="7496001" cy="1143000"/>
          </a:xfrm>
        </p:spPr>
        <p:txBody>
          <a:bodyPr/>
          <a:lstStyle/>
          <a:p>
            <a:pPr eaLnBrk="1" hangingPunct="1"/>
            <a:r>
              <a:rPr lang="ru-RU" b="1" dirty="0">
                <a:latin typeface="Times New Roman" panose="02020603050405020304" pitchFamily="18" charset="0"/>
                <a:cs typeface="Times New Roman" panose="02020603050405020304" pitchFamily="18" charset="0"/>
              </a:rPr>
              <a:t>Введение</a:t>
            </a:r>
            <a:endParaRPr lang="ru-RU" b="1" dirty="0">
              <a:latin typeface="Times New Roman" panose="02020603050405020304" pitchFamily="18" charset="0"/>
              <a:cs typeface="Times New Roman" panose="02020603050405020304" pitchFamily="18" charset="0"/>
            </a:endParaRPr>
          </a:p>
        </p:txBody>
      </p:sp>
      <p:sp>
        <p:nvSpPr>
          <p:cNvPr id="4099" name="Rectangle 3"/>
          <p:cNvSpPr>
            <a:spLocks noGrp="1" noChangeArrowheads="1"/>
          </p:cNvSpPr>
          <p:nvPr>
            <p:ph type="body" idx="1"/>
          </p:nvPr>
        </p:nvSpPr>
        <p:spPr>
          <a:xfrm>
            <a:off x="683568" y="1444625"/>
            <a:ext cx="8156375" cy="4729162"/>
          </a:xfrm>
        </p:spPr>
        <p:txBody>
          <a:bodyPr/>
          <a:lstStyle/>
          <a:p>
            <a:pPr marL="457200" lvl="1" indent="0" algn="just" eaLnBrk="1" hangingPunct="1">
              <a:buNone/>
            </a:pPr>
            <a:r>
              <a:rPr lang="ru-RU" sz="1800" b="0" i="0" dirty="0">
                <a:solidFill>
                  <a:srgbClr val="000000"/>
                </a:solidFill>
                <a:effectLst/>
                <a:latin typeface="Times New Roman" panose="02020603050405020304" pitchFamily="18" charset="0"/>
                <a:cs typeface="Times New Roman" panose="02020603050405020304" pitchFamily="18" charset="0"/>
              </a:rPr>
              <a:t>Олимпиадное движение имеет давнюю историю, однако в последние годы вопросам организации Всероссийской олимпиады школьников придано исключительное внимание. Олимпиада по иностранным языкам является одной из традиционных форм внеклассной работы, где осуществляется проверка знаний, поскольку задания нацелены на проверку владения обучающимися всеми видами речевой деятельности на иностранном языке; с другой стороны, олимпиада показывает возможности и перспективы, которые открывает перед человеком владение иностранным языком.</a:t>
            </a:r>
            <a:endParaRPr lang="ru-RU" sz="1800" b="0" i="0" dirty="0">
              <a:solidFill>
                <a:srgbClr val="000000"/>
              </a:solidFill>
              <a:effectLst/>
              <a:latin typeface="Times New Roman" panose="02020603050405020304" pitchFamily="18" charset="0"/>
              <a:cs typeface="Times New Roman" panose="02020603050405020304" pitchFamily="18" charset="0"/>
            </a:endParaRPr>
          </a:p>
          <a:p>
            <a:pPr marL="457200" lvl="1" indent="0" algn="just" eaLnBrk="1" hangingPunct="1">
              <a:buNone/>
            </a:pPr>
            <a:endParaRPr lang="ru-RU" sz="1800" b="0" i="0" dirty="0">
              <a:solidFill>
                <a:srgbClr val="000000"/>
              </a:solidFill>
              <a:effectLst/>
              <a:latin typeface="Times New Roman" panose="02020603050405020304" pitchFamily="18" charset="0"/>
              <a:cs typeface="Times New Roman" panose="02020603050405020304" pitchFamily="18" charset="0"/>
            </a:endParaRPr>
          </a:p>
          <a:p>
            <a:pPr marL="457200" lvl="1" indent="0" algn="just" eaLnBrk="1" hangingPunct="1">
              <a:buNone/>
            </a:pPr>
            <a:r>
              <a:rPr lang="ru-RU" sz="1800" b="0" i="0" dirty="0" err="1">
                <a:solidFill>
                  <a:schemeClr val="tx1"/>
                </a:solidFill>
                <a:effectLst/>
                <a:latin typeface="Times New Roman" panose="02020603050405020304" pitchFamily="18" charset="0"/>
                <a:cs typeface="Times New Roman" panose="02020603050405020304" pitchFamily="18" charset="0"/>
              </a:rPr>
              <a:t>ВсОШ</a:t>
            </a:r>
            <a:r>
              <a:rPr lang="ru-RU" sz="1800" b="0" i="0" dirty="0">
                <a:solidFill>
                  <a:schemeClr val="tx1"/>
                </a:solidFill>
                <a:effectLst/>
                <a:latin typeface="Times New Roman" panose="02020603050405020304" pitchFamily="18" charset="0"/>
                <a:cs typeface="Times New Roman" panose="02020603050405020304" pitchFamily="18" charset="0"/>
              </a:rPr>
              <a:t> по английскому языку делится по классам на 3 возрастных категории: 5-6 классы (школьный этап), 7-8 классы (муниципальный этап) и 9-11 классы (региональный и заключительный этапы). </a:t>
            </a:r>
            <a:endParaRPr lang="ru-RU" sz="1800" b="0" i="0" dirty="0">
              <a:solidFill>
                <a:schemeClr val="tx1"/>
              </a:solidFill>
              <a:effectLst/>
              <a:latin typeface="Times New Roman" panose="02020603050405020304" pitchFamily="18" charset="0"/>
              <a:cs typeface="Times New Roman" panose="02020603050405020304" pitchFamily="18" charset="0"/>
            </a:endParaRPr>
          </a:p>
          <a:p>
            <a:pPr marL="457200" lvl="1" indent="0" algn="just" eaLnBrk="1" hangingPunct="1">
              <a:buNone/>
            </a:pPr>
            <a:endParaRPr lang="ru-RU" sz="1800" b="0" i="0" dirty="0">
              <a:solidFill>
                <a:schemeClr val="tx1"/>
              </a:solidFill>
              <a:effectLst/>
              <a:latin typeface="Times New Roman" panose="02020603050405020304" pitchFamily="18" charset="0"/>
              <a:cs typeface="Times New Roman" panose="02020603050405020304" pitchFamily="18" charset="0"/>
            </a:endParaRPr>
          </a:p>
          <a:p>
            <a:pPr marL="457200" lvl="1" indent="0" algn="just" eaLnBrk="1" hangingPunct="1">
              <a:buNone/>
            </a:pPr>
            <a:r>
              <a:rPr lang="ru-RU" sz="1800" dirty="0">
                <a:solidFill>
                  <a:schemeClr val="tx1"/>
                </a:solidFill>
                <a:latin typeface="Times New Roman" panose="02020603050405020304" pitchFamily="18" charset="0"/>
                <a:cs typeface="Times New Roman" panose="02020603050405020304" pitchFamily="18" charset="0"/>
              </a:rPr>
              <a:t>По моему мнению, подготовку будущих участников олимпиад необходимо начинать уже в начальной школе, с учетом форматов олимпиадных заданий и требований к ним.</a:t>
            </a:r>
            <a:endParaRPr lang="ru-RU" sz="1800" b="0" i="0" dirty="0">
              <a:solidFill>
                <a:schemeClr val="tx1"/>
              </a:solidFill>
              <a:effectLst/>
              <a:latin typeface="Times New Roman" panose="02020603050405020304" pitchFamily="18" charset="0"/>
              <a:cs typeface="Times New Roman" panose="02020603050405020304" pitchFamily="18" charset="0"/>
            </a:endParaRPr>
          </a:p>
          <a:p>
            <a:pPr marL="457200" lvl="1" indent="0" algn="just" eaLnBrk="1" hangingPunct="1">
              <a:buNone/>
            </a:pPr>
            <a:endParaRPr lang="ru-RU" sz="1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187624" y="301625"/>
            <a:ext cx="7496001" cy="1143000"/>
          </a:xfrm>
        </p:spPr>
        <p:txBody>
          <a:bodyPr/>
          <a:lstStyle/>
          <a:p>
            <a:pPr eaLnBrk="1" hangingPunct="1"/>
            <a:r>
              <a:rPr lang="en-US" b="1" dirty="0">
                <a:latin typeface="Times New Roman" panose="02020603050405020304" pitchFamily="18" charset="0"/>
                <a:cs typeface="Times New Roman" panose="02020603050405020304" pitchFamily="18" charset="0"/>
              </a:rPr>
              <a:t>Listening</a:t>
            </a:r>
            <a:endParaRPr lang="ru-RU" b="1" dirty="0">
              <a:latin typeface="Times New Roman" panose="02020603050405020304" pitchFamily="18" charset="0"/>
              <a:cs typeface="Times New Roman" panose="02020603050405020304" pitchFamily="18" charset="0"/>
            </a:endParaRPr>
          </a:p>
        </p:txBody>
      </p:sp>
      <p:sp>
        <p:nvSpPr>
          <p:cNvPr id="5123" name="Rectangle 3"/>
          <p:cNvSpPr>
            <a:spLocks noGrp="1" noChangeArrowheads="1"/>
          </p:cNvSpPr>
          <p:nvPr>
            <p:ph type="body" idx="1"/>
          </p:nvPr>
        </p:nvSpPr>
        <p:spPr>
          <a:xfrm>
            <a:off x="793949" y="1700808"/>
            <a:ext cx="7889676" cy="4114800"/>
          </a:xfrm>
        </p:spPr>
        <p:txBody>
          <a:bodyPr/>
          <a:lstStyle/>
          <a:p>
            <a:pPr indent="0" algn="just">
              <a:buNone/>
            </a:pPr>
            <a:r>
              <a:rPr lang="ru-RU" sz="1800" b="0" i="0" dirty="0">
                <a:solidFill>
                  <a:srgbClr val="000000"/>
                </a:solidFill>
                <a:effectLst/>
                <a:latin typeface="Times New Roman" panose="02020603050405020304" pitchFamily="18" charset="0"/>
              </a:rPr>
              <a:t>С самого начала работы над аудированием необходимо учить детей следовать следующим </a:t>
            </a:r>
            <a:r>
              <a:rPr lang="ru-RU" sz="1800" b="0" i="0" u="sng" dirty="0">
                <a:solidFill>
                  <a:srgbClr val="000000"/>
                </a:solidFill>
                <a:effectLst/>
                <a:latin typeface="Times New Roman" panose="02020603050405020304" pitchFamily="18" charset="0"/>
              </a:rPr>
              <a:t>рекомендациям</a:t>
            </a:r>
            <a:r>
              <a:rPr lang="ru-RU" sz="1800" b="0" i="0" u="none" strike="noStrike" dirty="0">
                <a:solidFill>
                  <a:srgbClr val="000000"/>
                </a:solidFill>
                <a:effectLst/>
                <a:latin typeface="Times New Roman" panose="02020603050405020304" pitchFamily="18" charset="0"/>
              </a:rPr>
              <a:t>:</a:t>
            </a:r>
            <a:endParaRPr lang="ru-RU" sz="1800" b="0" i="0" dirty="0">
              <a:solidFill>
                <a:srgbClr val="000000"/>
              </a:solidFill>
              <a:effectLst/>
              <a:latin typeface="Calibri" panose="020F0502020204030204" pitchFamily="34" charset="0"/>
            </a:endParaRPr>
          </a:p>
          <a:p>
            <a:pPr algn="just"/>
            <a:r>
              <a:rPr lang="ru-RU" sz="1800" dirty="0">
                <a:solidFill>
                  <a:srgbClr val="000000"/>
                </a:solidFill>
                <a:latin typeface="Times New Roman" panose="02020603050405020304" pitchFamily="18" charset="0"/>
                <a:cs typeface="Times New Roman" panose="02020603050405020304" pitchFamily="18" charset="0"/>
              </a:rPr>
              <a:t>Н</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е обращать внимания на слова, от которых не зависит понимание основного содержания. </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p>
            <a:pPr algn="just"/>
            <a:r>
              <a:rPr lang="ru-RU" sz="1800" b="0" i="0" u="none" strike="noStrike" dirty="0">
                <a:solidFill>
                  <a:srgbClr val="000000"/>
                </a:solidFill>
                <a:effectLst/>
                <a:latin typeface="Times New Roman" panose="02020603050405020304" pitchFamily="18" charset="0"/>
                <a:cs typeface="Times New Roman" panose="02020603050405020304" pitchFamily="18" charset="0"/>
              </a:rPr>
              <a:t>Помнить, что в аудио тексте основная мысль, как правило, выражена словами, синонимичными тем, которые использованы в тестовом вопросе.</a:t>
            </a:r>
            <a:endParaRPr lang="ru-RU" sz="1800" b="0" i="0" dirty="0">
              <a:solidFill>
                <a:srgbClr val="000000"/>
              </a:solidFill>
              <a:effectLst/>
              <a:latin typeface="Times New Roman" panose="02020603050405020304" pitchFamily="18" charset="0"/>
              <a:cs typeface="Times New Roman" panose="02020603050405020304" pitchFamily="18" charset="0"/>
            </a:endParaRPr>
          </a:p>
          <a:p>
            <a:pPr algn="just"/>
            <a:r>
              <a:rPr lang="ru-RU" sz="1800" dirty="0">
                <a:solidFill>
                  <a:srgbClr val="000000"/>
                </a:solidFill>
                <a:latin typeface="Times New Roman" panose="02020603050405020304" pitchFamily="18" charset="0"/>
                <a:cs typeface="Times New Roman" panose="02020603050405020304" pitchFamily="18" charset="0"/>
              </a:rPr>
              <a:t>Р</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ационально использовать для ответа и время звучания аудиозаписи, и паузы между прослушиваниями аудио текстов.</a:t>
            </a:r>
            <a:endParaRPr lang="ru-RU" sz="1800" b="0" i="0" dirty="0">
              <a:solidFill>
                <a:srgbClr val="000000"/>
              </a:solidFill>
              <a:effectLst/>
              <a:latin typeface="Times New Roman" panose="02020603050405020304" pitchFamily="18" charset="0"/>
              <a:cs typeface="Times New Roman" panose="02020603050405020304" pitchFamily="18" charset="0"/>
            </a:endParaRPr>
          </a:p>
          <a:p>
            <a:pPr algn="just"/>
            <a:r>
              <a:rPr lang="ru-RU" sz="1800" dirty="0">
                <a:solidFill>
                  <a:srgbClr val="000000"/>
                </a:solidFill>
                <a:latin typeface="Times New Roman" panose="02020603050405020304" pitchFamily="18" charset="0"/>
                <a:cs typeface="Times New Roman" panose="02020603050405020304" pitchFamily="18" charset="0"/>
              </a:rPr>
              <a:t>Научится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выделять запрашиваемую информацию и игнорировать второстепенную.</a:t>
            </a:r>
            <a:endParaRPr lang="ru-RU" sz="1800" b="0" i="0" dirty="0">
              <a:solidFill>
                <a:srgbClr val="000000"/>
              </a:solidFill>
              <a:effectLst/>
              <a:latin typeface="Times New Roman" panose="02020603050405020304" pitchFamily="18" charset="0"/>
              <a:cs typeface="Times New Roman" panose="02020603050405020304" pitchFamily="18" charset="0"/>
            </a:endParaRPr>
          </a:p>
          <a:p>
            <a:pPr algn="just"/>
            <a:r>
              <a:rPr lang="ru-RU" sz="1800" dirty="0">
                <a:solidFill>
                  <a:srgbClr val="000000"/>
                </a:solidFill>
                <a:latin typeface="Times New Roman" panose="02020603050405020304" pitchFamily="18" charset="0"/>
                <a:cs typeface="Times New Roman" panose="02020603050405020304" pitchFamily="18" charset="0"/>
              </a:rPr>
              <a:t>В</a:t>
            </a:r>
            <a:r>
              <a:rPr lang="ru-RU" sz="1800" b="0" i="0" dirty="0">
                <a:solidFill>
                  <a:srgbClr val="000000"/>
                </a:solidFill>
                <a:effectLst/>
                <a:latin typeface="Times New Roman" panose="02020603050405020304" pitchFamily="18" charset="0"/>
                <a:cs typeface="Times New Roman" panose="02020603050405020304" pitchFamily="18" charset="0"/>
              </a:rPr>
              <a:t>ыборочно понимать необходимую информацию с опорой на языковую догадку, контекст.</a:t>
            </a:r>
            <a:endParaRPr lang="ru-RU" sz="1800" b="0" i="0" dirty="0">
              <a:solidFill>
                <a:srgbClr val="000000"/>
              </a:solidFill>
              <a:effectLst/>
              <a:latin typeface="Times New Roman" panose="02020603050405020304" pitchFamily="18" charset="0"/>
              <a:cs typeface="Times New Roman" panose="02020603050405020304" pitchFamily="18" charset="0"/>
            </a:endParaRPr>
          </a:p>
          <a:p>
            <a:pPr marL="0" indent="0" algn="just">
              <a:buNone/>
            </a:pPr>
            <a:endParaRPr lang="ru-RU" sz="18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908720"/>
            <a:ext cx="7416824" cy="646331"/>
          </a:xfrm>
          <a:prstGeom prst="rect">
            <a:avLst/>
          </a:prstGeom>
          <a:noFill/>
        </p:spPr>
        <p:txBody>
          <a:bodyPr wrap="square" rtlCol="0">
            <a:spAutoFit/>
          </a:bodyPr>
          <a:lstStyle/>
          <a:p>
            <a:pPr algn="just"/>
            <a:r>
              <a:rPr lang="ru-RU" sz="1800" dirty="0">
                <a:solidFill>
                  <a:schemeClr val="tx1"/>
                </a:solidFill>
                <a:latin typeface="Times New Roman" panose="02020603050405020304" pitchFamily="18" charset="0"/>
                <a:cs typeface="Times New Roman" panose="02020603050405020304" pitchFamily="18" charset="0"/>
              </a:rPr>
              <a:t>Одним из видов олимпиадных заданий </a:t>
            </a:r>
            <a:r>
              <a:rPr lang="en-US" sz="1800" dirty="0">
                <a:solidFill>
                  <a:schemeClr val="tx1"/>
                </a:solidFill>
                <a:latin typeface="Times New Roman" panose="02020603050405020304" pitchFamily="18" charset="0"/>
                <a:cs typeface="Times New Roman" panose="02020603050405020304" pitchFamily="18" charset="0"/>
              </a:rPr>
              <a:t>Listening</a:t>
            </a:r>
            <a:r>
              <a:rPr lang="ru-RU" sz="1800" dirty="0">
                <a:solidFill>
                  <a:schemeClr val="tx1"/>
                </a:solidFill>
                <a:latin typeface="Times New Roman" panose="02020603050405020304" pitchFamily="18" charset="0"/>
                <a:cs typeface="Times New Roman" panose="02020603050405020304" pitchFamily="18" charset="0"/>
              </a:rPr>
              <a:t> является задание на </a:t>
            </a:r>
            <a:r>
              <a:rPr lang="ru-RU" sz="1800" b="1" dirty="0">
                <a:solidFill>
                  <a:schemeClr val="tx1"/>
                </a:solidFill>
                <a:latin typeface="Times New Roman" panose="02020603050405020304" pitchFamily="18" charset="0"/>
                <a:cs typeface="Times New Roman" panose="02020603050405020304" pitchFamily="18" charset="0"/>
              </a:rPr>
              <a:t>понимание основного содержания текста. </a:t>
            </a:r>
            <a:endParaRPr lang="ru-RU" sz="1800" b="1" dirty="0">
              <a:solidFill>
                <a:schemeClr val="tx1"/>
              </a:solidFill>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1"/>
          <a:stretch>
            <a:fillRect/>
          </a:stretch>
        </p:blipFill>
        <p:spPr>
          <a:xfrm>
            <a:off x="2339752" y="1772006"/>
            <a:ext cx="3675284" cy="4968552"/>
          </a:xfrm>
          <a:prstGeom prst="rect">
            <a:avLst/>
          </a:prstGeom>
        </p:spPr>
      </p:pic>
      <p:sp>
        <p:nvSpPr>
          <p:cNvPr id="5" name="TextBox 4"/>
          <p:cNvSpPr txBox="1"/>
          <p:nvPr/>
        </p:nvSpPr>
        <p:spPr>
          <a:xfrm>
            <a:off x="827584" y="1555051"/>
            <a:ext cx="7272807" cy="369332"/>
          </a:xfrm>
          <a:prstGeom prst="rect">
            <a:avLst/>
          </a:prstGeom>
          <a:noFill/>
        </p:spPr>
        <p:txBody>
          <a:bodyPr wrap="square" rtlCol="0">
            <a:spAutoFit/>
          </a:bodyPr>
          <a:lstStyle/>
          <a:p>
            <a:r>
              <a:rPr lang="ru-RU" b="1" dirty="0">
                <a:latin typeface="Times New Roman" panose="02020603050405020304" pitchFamily="18" charset="0"/>
                <a:cs typeface="Times New Roman" panose="02020603050405020304" pitchFamily="18" charset="0"/>
              </a:rPr>
              <a:t>Примерное тренировочное задание такого типа</a:t>
            </a:r>
            <a:endParaRPr lang="ru-RU"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764704"/>
            <a:ext cx="7344816" cy="646331"/>
          </a:xfrm>
          <a:prstGeom prst="rect">
            <a:avLst/>
          </a:prstGeom>
          <a:noFill/>
        </p:spPr>
        <p:txBody>
          <a:bodyPr wrap="square" rtlCol="0">
            <a:spAutoFit/>
          </a:bodyPr>
          <a:lstStyle/>
          <a:p>
            <a:pPr algn="just"/>
            <a:r>
              <a:rPr lang="ru-RU" dirty="0">
                <a:latin typeface="Times New Roman" panose="02020603050405020304" pitchFamily="18" charset="0"/>
                <a:cs typeface="Times New Roman" panose="02020603050405020304" pitchFamily="18" charset="0"/>
              </a:rPr>
              <a:t>Пример тренировочного упражнения на выполнение олимпиадных заданий </a:t>
            </a:r>
            <a:r>
              <a:rPr lang="en-US" dirty="0">
                <a:latin typeface="Times New Roman" panose="02020603050405020304" pitchFamily="18" charset="0"/>
                <a:cs typeface="Times New Roman" panose="02020603050405020304" pitchFamily="18" charset="0"/>
              </a:rPr>
              <a:t>Listening </a:t>
            </a:r>
            <a:r>
              <a:rPr lang="ru-RU" b="1" dirty="0">
                <a:latin typeface="Times New Roman" panose="02020603050405020304" pitchFamily="18" charset="0"/>
                <a:cs typeface="Times New Roman" panose="02020603050405020304" pitchFamily="18" charset="0"/>
              </a:rPr>
              <a:t>с извлечением конкретной информации</a:t>
            </a:r>
            <a:endParaRPr lang="ru-RU"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1"/>
          <a:stretch>
            <a:fillRect/>
          </a:stretch>
        </p:blipFill>
        <p:spPr>
          <a:xfrm>
            <a:off x="2771800" y="1556792"/>
            <a:ext cx="3903904" cy="501317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1"/>
          <a:stretch>
            <a:fillRect/>
          </a:stretch>
        </p:blipFill>
        <p:spPr>
          <a:xfrm>
            <a:off x="1115616" y="1772816"/>
            <a:ext cx="3372432" cy="4651630"/>
          </a:xfrm>
          <a:prstGeom prst="rect">
            <a:avLst/>
          </a:prstGeom>
        </p:spPr>
      </p:pic>
      <p:pic>
        <p:nvPicPr>
          <p:cNvPr id="5" name="Рисунок 4"/>
          <p:cNvPicPr>
            <a:picLocks noChangeAspect="1"/>
          </p:cNvPicPr>
          <p:nvPr/>
        </p:nvPicPr>
        <p:blipFill>
          <a:blip r:embed="rId2"/>
          <a:stretch>
            <a:fillRect/>
          </a:stretch>
        </p:blipFill>
        <p:spPr>
          <a:xfrm>
            <a:off x="4860032" y="2296343"/>
            <a:ext cx="3569818" cy="4104456"/>
          </a:xfrm>
          <a:prstGeom prst="rect">
            <a:avLst/>
          </a:prstGeom>
        </p:spPr>
      </p:pic>
      <p:sp>
        <p:nvSpPr>
          <p:cNvPr id="6" name="TextBox 5"/>
          <p:cNvSpPr txBox="1"/>
          <p:nvPr/>
        </p:nvSpPr>
        <p:spPr>
          <a:xfrm>
            <a:off x="1187624" y="764704"/>
            <a:ext cx="7416824" cy="646331"/>
          </a:xfrm>
          <a:prstGeom prst="rect">
            <a:avLst/>
          </a:prstGeom>
          <a:noFill/>
        </p:spPr>
        <p:txBody>
          <a:bodyPr wrap="square" rtlCol="0">
            <a:spAutoFit/>
          </a:bodyPr>
          <a:lstStyle/>
          <a:p>
            <a:pPr algn="just"/>
            <a:r>
              <a:rPr lang="ru-RU" dirty="0">
                <a:latin typeface="Times New Roman" panose="02020603050405020304" pitchFamily="18" charset="0"/>
                <a:cs typeface="Times New Roman" panose="02020603050405020304" pitchFamily="18" charset="0"/>
              </a:rPr>
              <a:t>Пример тренировочного упражнения на выполнение олимпиадных заданий </a:t>
            </a:r>
            <a:r>
              <a:rPr lang="en-US" dirty="0">
                <a:latin typeface="Times New Roman" panose="02020603050405020304" pitchFamily="18" charset="0"/>
                <a:cs typeface="Times New Roman" panose="02020603050405020304" pitchFamily="18" charset="0"/>
              </a:rPr>
              <a:t>Listening </a:t>
            </a:r>
            <a:r>
              <a:rPr lang="ru-RU" b="1" dirty="0">
                <a:latin typeface="Times New Roman" panose="02020603050405020304" pitchFamily="18" charset="0"/>
                <a:cs typeface="Times New Roman" panose="02020603050405020304" pitchFamily="18" charset="0"/>
              </a:rPr>
              <a:t>с извлечением конкретной информации</a:t>
            </a:r>
            <a:endParaRPr lang="ru-RU"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59632" y="764704"/>
            <a:ext cx="7272808" cy="646331"/>
          </a:xfrm>
          <a:prstGeom prst="rect">
            <a:avLst/>
          </a:prstGeom>
          <a:noFill/>
        </p:spPr>
        <p:txBody>
          <a:bodyPr wrap="square" rtlCol="0">
            <a:spAutoFit/>
          </a:bodyPr>
          <a:lstStyle/>
          <a:p>
            <a:pPr algn="just"/>
            <a:r>
              <a:rPr lang="ru-RU" dirty="0">
                <a:latin typeface="Times New Roman" panose="02020603050405020304" pitchFamily="18" charset="0"/>
                <a:cs typeface="Times New Roman" panose="02020603050405020304" pitchFamily="18" charset="0"/>
              </a:rPr>
              <a:t>Примеры тренировочных упражнений на выполнение олимпиадных заданий </a:t>
            </a:r>
            <a:r>
              <a:rPr lang="en-US" dirty="0">
                <a:latin typeface="Times New Roman" panose="02020603050405020304" pitchFamily="18" charset="0"/>
                <a:cs typeface="Times New Roman" panose="02020603050405020304" pitchFamily="18" charset="0"/>
              </a:rPr>
              <a:t>Listening </a:t>
            </a:r>
            <a:r>
              <a:rPr lang="ru-RU" b="1" dirty="0">
                <a:latin typeface="Times New Roman" panose="02020603050405020304" pitchFamily="18" charset="0"/>
                <a:cs typeface="Times New Roman" panose="02020603050405020304" pitchFamily="18" charset="0"/>
              </a:rPr>
              <a:t>на полное понимание прослушанного текста</a:t>
            </a:r>
            <a:endParaRPr lang="ru-RU"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1"/>
          <a:stretch>
            <a:fillRect/>
          </a:stretch>
        </p:blipFill>
        <p:spPr>
          <a:xfrm>
            <a:off x="1259632" y="1628800"/>
            <a:ext cx="3312368" cy="4864483"/>
          </a:xfrm>
          <a:prstGeom prst="rect">
            <a:avLst/>
          </a:prstGeom>
        </p:spPr>
      </p:pic>
      <p:pic>
        <p:nvPicPr>
          <p:cNvPr id="8" name="Рисунок 7"/>
          <p:cNvPicPr>
            <a:picLocks noChangeAspect="1"/>
          </p:cNvPicPr>
          <p:nvPr/>
        </p:nvPicPr>
        <p:blipFill>
          <a:blip r:embed="rId2"/>
          <a:stretch>
            <a:fillRect/>
          </a:stretch>
        </p:blipFill>
        <p:spPr>
          <a:xfrm>
            <a:off x="4926940" y="1628800"/>
            <a:ext cx="3454812" cy="475252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908720"/>
            <a:ext cx="7776864" cy="4524315"/>
          </a:xfrm>
          <a:prstGeom prst="rect">
            <a:avLst/>
          </a:prstGeom>
          <a:noFill/>
        </p:spPr>
        <p:txBody>
          <a:bodyPr wrap="square" rtlCol="0">
            <a:spAutoFit/>
          </a:bodyPr>
          <a:lstStyle/>
          <a:p>
            <a:r>
              <a:rPr lang="en-US" sz="3600" b="1" dirty="0">
                <a:solidFill>
                  <a:srgbClr val="FF0000"/>
                </a:solidFill>
                <a:latin typeface="Times New Roman" panose="02020603050405020304" pitchFamily="18" charset="0"/>
                <a:cs typeface="Times New Roman" panose="02020603050405020304" pitchFamily="18" charset="0"/>
              </a:rPr>
              <a:t>Reading</a:t>
            </a:r>
            <a:endParaRPr lang="en-US" sz="3600" b="1" dirty="0">
              <a:solidFill>
                <a:srgbClr val="FF0000"/>
              </a:solidFill>
              <a:latin typeface="Times New Roman" panose="02020603050405020304" pitchFamily="18" charset="0"/>
              <a:cs typeface="Times New Roman" panose="02020603050405020304" pitchFamily="18" charset="0"/>
            </a:endParaRPr>
          </a:p>
          <a:p>
            <a:pPr algn="just"/>
            <a:r>
              <a:rPr lang="ru-RU" sz="1800" b="0" i="0" dirty="0">
                <a:solidFill>
                  <a:srgbClr val="333333"/>
                </a:solidFill>
                <a:effectLst/>
                <a:latin typeface="Times New Roman" panose="02020603050405020304" pitchFamily="18" charset="0"/>
              </a:rPr>
              <a:t>При </a:t>
            </a:r>
            <a:r>
              <a:rPr lang="ru-RU" dirty="0">
                <a:solidFill>
                  <a:srgbClr val="333333"/>
                </a:solidFill>
                <a:latin typeface="Times New Roman" panose="02020603050405020304" pitchFamily="18" charset="0"/>
              </a:rPr>
              <a:t>работе с</a:t>
            </a:r>
            <a:r>
              <a:rPr lang="ru-RU" sz="1800" b="0" i="0" dirty="0">
                <a:solidFill>
                  <a:srgbClr val="333333"/>
                </a:solidFill>
                <a:effectLst/>
                <a:latin typeface="Times New Roman" panose="02020603050405020304" pitchFamily="18" charset="0"/>
              </a:rPr>
              <a:t> заданиями </a:t>
            </a:r>
            <a:r>
              <a:rPr lang="ru-RU" sz="1800" b="1" i="0" dirty="0">
                <a:solidFill>
                  <a:srgbClr val="333333"/>
                </a:solidFill>
                <a:effectLst/>
                <a:latin typeface="Times New Roman" panose="02020603050405020304" pitchFamily="18" charset="0"/>
              </a:rPr>
              <a:t>по чтению</a:t>
            </a:r>
            <a:r>
              <a:rPr lang="ru-RU" sz="1800" b="0" i="0" u="none" strike="noStrike" dirty="0">
                <a:solidFill>
                  <a:srgbClr val="333333"/>
                </a:solidFill>
                <a:effectLst/>
                <a:latin typeface="Times New Roman" panose="02020603050405020304" pitchFamily="18" charset="0"/>
              </a:rPr>
              <a:t> необходимо прививать учащимся:</a:t>
            </a:r>
            <a:endParaRPr lang="ru-RU" sz="1800" b="0" i="0" u="none" strike="noStrike" dirty="0">
              <a:solidFill>
                <a:srgbClr val="333333"/>
              </a:solidFill>
              <a:effectLst/>
              <a:latin typeface="Times New Roman" panose="02020603050405020304" pitchFamily="18" charset="0"/>
            </a:endParaRPr>
          </a:p>
          <a:p>
            <a:pPr marL="285750" indent="-285750" algn="just">
              <a:buFont typeface="Arial" panose="020B0604020202020204" pitchFamily="34" charset="0"/>
              <a:buChar char="•"/>
            </a:pPr>
            <a:r>
              <a:rPr lang="ru-RU" sz="1800" b="0" i="0" u="none" strike="noStrike" dirty="0">
                <a:solidFill>
                  <a:srgbClr val="333333"/>
                </a:solidFill>
                <a:effectLst/>
                <a:latin typeface="Times New Roman" panose="02020603050405020304" pitchFamily="18" charset="0"/>
              </a:rPr>
              <a:t>умение понимать суть текста </a:t>
            </a:r>
            <a:endParaRPr lang="ru-RU" sz="1800" b="0" i="0" u="none" strike="noStrike" dirty="0">
              <a:solidFill>
                <a:srgbClr val="333333"/>
              </a:solidFill>
              <a:effectLst/>
              <a:latin typeface="Times New Roman" panose="02020603050405020304" pitchFamily="18" charset="0"/>
            </a:endParaRPr>
          </a:p>
          <a:p>
            <a:pPr marL="285750" indent="-285750" algn="just">
              <a:buFont typeface="Arial" panose="020B0604020202020204" pitchFamily="34" charset="0"/>
              <a:buChar char="•"/>
            </a:pPr>
            <a:r>
              <a:rPr lang="ru-RU" sz="1800" b="0" i="0" u="none" strike="noStrike" dirty="0">
                <a:solidFill>
                  <a:srgbClr val="333333"/>
                </a:solidFill>
                <a:effectLst/>
                <a:latin typeface="Times New Roman" panose="02020603050405020304" pitchFamily="18" charset="0"/>
              </a:rPr>
              <a:t>справляться с незнакомыми словами и грамматическими структурами</a:t>
            </a:r>
            <a:endParaRPr lang="ru-RU" sz="1800" b="0" i="0" u="none" strike="noStrike" dirty="0">
              <a:solidFill>
                <a:srgbClr val="333333"/>
              </a:solidFill>
              <a:effectLst/>
              <a:latin typeface="Times New Roman" panose="02020603050405020304" pitchFamily="18" charset="0"/>
            </a:endParaRPr>
          </a:p>
          <a:p>
            <a:pPr marL="285750" indent="-285750" algn="just">
              <a:buFont typeface="Arial" panose="020B0604020202020204" pitchFamily="34" charset="0"/>
              <a:buChar char="•"/>
            </a:pPr>
            <a:r>
              <a:rPr lang="ru-RU" sz="1800" b="0" i="0" u="none" strike="noStrike" dirty="0">
                <a:solidFill>
                  <a:srgbClr val="333333"/>
                </a:solidFill>
                <a:effectLst/>
                <a:latin typeface="Times New Roman" panose="02020603050405020304" pitchFamily="18" charset="0"/>
              </a:rPr>
              <a:t>отделять важную для понимания текста информацию от второстепенной</a:t>
            </a:r>
            <a:endParaRPr lang="ru-RU" sz="1800" b="0" i="0" u="none" strike="noStrike" dirty="0">
              <a:solidFill>
                <a:srgbClr val="333333"/>
              </a:solidFill>
              <a:effectLst/>
              <a:latin typeface="Times New Roman" panose="02020603050405020304" pitchFamily="18" charset="0"/>
            </a:endParaRPr>
          </a:p>
          <a:p>
            <a:pPr marL="285750" indent="-285750" algn="just">
              <a:buFont typeface="Arial" panose="020B0604020202020204" pitchFamily="34" charset="0"/>
              <a:buChar char="•"/>
            </a:pPr>
            <a:r>
              <a:rPr lang="ru-RU" sz="1800" b="0" i="0" u="none" strike="noStrike" dirty="0">
                <a:solidFill>
                  <a:srgbClr val="333333"/>
                </a:solidFill>
                <a:effectLst/>
                <a:latin typeface="Times New Roman" panose="02020603050405020304" pitchFamily="18" charset="0"/>
              </a:rPr>
              <a:t>понимать позицию автора текста.</a:t>
            </a:r>
            <a:endParaRPr lang="ru-RU" sz="1800" b="0" i="0" u="none" strike="noStrike" dirty="0">
              <a:solidFill>
                <a:srgbClr val="333333"/>
              </a:solidFill>
              <a:effectLst/>
              <a:latin typeface="Times New Roman" panose="02020603050405020304" pitchFamily="18" charset="0"/>
            </a:endParaRPr>
          </a:p>
          <a:p>
            <a:pPr algn="just"/>
            <a:endParaRPr lang="ru-RU" sz="1800" b="0" i="0" u="none" strike="noStrike" dirty="0">
              <a:solidFill>
                <a:srgbClr val="333333"/>
              </a:solidFill>
              <a:effectLst/>
              <a:latin typeface="Times New Roman" panose="02020603050405020304" pitchFamily="18" charset="0"/>
            </a:endParaRPr>
          </a:p>
          <a:p>
            <a:pPr algn="just">
              <a:spcAft>
                <a:spcPts val="0"/>
              </a:spcAft>
            </a:pPr>
            <a:r>
              <a:rPr lang="ru-RU" b="0" i="0" dirty="0">
                <a:solidFill>
                  <a:srgbClr val="000000"/>
                </a:solidFill>
                <a:effectLst/>
                <a:latin typeface="Times New Roman" panose="02020603050405020304" pitchFamily="18" charset="0"/>
                <a:cs typeface="Times New Roman" panose="02020603050405020304" pitchFamily="18" charset="0"/>
              </a:rPr>
              <a:t>Важно познакомить учащихся с различными формами заданий:</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задание на множественную подстановку</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задание на множественный выбор</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восстановление текста</a:t>
            </a:r>
            <a:endParaRPr lang="ru-RU" b="0" i="0" dirty="0">
              <a:solidFill>
                <a:srgbClr val="000000"/>
              </a:solidFill>
              <a:effectLst/>
              <a:latin typeface="Times New Roman" panose="02020603050405020304" pitchFamily="18" charset="0"/>
              <a:cs typeface="Times New Roman" panose="02020603050405020304" pitchFamily="18" charset="0"/>
            </a:endParaRPr>
          </a:p>
          <a:p>
            <a:pPr marL="285750" indent="-285750" algn="just">
              <a:spcAft>
                <a:spcPts val="0"/>
              </a:spcAft>
              <a:buFont typeface="Arial" panose="020B0604020202020204" pitchFamily="34" charset="0"/>
              <a:buChar char="•"/>
            </a:pPr>
            <a:r>
              <a:rPr lang="ru-RU" b="0" i="0" dirty="0">
                <a:solidFill>
                  <a:srgbClr val="000000"/>
                </a:solidFill>
                <a:effectLst/>
                <a:latin typeface="Times New Roman" panose="02020603050405020304" pitchFamily="18" charset="0"/>
                <a:cs typeface="Times New Roman" panose="02020603050405020304" pitchFamily="18" charset="0"/>
              </a:rPr>
              <a:t>поиск конкретной информации.</a:t>
            </a:r>
            <a:endParaRPr lang="ru-RU" b="0" i="0" dirty="0">
              <a:solidFill>
                <a:srgbClr val="000000"/>
              </a:solidFill>
              <a:effectLst/>
              <a:latin typeface="Times New Roman" panose="02020603050405020304" pitchFamily="18" charset="0"/>
              <a:cs typeface="Times New Roman" panose="02020603050405020304" pitchFamily="18" charset="0"/>
            </a:endParaRPr>
          </a:p>
          <a:p>
            <a:pPr algn="just"/>
            <a:endParaRPr lang="en-US" b="1"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 </a:t>
            </a:r>
            <a:endParaRPr lang="ru-RU" sz="3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692696"/>
            <a:ext cx="6577891" cy="461665"/>
          </a:xfrm>
          <a:prstGeom prst="rect">
            <a:avLst/>
          </a:prstGeom>
          <a:noFill/>
        </p:spPr>
        <p:txBody>
          <a:bodyPr wrap="none" rtlCol="0">
            <a:spAutoFit/>
          </a:bodyPr>
          <a:lstStyle/>
          <a:p>
            <a:r>
              <a:rPr lang="ru-RU" sz="2400" b="1" dirty="0">
                <a:latin typeface="Times New Roman" panose="02020603050405020304" pitchFamily="18" charset="0"/>
                <a:cs typeface="Times New Roman" panose="02020603050405020304" pitchFamily="18" charset="0"/>
              </a:rPr>
              <a:t>Примеры тренировочных заданий по </a:t>
            </a:r>
            <a:r>
              <a:rPr lang="en-US" sz="2400" b="1" dirty="0">
                <a:latin typeface="Times New Roman" panose="02020603050405020304" pitchFamily="18" charset="0"/>
                <a:cs typeface="Times New Roman" panose="02020603050405020304" pitchFamily="18" charset="0"/>
              </a:rPr>
              <a:t>Reading</a:t>
            </a:r>
            <a:endParaRPr lang="ru-RU" sz="2400" b="1" dirty="0">
              <a:latin typeface="Times New Roman" panose="02020603050405020304" pitchFamily="18" charset="0"/>
              <a:cs typeface="Times New Roman" panose="02020603050405020304" pitchFamily="18" charset="0"/>
            </a:endParaRPr>
          </a:p>
        </p:txBody>
      </p:sp>
      <p:pic>
        <p:nvPicPr>
          <p:cNvPr id="4" name="Рисунок 3"/>
          <p:cNvPicPr>
            <a:picLocks noChangeAspect="1"/>
          </p:cNvPicPr>
          <p:nvPr/>
        </p:nvPicPr>
        <p:blipFill>
          <a:blip r:embed="rId1"/>
          <a:stretch>
            <a:fillRect/>
          </a:stretch>
        </p:blipFill>
        <p:spPr>
          <a:xfrm>
            <a:off x="2195736" y="1628800"/>
            <a:ext cx="4210625" cy="4946910"/>
          </a:xfrm>
          <a:prstGeom prst="rect">
            <a:avLst/>
          </a:prstGeom>
        </p:spPr>
      </p:pic>
    </p:spTree>
  </p:cSld>
  <p:clrMapOvr>
    <a:masterClrMapping/>
  </p:clrMapOvr>
</p:sld>
</file>

<file path=ppt/theme/theme1.xml><?xml version="1.0" encoding="utf-8"?>
<a:theme xmlns:a="http://schemas.openxmlformats.org/drawingml/2006/main" name="ParentOpnHse">
  <a:themeElements>
    <a:clrScheme name="ParentOpnH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fontScheme name="ParentOpnHse">
      <a:majorFont>
        <a:latin typeface="Georgi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ParentOpnHse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ParentOpnHse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ParentOpnHse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ParentOpnHse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ParentOpnHse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ParentOpnHse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ParentOpnHse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ParentOpnHse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ParentOpnHse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ParentOpnHse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c t : c o n t e n t T y p e S c h e m a   c t : _ = " "   m a : _ = " "   m a : c o n t e n t T y p e N a m e = " T e m p l a t e F i l e "   m a : c o n t e n t T y p e I D = " 0 x 0 1 0 1 0 0 B B 2 7 8 0 C 3 C C 0 7 B D 4 B A A 6 2 3 F F 9 5 7 1 6 4 5 5 8 0 4 0 0 D 1 5 7 0 6 0 4 E A 7 4 3 0 4 3 A 2 6 4 1 3 6 5 C 0 E 9 1 7 1 5 "   m a : c o n t e n t T y p e V e r s i o n = " 5 5 "   m a : c o n t e n t T y p e D e s c r i p t i o n = " C r e a t e   a   n e w   d o c u m e n t . "   m a : c o n t e n t T y p e S c o p e = " "   m a : v e r s i o n I D = " 2 c 4 9 6 a 0 f 3 4 1 a 7 2 d 7 e 8 c b d 4 2 e b 4 9 9 a 6 d 4 "   x m l n s : c t = " h t t p : / / s c h e m a s . m i c r o s o f t . c o m / o f f i c e / 2 0 0 6 / m e t a d a t a / c o n t e n t T y p e "   x m l n s : m a = " h t t p : / / s c h e m a s . m i c r o s o f t . c o m / o f f i c e / 2 0 0 6 / m e t a d a t a / p r o p e r t i e s / m e t a A t t r i b u t e s " >  
 < x s d : s c h e m a   t a r g e t N a m e s p a c e = " h t t p : / / s c h e m a s . m i c r o s o f t . c o m / o f f i c e / 2 0 0 6 / m e t a d a t a / p r o p e r t i e s "   m a : r o o t = " t r u e "   m a : f i e l d s I D = " 2 b c e a 6 8 8 b d 2 6 5 d a 6 9 3 c 2 f 2 5 3 e 5 0 f 4 a b 0 "   n s 2 : _ = " "   n s 3 : _ = " "   x m l n s : x s d = " h t t p : / / w w w . w 3 . o r g / 2 0 0 1 / X M L S c h e m a "   x m l n s : x s = " h t t p : / / w w w . w 3 . o r g / 2 0 0 1 / X M L S c h e m a "   x m l n s : p = " h t t p : / / s c h e m a s . m i c r o s o f t . c o m / o f f i c e / 2 0 0 6 / m e t a d a t a / p r o p e r t i e s "   x m l n s : n s 2 = " 9 d 0 3 5 d 7 d - 0 2 e 5 - 4 a 0 0 - 8 b 6 2 - 9 a 5 5 6 a a b c 7 b 5 "   x m l n s : n s 3 = " 9 1 e 8 d 5 5 9 - 4 d 5 4 - 4 6 0 d - b a 5 8 - 5 d 5 0 2 7 f 8 8 b 4 d " >  
 < x s d : i m p o r t   n a m e s p a c e = " 9 d 0 3 5 d 7 d - 0 2 e 5 - 4 a 0 0 - 8 b 6 2 - 9 a 5 5 6 a a b c 7 b 5 " / >  
 < x s d : i m p o r t   n a m e s p a c e = " 9 1 e 8 d 5 5 9 - 4 d 5 4 - 4 6 0 d - b a 5 8 - 5 d 5 0 2 7 f 8 8 b 4 d " / >  
 < x s d : e l e m e n t   n a m e = " p r o p e r t i e s " >  
 < x s d : c o m p l e x T y p e >  
 < x s d : s e q u e n c e >  
 < x s d : e l e m e n t   n a m e = " d o c u m e n t M a n a g e m e n t " >  
 < x s d : c o m p l e x T y p e >  
 < x s d : a l l >  
 < x s d : e l e m e n t   r e f = " n s 2 : A c q u i r e d F r o m "   m i n O c c u r s = " 0 " / >  
 < x s d : e l e m e n t   r e f = " n s 2 : U A C u r r e n t W o r d s "   m i n O c c u r s = " 0 " / >  
 < x s d : e l e m e n t   r e f = " n s 2 : T P A p p l i c a t i o n "   m i n O c c u r s = " 0 " / >  
 < x s d : e l e m e n t   r e f = " n s 2 : A p p r o v a l L o g "   m i n O c c u r s = " 0 " / >  
 < x s d : e l e m e n t   r e f = " n s 2 : A p p r o v a l S t a t u s "   m i n O c c u r s = " 0 " / >  
 < x s d : e l e m e n t   r e f = " n s 2 : A s s e t S t a r t "   m i n O c c u r s = " 0 " / >  
 < x s d : e l e m e n t   r e f = " n s 2 : A s s e t E x p i r e "   m i n O c c u r s = " 0 " / >  
 < x s d : e l e m e n t   r e f = " n s 2 : A s s e t I d "   m i n O c c u r s = " 0 " / >  
 < x s d : e l e m e n t   r e f = " n s 2 : I s S e a r c h a b l e "   m i n O c c u r s = " 0 " / >  
 < x s d : e l e m e n t   r e f = " n s 2 : A s s e t T y p e "   m i n O c c u r s = " 0 " / >  
 < x s d : e l e m e n t   r e f = " n s 2 : A P A u t h o r "   m i n O c c u r s = " 0 " / >  
 < x s d : e l e m e n t   r e f = " n s 2 : A v e r a g e R a t i n g "   m i n O c c u r s = " 0 " / >  
 < x s d : e l e m e n t   r e f = " n s 2 : B l o c k P u b l i s h "   m i n O c c u r s = " 0 " / >  
 < x s d : e l e m e n t   r e f = " n s 2 : B u g N u m b e r "   m i n O c c u r s = " 0 " / >  
 < x s d : e l e m e n t   r e f = " n s 2 : C a m p a i g n T a g s T a x H T F i e l d 0 "   m i n O c c u r s = " 0 " / >  
 < x s d : e l e m e n t   r e f = " n s 2 : T P C l i e n t V i e w e r "   m i n O c c u r s = " 0 " / >  
 < x s d : e l e m e n t   r e f = " n s 2 : C l i p A r t F i l e n a m e "   m i n O c c u r s = " 0 " / >  
 < x s d : e l e m e n t   r e f = " n s 2 : T P C o m m a n d L i n e "   m i n O c c u r s = " 0 " / >  
 < x s d : e l e m e n t   r e f = " n s 2 : T P C o m p o n e n t "   m i n O c c u r s = " 0 " / >  
 < x s d : e l e m e n t   r e f = " n s 2 : C o n t e n t I t e m "   m i n O c c u r s = " 0 " / >  
 < x s d : e l e m e n t   r e f = " n s 2 : C r a w l F o r D e p e n d e n c i e s "   m i n O c c u r s = " 0 " / >  
 < x s d : e l e m e n t   r e f = " n s 2 : C S X H a s h "   m i n O c c u r s = " 0 " / >  
 < x s d : e l e m e n t   r e f = " n s 2 : C S X S u b m i s s i o n M a r k e t "   m i n O c c u r s = " 0 " / >  
 < x s d : e l e m e n t   r e f = " n s 2 : C S X U p d a t e "   m i n O c c u r s = " 0 " / >  
 < x s d : e l e m e n t   r e f = " n s 2 : I n t l L a n g R e v i e w D a t e "   m i n O c c u r s = " 0 " / >  
 < x s d : e l e m e n t   r e f = " n s 2 : I s D e l e t e d "   m i n O c c u r s = " 0 " / >  
 < x s d : e l e m e n t   r e f = " n s 2 : A P D e s c r i p t i o n "   m i n O c c u r s = " 0 " / >  
 < x s d : e l e m e n t   r e f = " n s 2 : D i r e c t S o u r c e M a r k e t "   m i n O c c u r s = " 0 " / >  
 < x s d : e l e m e n t   r e f = " n s 2 : D o w n l o a d s "   m i n O c c u r s = " 0 " / >  
 < x s d : e l e m e n t   r e f = " n s 2 : D S A T A c t i o n T a k e n "   m i n O c c u r s = " 0 " / >  
 < x s d : e l e m e n t   r e f = " n s 2 : A P E d i t o r "   m i n O c c u r s = " 0 " / >  
 < x s d : e l e m e n t   r e f = " n s 2 : E d i t o r i a l S t a t u s "   m i n O c c u r s = " 0 " / >  
 < x s d : e l e m e n t   r e f = " n s 2 : E d i t o r i a l T a g s "   m i n O c c u r s = " 0 " / >  
 < x s d : e l e m e n t   r e f = " n s 2 : T P E x e c u t a b l e "   m i n O c c u r s = " 0 " / >  
 < x s d : e l e m e n t   r e f = " n s 2 : F e a t u r e T a g s T a x H T F i e l d 0 "   m i n O c c u r s = " 0 " / >  
 < x s d : e l e m e n t   r e f = " n s 2 : T P F r i e n d l y N a m e "   m i n O c c u r s = " 0 " / >  
 < x s d : e l e m e n t   r e f = " n s 2 : F r i e n d l y T i t l e "   m i n O c c u r s = " 0 " / >  
 < x s d : e l e m e n t   r e f = " n s 2 : P r i m a r y I m a g e G e n "   m i n O c c u r s = " 0 " / >  
 < x s d : e l e m e n t   r e f = " n s 2 : H a n d o f f T o M S D N "   m i n O c c u r s = " 0 " / >  
 < x s d : e l e m e n t   r e f = " n s 2 : I n P r o j e c t L i s t L o o k u p "   m i n O c c u r s = " 0 " / >  
 < x s d : e l e m e n t   r e f = " n s 2 : T P I n s t a l l L o c a t i o n "   m i n O c c u r s = " 0 " / >  
 < x s d : e l e m e n t   r e f = " n s 2 : I n t e r n a l T a g s T a x H T F i e l d 0 "   m i n O c c u r s = " 0 " / >  
 < x s d : e l e m e n t   r e f = " n s 2 : I n t l L a n g R e v i e w "   m i n O c c u r s = " 0 " / >  
 < x s d : e l e m e n t   r e f = " n s 2 : I n t l L a n g R e v i e w e r "   m i n O c c u r s = " 0 " / >  
 < x s d : e l e m e n t   r e f = " n s 2 : M a r k e t S p e c i f i c "   m i n O c c u r s = " 0 " / >  
 < x s d : e l e m e n t   r e f = " n s 2 : L a s t C o m p l e t e V e r s i o n L o o k u p "   m i n O c c u r s = " 0 " / >  
 < x s d : e l e m e n t   r e f = " n s 2 : L a s t H a n d O f f "   m i n O c c u r s = " 0 " / >  
 < x s d : e l e m e n t   r e f = " n s 2 : L a s t M o d i f i e d D a t e T i m e "   m i n O c c u r s = " 0 " / >  
 < x s d : e l e m e n t   r e f = " n s 2 : L a s t P r e v i e w E r r o r L o o k u p "   m i n O c c u r s = " 0 " / >  
 < x s d : e l e m e n t   r e f = " n s 2 : L a s t P r e v i e w R e s u l t L o o k u p "   m i n O c c u r s = " 0 " / >  
 < x s d : e l e m e n t   r e f = " n s 2 : L a s t P r e v i e w A t t e m p t D a t e L o o k u p "   m i n O c c u r s = " 0 " / >  
 < x s d : e l e m e n t   r e f = " n s 2 : L a s t P r e v i e w e d B y L o o k u p "   m i n O c c u r s = " 0 " / >  
 < x s d : e l e m e n t   r e f = " n s 2 : L a s t P r e v i e w T i m e L o o k u p "   m i n O c c u r s = " 0 " / >  
 < x s d : e l e m e n t   r e f = " n s 2 : L a s t P r e v i e w V e r s i o n L o o k u p "   m i n O c c u r s = " 0 " / >  
 < x s d : e l e m e n t   r e f = " n s 2 : L a s t P u b l i s h E r r o r L o o k u p "   m i n O c c u r s = " 0 " / >  
 < x s d : e l e m e n t   r e f = " n s 2 : L a s t P u b l i s h R e s u l t L o o k u p "   m i n O c c u r s = " 0 " / >  
 < x s d : e l e m e n t   r e f = " n s 2 : L a s t P u b l i s h A t t e m p t D a t e L o o k u p "   m i n O c c u r s = " 0 " / >  
 < x s d : e l e m e n t   r e f = " n s 2 : L a s t P u b l i s h e d B y L o o k u p "   m i n O c c u r s = " 0 " / >  
 < x s d : e l e m e n t   r e f = " n s 2 : L a s t P u b l i s h T i m e L o o k u p "   m i n O c c u r s = " 0 " / >  
 < x s d : e l e m e n t   r e f = " n s 2 : L a s t P u b l i s h V e r s i o n L o o k u p "   m i n O c c u r s = " 0 " / >  
 < x s d : e l e m e n t   r e f = " n s 2 : T P L a u n c h H e l p L i n k T y p e "   m i n O c c u r s = " 0 " / >  
 < x s d : e l e m e n t   r e f = " n s 2 : L e g a c y D a t a "   m i n O c c u r s = " 0 " / >  
 < x s d : e l e m e n t   r e f = " n s 2 : T P L a u n c h H e l p L i n k "   m i n O c c u r s = " 0 " / >  
 < x s d : e l e m e n t   r e f = " n s 2 : L o c C o m m e n t s "   m i n O c c u r s = " 0 " / >  
 < x s d : e l e m e n t   r e f = " n s 2 : L o c L a s t L o c A t t e m p t V e r s i o n L o o k u p "   m i n O c c u r s = " 0 " / >  
 < x s d : e l e m e n t   r e f = " n s 2 : L o c L a s t L o c A t t e m p t V e r s i o n T y p e L o o k u p "   m i n O c c u r s = " 0 " / >  
 < x s d : e l e m e n t   r e f = " n s 2 : L o c M a n u a l T e s t R e q u i r e d "   m i n O c c u r s = " 0 " / >  
 < x s d : e l e m e n t   r e f = " n s 2 : L o c M a r k e t G r o u p T i e r s 2 "   m i n O c c u r s = " 0 " / >  
 < x s d : e l e m e n t   r e f = " n s 2 : L o c N e w P u b l i s h e d V e r s i o n L o o k u p "   m i n O c c u r s = " 0 " / >  
 < x s d : e l e m e n t   r e f = " n s 2 : L o c O v e r a l l H a n d b a c k S t a t u s L o o k u p "   m i n O c c u r s = " 0 " / >  
 < x s d : e l e m e n t   r e f = " n s 2 : L o c O v e r a l l L o c S t a t u s L o o k u p "   m i n O c c u r s = " 0 " / >  
 < x s d : e l e m e n t   r e f = " n s 2 : L o c O v e r a l l P r e v i e w S t a t u s L o o k u p "   m i n O c c u r s = " 0 " / >  
 < x s d : e l e m e n t   r e f = " n s 2 : L o c O v e r a l l P u b l i s h S t a t u s L o o k u p "   m i n O c c u r s = " 0 " / >  
 < x s d : e l e m e n t   r e f = " n s 2 : I n t l L o c P r i o r i t y "   m i n O c c u r s = " 0 " / >  
 < x s d : e l e m e n t   r e f = " n s 2 : L o c P r o c e s s e d F o r H a n d o f f s L o o k u p "   m i n O c c u r s = " 0 " / >  
 < x s d : e l e m e n t   r e f = " n s 2 : L o c P r o c e s s e d F o r M a r k e t s L o o k u p "   m i n O c c u r s = " 0 " / >  
 < x s d : e l e m e n t   r e f = " n s 2 : L o c P u b l i s h e d D e p e n d e n t A s s e t s L o o k u p "   m i n O c c u r s = " 0 " / >  
 < x s d : e l e m e n t   r e f = " n s 2 : L o c P u b l i s h e d L i n k e d A s s e t s L o o k u p "   m i n O c c u r s = " 0 " / >  
 < x s d : e l e m e n t   r e f = " n s 2 : L o c R e c o m m e n d e d H a n d o f f "   m i n O c c u r s = " 0 " / >  
 < x s d : e l e m e n t   r e f = " n s 2 : L o c a l i z a t i o n T a g s T a x H T F i e l d 0 "   m i n O c c u r s = " 0 " / >  
 < x s d : e l e m e n t   r e f = " n s 2 : M a c h i n e T r a n s l a t e d "   m i n O c c u r s = " 0 " / >  
 < x s d : e l e m e n t   r e f = " n s 2 : M a n a g e r "   m i n O c c u r s = " 0 " / >  
 < x s d : e l e m e n t   r e f = " n s 2 : M a r k e t s "   m i n O c c u r s = " 0 " / >  
 < x s d : e l e m e n t   r e f = " n s 2 : M i l e s t o n e "   m i n O c c u r s = " 0 " / >  
 < x s d : e l e m e n t   r e f = " n s 2 : T P N a m e s p a c e "   m i n O c c u r s = " 0 " / >  
 < x s d : e l e m e n t   r e f = " n s 2 : N u m e r i c I d "   m i n O c c u r s = " 0 " / >  
 < x s d : e l e m e n t   r e f = " n s 2 : N u m O f R a t i n g s L o o k u p "   m i n O c c u r s = " 0 " / >  
 < x s d : e l e m e n t   r e f = " n s 2 : O O C a c h e I d "   m i n O c c u r s = " 0 " / >  
 < x s d : e l e m e n t   r e f = " n s 2 : O p e n T e m p l a t e "   m i n O c c u r s = " 0 " / >  
 < x s d : e l e m e n t   r e f = " n s 2 : O r i g i n A s s e t "   m i n O c c u r s = " 0 " / >  
 < x s d : e l e m e n t   r e f = " n s 2 : O r i g i n a l R e l e a s e "   m i n O c c u r s = " 0 " / >  
 < x s d : e l e m e n t   r e f = " n s 2 : O r i g i n a l S o u r c e M a r k e t "   m i n O c c u r s = " 0 " / >  
 < x s d : e l e m e n t   r e f = " n s 2 : O u t p u t C a c h i n g O n "   m i n O c c u r s = " 0 " / >  
 < x s d : e l e m e n t   r e f = " n s 2 : P a r e n t A s s e t I d "   m i n O c c u r s = " 0 " / >  
 < x s d : e l e m e n t   r e f = " n s 2 : P l a n n e d P u b D a t e "   m i n O c c u r s = " 0 " / >  
 < x s d : e l e m e n t   r e f = " n s 2 : P o l i c h e c k W o r d s "   m i n O c c u r s = " 0 " / >  
 < x s d : e l e m e n t   r e f = " n s 2 : B u s i n e s s G r o u p "   m i n O c c u r s = " 0 " / >  
 < x s d : e l e m e n t   r e f = " n s 2 : U A P r o j e c t e d T o t a l W o r d s "   m i n O c c u r s = " 0 " / >  
 < x s d : e l e m e n t   r e f = " n s 2 : P r o v i d e r "   m i n O c c u r s = " 0 " / >  
 < x s d : e l e m e n t   r e f = " n s 2 : P r o v i d e r s "   m i n O c c u r s = " 0 " / >  
 < x s d : e l e m e n t   r e f = " n s 2 : P u b l i s h S t a t u s L o o k u p "   m i n O c c u r s = " 0 " / >  
 < x s d : e l e m e n t   r e f = " n s 2 : P u b l i s h T a r g e t s "   m i n O c c u r s = " 0 " / >  
 < x s d : e l e m e n t   r e f = " n s 2 : R e c o m m e n d a t i o n s M o d i f i e r "   m i n O c c u r s = " 0 " / >  
 < x s d : e l e m e n t   r e f = " n s 2 : A r t S a m p l e D o c s "   m i n O c c u r s = " 0 " / >  
 < x s d : e l e m e n t   r e f = " n s 2 : S c e n a r i o T a g s T a x H T F i e l d 0 "   m i n O c c u r s = " 0 " / >  
 < x s d : e l e m e n t   r e f = " n s 2 : S h o w I n "   m i n O c c u r s = " 0 " / >  
 < x s d : e l e m e n t   r e f = " n s 2 : S o u r c e T i t l e "   m i n O c c u r s = " 0 " / >  
 < x s d : e l e m e n t   r e f = " n s 2 : C S X S u b m i s s i o n D a t e "   m i n O c c u r s = " 0 " / >  
 < x s d : e l e m e n t   r e f = " n s 2 : S u b m i t t e r I d "   m i n O c c u r s = " 0 " / >  
 < x s d : e l e m e n t   r e f = " n s 2 : T a x C a t c h A l l "   m i n O c c u r s = " 0 " / >  
 < x s d : e l e m e n t   r e f = " n s 2 : T a x C a t c h A l l L a b e l "   m i n O c c u r s = " 0 " / >  
 < x s d : e l e m e n t   r e f = " n s 2 : T e m p l a t e S t a t u s "   m i n O c c u r s = " 0 " / >  
 < x s d : e l e m e n t   r e f = " n s 2 : T e m p l a t e T e m p l a t e T y p e "   m i n O c c u r s = " 0 " / >  
 < x s d : e l e m e n t   r e f = " n s 2 : T h u m b n a i l A s s e t I d "   m i n O c c u r s = " 0 " / >  
 < x s d : e l e m e n t   r e f = " n s 2 : T i m e s C l o n e d "   m i n O c c u r s = " 0 " / >  
 < x s d : e l e m e n t   r e f = " n s 2 : T r u s t L e v e l "   m i n O c c u r s = " 0 " / >  
 < x s d : e l e m e n t   r e f = " n s 2 : U A L o c C o m m e n t s "   m i n O c c u r s = " 0 " / >  
 < x s d : e l e m e n t   r e f = " n s 2 : U A L o c R e c o m m e n d a t i o n "   m i n O c c u r s = " 0 " / >  
 < x s d : e l e m e n t   r e f = " n s 2 : U A N o t e s "   m i n O c c u r s = " 0 " / >  
 < x s d : e l e m e n t   r e f = " n s 2 : T P A p p V e r s i o n "   m i n O c c u r s = " 0 " / >  
 < x s d : e l e m e n t   r e f = " n s 2 : V o t e C o u n t "   m i n O c c u r s = " 0 " / >  
 < x s d : e l e m e n t   r e f = " n s 3 : D e s c r i p t i o n 0 "   m i n O c c u r s = " 0 " / >  
 < x s d : e l e m e n t   r e f = " n s 3 : C o m p o n e n t "   m i n O c c u r s = " 0 " / >  
 < / x s d : a l l >  
 < / x s d : c o m p l e x T y p e >  
 < / x s d : e l e m e n t >  
 < / x s d : s e q u e n c e >  
 < / x s d : c o m p l e x T y p e >  
 < / x s d : e l e m e n t >  
 < / x s d : s c h e m a >  
 < x s d : s c h e m a   t a r g e t N a m e s p a c e = " 9 d 0 3 5 d 7 d - 0 2 e 5 - 4 a 0 0 - 8 b 6 2 - 9 a 5 5 6 a a b c 7 b 5 " 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A c q u i r e d F r o m "   m a : i n d e x = " 1 "   n i l l a b l e = " t r u e "   m a : d i s p l a y N a m e = " A c q u i r e d   F r o m "   m a : d e f a u l t = " I n t e r n a l   M S "   m a : i n t e r n a l N a m e = " A c q u i r e d F r o m "   m a : r e a d O n l y = " f a l s e " >  
 < x s d : s i m p l e T y p e >  
 < x s d : r e s t r i c t i o n   b a s e = " d m s : C h o i c e " >  
 < x s d : e n u m e r a t i o n   v a l u e = " I n t e r n a l   M S " / >  
 < x s d : e n u m e r a t i o n   v a l u e = " C o m m u n i t y " / >  
 < x s d : e n u m e r a t i o n   v a l u e = " M V P " / >  
 < x s d : e n u m e r a t i o n   v a l u e = " P u b l i s h e r " / >  
 < x s d : e n u m e r a t i o n   v a l u e = " P a r t n e r " / >  
 < x s d : e n u m e r a t i o n   v a l u e = " N o n e " / >  
 < / x s d : r e s t r i c t i o n >  
 < / x s d : s i m p l e T y p e >  
 < / x s d : e l e m e n t >  
 < x s d : e l e m e n t   n a m e = " U A C u r r e n t W o r d s "   m a : i n d e x = " 2 "   n i l l a b l e = " t r u e "   m a : d i s p l a y N a m e = " A c t u a l   W o r d   C o u n t "   m a : d e f a u l t = " "   m a : i n t e r n a l N a m e = " U A C u r r e n t W o r d s "   m a : r e a d O n l y = " f a l s e " >  
 < x s d : s i m p l e T y p e >  
 < x s d : r e s t r i c t i o n   b a s e = " d m s : U n k n o w n " / >  
 < / x s d : s i m p l e T y p e >  
 < / x s d : e l e m e n t >  
 < x s d : e l e m e n t   n a m e = " T P A p p l i c a t i o n "   m a : i n d e x = " 3 "   n i l l a b l e = " t r u e "   m a : d i s p l a y N a m e = " A p p l i c a t i o n   t o   O p e n   T e m p l a t e   W i t h "   m a : d e f a u l t = " "   m a : i n t e r n a l N a m e = " T P A p p l i c a t i o n " >  
 < x s d : s i m p l e T y p e >  
 < x s d : r e s t r i c t i o n   b a s e = " d m s : T e x t " / >  
 < / x s d : s i m p l e T y p e >  
 < / x s d : e l e m e n t >  
 < x s d : e l e m e n t   n a m e = " A p p r o v a l L o g "   m a : i n d e x = " 4 "   n i l l a b l e = " t r u e "   m a : d i s p l a y N a m e = " A p p r o v a l   L o g "   m a : d e f a u l t = " "   m a : h i d d e n = " t r u e "   m a : i n t e r n a l N a m e = " A p p r o v a l L o g "   m a : r e a d O n l y = " f a l s e " >  
 < x s d : s i m p l e T y p e >  
 < x s d : r e s t r i c t i o n   b a s e = " d m s : N o t e " / >  
 < / x s d : s i m p l e T y p e >  
 < / x s d : e l e m e n t >  
 < x s d : e l e m e n t   n a m e = " A p p r o v a l S t a t u s "   m a : i n d e x = " 5 "   n i l l a b l e = " t r u e "   m a : d i s p l a y N a m e = " A p p r o v a l   S t a t u s "   m a : d e f a u l t = " I n P r o g r e s s "   m a : i n t e r n a l N a m e = " A p p r o v a l S t a t u s "   m a : r e a d O n l y = " f a l s e " >  
 < x s d : s i m p l e T y p e >  
 < x s d : r e s t r i c t i o n   b a s e = " d m s : C h o i c e " >  
 < x s d : e n u m e r a t i o n   v a l u e = " I n P r o g r e s s " / >  
 < x s d : e n u m e r a t i o n   v a l u e = " R e j e c t e d " / >  
 < x s d : e n u m e r a t i o n   v a l u e = " Q u e s t i o n a b l e " / >  
 < x s d : e n u m e r a t i o n   v a l u e = " A p p r o v e d A u t o m a t i c " / >  
 < x s d : e n u m e r a t i o n   v a l u e = " A p p r o v e d M a n u a l " / >  
 < x s d : e n u m e r a t i o n   v a l u e = " O n   H o l d " / >  
 < x s d : e n u m e r a t i o n   v a l u e = " N e e d s   R e v i e w " / >  
 < x s d : e n u m e r a t i o n   v a l u e = " A   V i o l a t i o n " / >  
 < x s d : e n u m e r a t i o n   v a l u e = " U n p u b l i s h e d   V i o l a t i o n " / >  
 < / x s d : r e s t r i c t i o n >  
 < / x s d : s i m p l e T y p e >  
 < / x s d : e l e m e n t >  
 < x s d : e l e m e n t   n a m e = " A s s e t S t a r t "   m a : i n d e x = " 6 "   n i l l a b l e = " t r u e "   m a : d i s p l a y N a m e = " A s s e t   B e g i n   D a t e "   m a : d e f a u l t = " [ T o d a y ] "   m a : i n t e r n a l N a m e = " A s s e t S t a r t "   m a : r e a d O n l y = " f a l s e " >  
 < x s d : s i m p l e T y p e >  
 < x s d : r e s t r i c t i o n   b a s e = " d m s : D a t e T i m e " / >  
 < / x s d : s i m p l e T y p e >  
 < / x s d : e l e m e n t >  
 < x s d : e l e m e n t   n a m e = " A s s e t E x p i r e "   m a : i n d e x = " 7 "   n i l l a b l e = " t r u e "   m a : d i s p l a y N a m e = " A s s e t   E n d   D a t e "   m a : d e f a u l t = " 2 0 2 9 - 0 1 - 0 1 T 0 0 : 0 0 : 0 0 Z "   m a : i n t e r n a l N a m e = " A s s e t E x p i r e "   m a : r e a d O n l y = " f a l s e " >  
 < x s d : s i m p l e T y p e >  
 < x s d : r e s t r i c t i o n   b a s e = " d m s : D a t e T i m e " / >  
 < / x s d : s i m p l e T y p e >  
 < / x s d : e l e m e n t >  
 < x s d : e l e m e n t   n a m e = " A s s e t I d "   m a : i n d e x = " 8 "   n i l l a b l e = " t r u e "   m a : d i s p l a y N a m e = " A s s e t   I D "   m a : d e f a u l t = " "   m a : i n d e x e d = " t r u e "   m a : i n t e r n a l N a m e = " A s s e t I d "   m a : r e a d O n l y = " f a l s e " >  
 < x s d : s i m p l e T y p e >  
 < x s d : r e s t r i c t i o n   b a s e = " d m s : T e x t " >  
 < x s d : m a x L e n g t h   v a l u e = " 2 5 5 " / >  
 < / x s d : r e s t r i c t i o n >  
 < / x s d : s i m p l e T y p e >  
 < / x s d : e l e m e n t >  
 < x s d : e l e m e n t   n a m e = " I s S e a r c h a b l e "   m a : i n d e x = " 9 "   n i l l a b l e = " t r u e "   m a : d i s p l a y N a m e = " A s s e t   S e a r c h a b l e ? "   m a : d e f a u l t = " t r u e "   m a : i n t e r n a l N a m e = " I s S e a r c h a b l e "   m a : r e a d O n l y = " f a l s e " >  
 < x s d : s i m p l e T y p e >  
 < x s d : r e s t r i c t i o n   b a s e = " d m s : B o o l e a n " / >  
 < / x s d : s i m p l e T y p e >  
 < / x s d : e l e m e n t >  
 < x s d : e l e m e n t   n a m e = " A s s e t T y p e "   m a : i n d e x = " 1 0 "   n i l l a b l e = " t r u e "   m a : d i s p l a y N a m e = " A s s e t   T y p e "   m a : d e f a u l t = " "   m a : i n t e r n a l N a m e = " A s s e t T y p e "   m a : r e a d O n l y = " f a l s e " >  
 < x s d : s i m p l e T y p e >  
 < x s d : r e s t r i c t i o n   b a s e = " d m s : U n k n o w n " / >  
 < / x s d : s i m p l e T y p e >  
 < / x s d : e l e m e n t >  
 < x s d : e l e m e n t   n a m e = " A P A u t h o r "   m a : i n d e x = " 1 1 "   n i l l a b l e = " t r u e "   m a : d i s p l a y N a m e = " A u t h o r "   m a : d e f a u l t = " "   m a : l i s t = " U s e r I n f o "   m a : i n t e r n a l N a m e = " A P A u t h o r "   m a : r e a d O n l y = " f a l s e " >  
 < x s d : c o m p l e x T y p e >  
 < x s d : c o m p l e x C o n t e n t >  
 < x s d : e x t e n s i o n   b a s e = " d m s : U s e r " > 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e l e m e n t   n a m e = " A v e r a g e R a t i n g "   m a : i n d e x = " 1 2 "   n i l l a b l e = " t r u e "   m a : d i s p l a y N a m e = " A v e r a g e   R a t i n g "   m a : i n t e r n a l N a m e = " A v e r a g e R a t i n g "   m a : r e a d O n l y = " f a l s e " >  
 < x s d : s i m p l e T y p e >  
 < x s d : r e s t r i c t i o n   b a s e = " d m s : T e x t " / >  
 < / x s d : s i m p l e T y p e >  
 < / x s d : e l e m e n t >  
 < x s d : e l e m e n t   n a m e = " B l o c k P u b l i s h "   m a : i n d e x = " 1 3 "   n i l l a b l e = " t r u e "   m a : d i s p l a y N a m e = " B l o c k   f r o m   P u b l i s h i n g ? "   m a : d e f a u l t = " "   m a : i n t e r n a l N a m e = " B l o c k P u b l i s h "   m a : r e a d O n l y = " f a l s e " >  
 < x s d : s i m p l e T y p e >  
 < x s d : r e s t r i c t i o n   b a s e = " d m s : B o o l e a n " / >  
 < / x s d : s i m p l e T y p e >  
 < / x s d : e l e m e n t >  
 < x s d : e l e m e n t   n a m e = " B u g N u m b e r "   m a : i n d e x = " 1 4 "   n i l l a b l e = " t r u e "   m a : d i s p l a y N a m e = " B u g   N u m b e r "   m a : d e f a u l t = " "   m a : i n t e r n a l N a m e = " B u g N u m b e r "   m a : r e a d O n l y = " f a l s e " >  
 < x s d : s i m p l e T y p e >  
 < x s d : r e s t r i c t i o n   b a s e = " d m s : T e x t " / >  
 < / x s d : s i m p l e T y p e >  
 < / x s d : e l e m e n t >  
 < x s d : e l e m e n t   n a m e = " C a m p a i g n T a g s T a x H T F i e l d 0 "   m a : i n d e x = " 1 6 "   n i l l a b l e = " t r u e "   m a : t a x o n o m y = " t r u e "   m a : i n t e r n a l N a m e = " C a m p a i g n T a g s T a x H T F i e l d 0 "   m a : t a x o n o m y F i e l d N a m e = " C a m p a i g n T a g s "   m a : d i s p l a y N a m e = " C a m p a i g n s "   m a : r e a d O n l y = " f a l s e "   m a : d e f a u l t = " "   m a : f i e l d I d = " { d c 1 1 7 0 8 1 - 8 0 f 4 - 4 e 1 0 - b 4 6 d - e 6 d c 6 8 5 4 3 1 6 c } "   m a : t a x o n o m y M u l t i = " t r u e "   m a : s s p I d = " 8 f 7 9 7 5 3 a - 7 5 d 3 - 4 1 f 5 - 8 c a 3 - 4 0 b 8 4 3 9 4 1 b 4 f "   m a : t e r m S e t I d = " c a 0 e 5 0 d 4 - f a a 1 - 4 4 c e - 9 6 1 e - b b 1 4 4 1 c 6 0 e 6 6 "   m a : a n c h o r I d = " 0 0 0 0 0 0 0 0 - 0 0 0 0 - 0 0 0 0 - 0 0 0 0 - 0 0 0 0 0 0 0 0 0 0 0 0 "   m a : o p e n = " f a l s e "   m a : i s K e y w o r d = " f a l s e " >  
 < x s d : c o m p l e x T y p e >  
 < x s d : s e q u e n c e >  
 < x s d : e l e m e n t   r e f = " p c : T e r m s "   m i n O c c u r s = " 0 "   m a x O c c u r s = " 1 " > < / x s d : e l e m e n t >  
 < / x s d : s e q u e n c e >  
 < / x s d : c o m p l e x T y p e >  
 < / x s d : e l e m e n t >  
 < x s d : e l e m e n t   n a m e = " T P C l i e n t V i e w e r "   m a : i n d e x = " 1 7 "   n i l l a b l e = " t r u e "   m a : d i s p l a y N a m e = " C l i e n t   V i e w e r "   m a : d e f a u l t = " "   m a : i n t e r n a l N a m e = " T P C l i e n t V i e w e r " >  
 < x s d : s i m p l e T y p e >  
 < x s d : r e s t r i c t i o n   b a s e = " d m s : T e x t " / >  
 < / x s d : s i m p l e T y p e >  
 < / x s d : e l e m e n t >  
 < x s d : e l e m e n t   n a m e = " C l i p A r t F i l e n a m e "   m a : i n d e x = " 1 8 "   n i l l a b l e = " t r u e "   m a : d i s p l a y N a m e = " C l i p   A r t   N a m e "   m a : d e f a u l t = " "   m a : i n t e r n a l N a m e = " C l i p A r t F i l e n a m e "   m a : r e a d O n l y = " f a l s e " >  
 < x s d : s i m p l e T y p e >  
 < x s d : r e s t r i c t i o n   b a s e = " d m s : T e x t " / >  
 < / x s d : s i m p l e T y p e >  
 < / x s d : e l e m e n t >  
 < x s d : e l e m e n t   n a m e = " T P C o m m a n d L i n e "   m a : i n d e x = " 1 9 "   n i l l a b l e = " t r u e "   m a : d i s p l a y N a m e = " C o m m a n d   L i n e "   m a : d e f a u l t = " "   m a : i n t e r n a l N a m e = " T P C o m m a n d L i n e " >  
 < x s d : s i m p l e T y p e >  
 < x s d : r e s t r i c t i o n   b a s e = " d m s : T e x t " / >  
 < / x s d : s i m p l e T y p e >  
 < / x s d : e l e m e n t >  
 < x s d : e l e m e n t   n a m e = " T P C o m p o n e n t "   m a : i n d e x = " 2 0 "   n i l l a b l e = " t r u e "   m a : d i s p l a y N a m e = " C o m p o n e n t "   m a : d e f a u l t = " "   m a : i n t e r n a l N a m e = " T P C o m p o n e n t " >  
 < x s d : s i m p l e T y p e >  
 < x s d : r e s t r i c t i o n   b a s e = " d m s : T e x t " / >  
 < / x s d : s i m p l e T y p e >  
 < / x s d : e l e m e n t >  
 < x s d : e l e m e n t   n a m e = " C o n t e n t I t e m "   m a : i n d e x = " 2 1 "   n i l l a b l e = " t r u e "   m a : d i s p l a y N a m e = " C o n t e n t   I t e m "   m a : d e f a u l t = " "   m a : h i d d e n = " t r u e "   m a : i n t e r n a l N a m e = " C o n t e n t I t e m "   m a : r e a d O n l y = " f a l s e " >  
 < x s d : s i m p l e T y p e >  
 < x s d : r e s t r i c t i o n   b a s e = " d m s : U n k n o w n " / >  
 < / x s d : s i m p l e T y p e >  
 < / x s d : e l e m e n t >  
 < x s d : e l e m e n t   n a m e = " C r a w l F o r D e p e n d e n c i e s "   m a : i n d e x = " 2 3 "   n i l l a b l e = " t r u e "   m a : d i s p l a y N a m e = " C r a w l   f o r   D e p e n d e n c i e s ? "   m a : d e f a u l t = " t r u e "   m a : i n t e r n a l N a m e = " C r a w l F o r D e p e n d e n c i e s "   m a : r e a d O n l y = " f a l s e " >  
 < x s d : s i m p l e T y p e >  
 < x s d : r e s t r i c t i o n   b a s e = " d m s : B o o l e a n " / >  
 < / x s d : s i m p l e T y p e >  
 < / x s d : e l e m e n t >  
 < x s d : e l e m e n t   n a m e = " C S X H a s h "   m a : i n d e x = " 2 6 "   n i l l a b l e = " t r u e "   m a : d i s p l a y N a m e = " C S X   H a s h "   m a : d e f a u l t = " "   m a : i n d e x e d = " t r u e "   m a : i n t e r n a l N a m e = " C S X H a s h "   m a : r e a d O n l y = " f a l s e " >  
 < x s d : s i m p l e T y p e >  
 < x s d : r e s t r i c t i o n   b a s e = " d m s : T e x t " / >  
 < / x s d : s i m p l e T y p e >  
 < / x s d : e l e m e n t >  
 < x s d : e l e m e n t   n a m e = " C S X S u b m i s s i o n M a r k e t "   m a : i n d e x = " 2 7 "   n i l l a b l e = " t r u e "   m a : d i s p l a y N a m e = " C S X   S u b m i s s i o n   M a r k e t "   m a : d e f a u l t = " "   m a : l i s t = " { 4 1 F C 7 A D F - 4 C 6 2 - 4 4 1 3 - 9 5 B 2 - C D E 7 2 C 4 A D 3 9 6 } "   m a : i n t e r n a l N a m e = " C S X S u b m i s s i o n M a r k e t "   m a : r e a d O n l y = " f a l s e "   m a : s h o w F i e l d = " M a r k e t N a m e "   m a : w e b = " 9 d 0 3 5 d 7 d - 0 2 e 5 - 4 a 0 0 - 8 b 6 2 - 9 a 5 5 6 a a b c 7 b 5 " >  
 < x s d : s i m p l e T y p e >  
 < x s d : r e s t r i c t i o n   b a s e = " d m s : L o o k u p " / >  
 < / x s d : s i m p l e T y p e >  
 < / x s d : e l e m e n t >  
 < x s d : e l e m e n t   n a m e = " C S X U p d a t e "   m a : i n d e x = " 2 8 "   n i l l a b l e = " t r u e "   m a : d i s p l a y N a m e = " C S X   U p d a t e d ? "   m a : d e f a u l t = " f a l s e "   m a : i n t e r n a l N a m e = " C S X U p d a t e "   m a : r e a d O n l y = " f a l s e " >  
 < x s d : s i m p l e T y p e >  
 < x s d : r e s t r i c t i o n   b a s e = " d m s : B o o l e a n " / >  
 < / x s d : s i m p l e T y p e >  
 < / x s d : e l e m e n t >  
 < x s d : e l e m e n t   n a m e = " I n t l L a n g R e v i e w D a t e "   m a : i n d e x = " 2 9 "   n i l l a b l e = " t r u e "   m a : d i s p l a y N a m e = " D a t e   t o   C o m p l e t e   I n t l   Q A "   m a : d e f a u l t = " "   m a : i n t e r n a l N a m e = " I n t l L a n g R e v i e w D a t e "   m a : r e a d O n l y = " f a l s e " >  
 < x s d : s i m p l e T y p e >  
 < x s d : r e s t r i c t i o n   b a s e = " d m s : D a t e T i m e " / >  
 < / x s d : s i m p l e T y p e >  
 < / x s d : e l e m e n t >  
 < x s d : e l e m e n t   n a m e = " I s D e l e t e d "   m a : i n d e x = " 3 0 "   n i l l a b l e = " t r u e "   m a : d i s p l a y N a m e = " D e l e t e d ? "   m a : d e f a u l t = " "   m a : i n t e r n a l N a m e = " I s D e l e t e d "   m a : r e a d O n l y = " f a l s e " >  
 < x s d : s i m p l e T y p e >  
 < x s d : r e s t r i c t i o n   b a s e = " d m s : B o o l e a n " / >  
 < / x s d : s i m p l e T y p e >  
 < / x s d : e l e m e n t >  
 < x s d : e l e m e n t   n a m e = " A P D e s c r i p t i o n "   m a : i n d e x = " 3 1 "   n i l l a b l e = " t r u e "   m a : d i s p l a y N a m e = " D e s c r i p t i o n "   m a : d e f a u l t = " "   m a : i n t e r n a l N a m e = " A P D e s c r i p t i o n "   m a : r e a d O n l y = " f a l s e " >  
 < x s d : s i m p l e T y p e >  
 < x s d : r e s t r i c t i o n   b a s e = " d m s : N o t e " / >  
 < / x s d : s i m p l e T y p e >  
 < / x s d : e l e m e n t >  
 < x s d : e l e m e n t   n a m e = " D i r e c t S o u r c e M a r k e t "   m a : i n d e x = " 3 2 "   n i l l a b l e = " t r u e "   m a : d i s p l a y N a m e = " D i r e c t   S o u r c e   M a r k e t   G r o u p "   m a : d e f a u l t = " "   m a : i n t e r n a l N a m e = " D i r e c t S o u r c e M a r k e t "   m a : r e a d O n l y = " f a l s e " >  
 < x s d : s i m p l e T y p e >  
 < x s d : r e s t r i c t i o n   b a s e = " d m s : T e x t " / >  
 < / x s d : s i m p l e T y p e >  
 < / x s d : e l e m e n t >  
 < x s d : e l e m e n t   n a m e = " D o w n l o a d s "   m a : i n d e x = " 3 3 "   n i l l a b l e = " t r u e "   m a : d i s p l a y N a m e = " D o w n l o a d s "   m a : d e f a u l t = " 0 "   m a : h i d d e n = " t r u e "   m a : i n t e r n a l N a m e = " D o w n l o a d s "   m a : r e a d O n l y = " f a l s e " >  
 < x s d : s i m p l e T y p e >  
 < x s d : r e s t r i c t i o n   b a s e = " d m s : U n k n o w n " / >  
 < / x s d : s i m p l e T y p e >  
 < / x s d : e l e m e n t >  
 < x s d : e l e m e n t   n a m e = " D S A T A c t i o n T a k e n "   m a : i n d e x = " 3 4 "   n i l l a b l e = " t r u e "   m a : d i s p l a y N a m e = " D S A T   A c t i o n   T a k e n "   m a : d e f a u l t = " "   m a : i n t e r n a l N a m e = " D S A T A c t i o n T a k e n "   m a : r e a d O n l y = " f a l s e " >  
 < x s d : s i m p l e T y p e >  
 < x s d : r e s t r i c t i o n   b a s e = " d m s : C h o i c e " >  
 < x s d : e n u m e r a t i o n   v a l u e = " B e s t   B e t s " / >  
 < x s d : e n u m e r a t i o n   v a l u e = " E x p i r e " / >  
 < x s d : e n u m e r a t i o n   v a l u e = " H i d e " / >  
 < x s d : e n u m e r a t i o n   v a l u e = " N o n e " / >  
 < / x s d : r e s t r i c t i o n >  
 < / x s d : s i m p l e T y p e >  
 < / x s d : e l e m e n t >  
 < x s d : e l e m e n t   n a m e = " A P E d i t o r "   m a : i n d e x = " 3 5 "   n i l l a b l e = " t r u e "   m a : d i s p l a y N a m e = " E d i t o r "   m a : d e f a u l t = " "   m a : l i s t = " U s e r I n f o "   m a : i n t e r n a l N a m e = " A P E d i t o r "   m a : r e a d O n l y = " f a l s e " >  
 < x s d : c o m p l e x T y p e >  
 < x s d : c o m p l e x C o n t e n t >  
 < x s d : e x t e n s i o n   b a s e = " d m s : U s e r " >  
 < x s d : s e q u e n c e >  
 < x s d : e l e m e n t   n a m e = " U s e r I n f o "   m i n O c c u r s = " 0 "   m a x O c c u r s = " u n b o u n d e d " >  
 < x s d : c o m p l e x T y p e >  
 < x s d : s e q u e n c e >  
 < x s d : e l e m e n t   n a m e = " D i s p l a y N a m e "   t y p e = " x s d : s t r i n g "   m i n O c c u r s = " 0 " / >  
 < x s d : e l e m e n t   n a m e = " A c c o u n t I d "   t y p e = " d m s : U s e r I d "   m i n O c c u r s = " 0 "   n i l l a b l e = " t r u e " / >  
 < x s d : e l e m e n t   n a m e = " A c c o u n t T y p e "   t y p e = " x s d : s t r i n g "   m i n O c c u r s = " 0 " / >  
 < / x s d : s e q u e n c e >  
 < / x s d : c o m p l e x T y p e >  
 < / x s d : e l e m e n t >  
 < / x s d : s e q u e n c e >  
 < / x s d : e x t e n s i o n >  
 < / x s d : c o m p l e x C o n t e n t >  
 < / x s d : c o m p l e x T y p e >  
 < / x s d : e l e m e n t >  
 < x s d : e l e m e n t   n a m e = " E d i t o r i a l S t a t u s "   m a : i n d e x = " 3 6 "   n i l l a b l e = " t r u e "   m a : d i s p l a y N a m e = " E d i t o r i a l   S t a t u s "   m a : d e f a u l t = " "   m a : i n t e r n a l N a m e = " E d i t o r i a l S t a t u s "   m a : r e a d O n l y = " f a l s e " >  
 < x s d : s i m p l e T y p e >  
 < x s d : r e s t r i c t i o n   b a s e = " d m s : U n k n o w n " / >  
 < / x s d : s i m p l e T y p e >  
 < / x s d : e l e m e n t >  
 < x s d : e l e m e n t   n a m e = " E d i t o r i a l T a g s "   m a : i n d e x = " 3 7 "   n i l l a b l e = " t r u e "   m a : d i s p l a y N a m e = " E d i t o r i a l   T a g s "   m a : d e f a u l t = " "   m a : i n t e r n a l N a m e = " E d i t o r i a l T a g s " >  
 < x s d : s i m p l e T y p e >  
 < x s d : r e s t r i c t i o n   b a s e = " d m s : U n k n o w n " / >  
 < / x s d : s i m p l e T y p e >  
 < / x s d : e l e m e n t >  
 < x s d : e l e m e n t   n a m e = " T P E x e c u t a b l e "   m a : i n d e x = " 3 8 "   n i l l a b l e = " t r u e "   m a : d i s p l a y N a m e = " E x e c u t a b l e "   m a : d e f a u l t = " "   m a : i n t e r n a l N a m e = " T P E x e c u t a b l e " >  
 < x s d : s i m p l e T y p e >  
 < x s d : r e s t r i c t i o n   b a s e = " d m s : T e x t " / >  
 < / x s d : s i m p l e T y p e >  
 < / x s d : e l e m e n t >  
 < x s d : e l e m e n t   n a m e = " F e a t u r e T a g s T a x H T F i e l d 0 "   m a : i n d e x = " 4 0 "   n i l l a b l e = " t r u e "   m a : t a x o n o m y = " t r u e "   m a : i n t e r n a l N a m e = " F e a t u r e T a g s T a x H T F i e l d 0 "   m a : t a x o n o m y F i e l d N a m e = " F e a t u r e T a g s "   m a : d i s p l a y N a m e = " F e a t u r e s "   m a : r e a d O n l y = " f a l s e "   m a : d e f a u l t = " "   m a : f i e l d I d = " { 5 e 6 6 3 2 6 6 - d b f 1 - 4 4 6 f - b 0 7 6 - 2 8 f e a b 6 5 4 d a e } "   m a : t a x o n o m y M u l t i = " t r u e "   m a : s s p I d = " 8 f 7 9 7 5 3 a - 7 5 d 3 - 4 1 f 5 - 8 c a 3 - 4 0 b 8 4 3 9 4 1 b 4 f "   m a : t e r m S e t I d = " f 1 a b 6 8 4 5 - 9 6 7 d - 4 8 5 4 - a 0 b a - 4 e c 0 7 f 0 f 8 1 1 3 "   m a : a n c h o r I d = " 0 0 0 0 0 0 0 0 - 0 0 0 0 - 0 0 0 0 - 0 0 0 0 - 0 0 0 0 0 0 0 0 0 0 0 0 "   m a : o p e n = " f a l s e "   m a : i s K e y w o r d = " f a l s e " >  
 < x s d : c o m p l e x T y p e >  
 < x s d : s e q u e n c e >  
 < x s d : e l e m e n t   r e f = " p c : T e r m s "   m i n O c c u r s = " 0 "   m a x O c c u r s = " 1 " > < / x s d : e l e m e n t >  
 < / x s d : s e q u e n c e >  
 < / x s d : c o m p l e x T y p e >  
 < / x s d : e l e m e n t >  
 < x s d : e l e m e n t   n a m e = " T P F r i e n d l y N a m e "   m a : i n d e x = " 4 1 "   n i l l a b l e = " t r u e "   m a : d i s p l a y N a m e = " F r i e n d l y   N a m e "   m a : d e f a u l t = " "   m a : i n t e r n a l N a m e = " T P F r i e n d l y N a m e " >  
 < x s d : s i m p l e T y p e >  
 < x s d : r e s t r i c t i o n   b a s e = " d m s : T e x t " / >  
 < / x s d : s i m p l e T y p e >  
 < / x s d : e l e m e n t >  
 < x s d : e l e m e n t   n a m e = " F r i e n d l y T i t l e "   m a : i n d e x = " 4 2 "   n i l l a b l e = " t r u e "   m a : d i s p l a y N a m e = " F r i e n d l y   T i t l e "   m a : d e f a u l t = " "   m a : d e s c r i p t i o n = " S h o r t e r   t i t l e   t o   b e   u s e d   w h e n   d i s p l a y i n g   s e a r c h   r e s u l t s "   m a : i n t e r n a l N a m e = " F r i e n d l y T i t l e "   m a : r e a d O n l y = " f a l s e " >  
 < x s d : s i m p l e T y p e >  
 < x s d : r e s t r i c t i o n   b a s e = " d m s : T e x t " / >  
 < / x s d : s i m p l e T y p e >  
 < / x s d : e l e m e n t >  
 < x s d : e l e m e n t   n a m e = " P r i m a r y I m a g e G e n "   m a : i n d e x = " 4 3 "   n i l l a b l e = " t r u e "   m a : d i s p l a y N a m e = " G e n e r a t e   I m a g e s ? "   m a : d e f a u l t = " t r u e "   m a : i n t e r n a l N a m e = " P r i m a r y I m a g e G e n " >  
 < x s d : s i m p l e T y p e >  
 < x s d : r e s t r i c t i o n   b a s e = " d m s : B o o l e a n " / >  
 < / x s d : s i m p l e T y p e >  
 < / x s d : e l e m e n t >  
 < x s d : e l e m e n t   n a m e = " H a n d o f f T o M S D N "   m a : i n d e x = " 4 4 "   n i l l a b l e = " t r u e "   m a : d i s p l a y N a m e = " H a n d o f f   T o   M S D N   D a t e "   m a : d e f a u l t = " "   m a : i n t e r n a l N a m e = " H a n d o f f T o M S D N "   m a : r e a d O n l y = " f a l s e " >  
 < x s d : s i m p l e T y p e >  
 < x s d : r e s t r i c t i o n   b a s e = " d m s : D a t e T i m e " / >  
 < / x s d : s i m p l e T y p e >  
 < / x s d : e l e m e n t >  
 < x s d : e l e m e n t   n a m e = " I n P r o j e c t L i s t L o o k u p "   m a : i n d e x = " 4 5 "   n i l l a b l e = " t r u e "   m a : d i s p l a y N a m e = " I n P r o j e c t L i s t L o o k u p "   m a : l i s t = " { C D 7 2 2 2 7 8 - 1 2 D A - 4 B A 9 - B 5 6 C - 2 6 2 4 C A 4 6 C 4 8 0 } "   m a : i n t e r n a l N a m e = " I n P r o j e c t L i s t L o o k u p "   m a : r e a d O n l y = " t r u e "   m a : s h o w F i e l d = " I n P r o j e c t L i s t " 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T P I n s t a l l L o c a t i o n "   m a : i n d e x = " 4 6 "   n i l l a b l e = " t r u e "   m a : d i s p l a y N a m e = " I n s t a l l   L o c a t i o n "   m a : d e f a u l t = " "   m a : i n t e r n a l N a m e = " T P I n s t a l l L o c a t i o n " >  
 < x s d : s i m p l e T y p e >  
 < x s d : r e s t r i c t i o n   b a s e = " d m s : T e x t " / >  
 < / x s d : s i m p l e T y p e >  
 < / x s d : e l e m e n t >  
 < x s d : e l e m e n t   n a m e = " I n t e r n a l T a g s T a x H T F i e l d 0 "   m a : i n d e x = " 4 8 "   n i l l a b l e = " t r u e "   m a : t a x o n o m y = " t r u e "   m a : i n t e r n a l N a m e = " I n t e r n a l T a g s T a x H T F i e l d 0 "   m a : t a x o n o m y F i e l d N a m e = " I n t e r n a l T a g s "   m a : d i s p l a y N a m e = " I n t e r n a l   T a g s "   m a : r e a d O n l y = " f a l s e "   m a : d e f a u l t = " "   m a : f i e l d I d = " { 6 5 2 2 6 a 8 1 - 6 f 1 7 - 4 4 5 b - 9 3 2 1 - 8 e a 4 2 e 2 e e e 0 4 } "   m a : t a x o n o m y M u l t i = " t r u e "   m a : s s p I d = " 8 f 7 9 7 5 3 a - 7 5 d 3 - 4 1 f 5 - 8 c a 3 - 4 0 b 8 4 3 9 4 1 b 4 f "   m a : t e r m S e t I d = " 8 2 b 6 6 3 9 e - f 7 f c - 4 c 1 8 - a d 2 d - 0 0 3 a 6 e 7 0 7 7 6 5 "   m a : a n c h o r I d = " 0 0 0 0 0 0 0 0 - 0 0 0 0 - 0 0 0 0 - 0 0 0 0 - 0 0 0 0 0 0 0 0 0 0 0 0 "   m a : o p e n = " f a l s e "   m a : i s K e y w o r d = " f a l s e " >  
 < x s d : c o m p l e x T y p e >  
 < x s d : s e q u e n c e >  
 < x s d : e l e m e n t   r e f = " p c : T e r m s "   m i n O c c u r s = " 0 "   m a x O c c u r s = " 1 " > < / x s d : e l e m e n t >  
 < / x s d : s e q u e n c e >  
 < / x s d : c o m p l e x T y p e >  
 < / x s d : e l e m e n t >  
 < x s d : e l e m e n t   n a m e = " I n t l L a n g R e v i e w "   m a : i n d e x = " 4 9 "   n i l l a b l e = " t r u e "   m a : d i s p l a y N a m e = " I n t l   L a n g   Q A   R e v i e w   R e q u i r e d ? "   m a : d e f a u l t = " "   m a : i n t e r n a l N a m e = " I n t l L a n g R e v i e w "   m a : r e a d O n l y = " f a l s e " >  
 < x s d : s i m p l e T y p e >  
 < x s d : r e s t r i c t i o n   b a s e = " d m s : B o o l e a n " / >  
 < / x s d : s i m p l e T y p e >  
 < / x s d : e l e m e n t >  
 < x s d : e l e m e n t   n a m e = " I n t l L a n g R e v i e w e r "   m a : i n d e x = " 5 0 "   n i l l a b l e = " t r u e "   m a : d i s p l a y N a m e = " I n t l   L a n g   Q A   R e v i e w e r "   m a : d e f a u l t = " "   m a : i n t e r n a l N a m e = " I n t l L a n g R e v i e w e r "   m a : r e a d O n l y = " f a l s e " >  
 < x s d : s i m p l e T y p e >  
 < x s d : r e s t r i c t i o n   b a s e = " d m s : T e x t " / >  
 < / x s d : s i m p l e T y p e >  
 < / x s d : e l e m e n t >  
 < x s d : e l e m e n t   n a m e = " M a r k e t S p e c i f i c "   m a : i n d e x = " 5 1 "   n i l l a b l e = " t r u e "   m a : d i s p l a y N a m e = " I s   M a r k e t   S p e c i f i c ? "   m a : d e f a u l t = " "   m a : i n t e r n a l N a m e = " M a r k e t S p e c i f i c "   m a : r e a d O n l y = " f a l s e " >  
 < x s d : s i m p l e T y p e >  
 < x s d : r e s t r i c t i o n   b a s e = " d m s : B o o l e a n " / >  
 < / x s d : s i m p l e T y p e >  
 < / x s d : e l e m e n t >  
 < x s d : e l e m e n t   n a m e = " L a s t C o m p l e t e V e r s i o n L o o k u p "   m a : i n d e x = " 5 2 "   n i l l a b l e = " t r u e "   m a : d i s p l a y N a m e = " L a s t   C o m p l e t e   V e r s i o n   L o o k u p "   m a : d e f a u l t = " "   m a : l i s t = " { C D 7 2 2 2 7 8 - 1 2 D A - 4 B A 9 - B 5 6 C - 2 6 2 4 C A 4 6 C 4 8 0 } "   m a : i n t e r n a l N a m e = " L a s t C o m p l e t e V e r s i o n L o o k u p "   m a : r e a d O n l y = " t r u e "   m a : s h o w F i e l d = " L a s t C o m p l e t e V e r s i o n " 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H a n d O f f "   m a : i n d e x = " 5 3 "   n i l l a b l e = " t r u e "   m a : d i s p l a y N a m e = " L a s t   H a n d - o f f "   m a : d e f a u l t = " "   m a : i n t e r n a l N a m e = " L a s t H a n d O f f "   m a : r e a d O n l y = " f a l s e " >  
 < x s d : s i m p l e T y p e >  
 < x s d : r e s t r i c t i o n   b a s e = " d m s : D a t e T i m e " / >  
 < / x s d : s i m p l e T y p e >  
 < / x s d : e l e m e n t >  
 < x s d : e l e m e n t   n a m e = " L a s t M o d i f i e d D a t e T i m e "   m a : i n d e x = " 5 4 "   n i l l a b l e = " t r u e "   m a : d i s p l a y N a m e = " L a s t   M o d i f i e d   D a t e "   m a : d e f a u l t = " "   m a : i n t e r n a l N a m e = " L a s t M o d i f i e d D a t e T i m e "   m a : r e a d O n l y = " f a l s e " >  
 < x s d : s i m p l e T y p e >  
 < x s d : r e s t r i c t i o n   b a s e = " d m s : D a t e T i m e " / >  
 < / x s d : s i m p l e T y p e >  
 < / x s d : e l e m e n t >  
 < x s d : e l e m e n t   n a m e = " L a s t P r e v i e w E r r o r L o o k u p "   m a : i n d e x = " 5 5 "   n i l l a b l e = " t r u e "   m a : d i s p l a y N a m e = " L a s t   P r e v i e w   A t t e m p t   E r r o r "   m a : d e f a u l t = " "   m a : l i s t = " { C D 7 2 2 2 7 8 - 1 2 D A - 4 B A 9 - B 5 6 C - 2 6 2 4 C A 4 6 C 4 8 0 } "   m a : i n t e r n a l N a m e = " L a s t P r e v i e w E r r o r L o o k u p "   m a : r e a d O n l y = " t r u e "   m a : s h o w F i e l d = " L a s t P r e v i e w E r r o r " 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r e v i e w R e s u l t L o o k u p "   m a : i n d e x = " 5 6 "   n i l l a b l e = " t r u e "   m a : d i s p l a y N a m e = " L a s t   P r e v i e w   A t t e m p t   R e s u l t "   m a : d e f a u l t = " "   m a : l i s t = " { C D 7 2 2 2 7 8 - 1 2 D A - 4 B A 9 - B 5 6 C - 2 6 2 4 C A 4 6 C 4 8 0 } "   m a : i n t e r n a l N a m e = " L a s t P r e v i e w R e s u l t L o o k u p "   m a : r e a d O n l y = " t r u e "   m a : s h o w F i e l d = " L a s t P r e v i e w R e s u l t " 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r e v i e w A t t e m p t D a t e L o o k u p "   m a : i n d e x = " 5 7 "   n i l l a b l e = " t r u e "   m a : d i s p l a y N a m e = " L a s t   P r e v i e w   A t t e m p t e d   O n "   m a : d e f a u l t = " "   m a : l i s t = " { C D 7 2 2 2 7 8 - 1 2 D A - 4 B A 9 - B 5 6 C - 2 6 2 4 C A 4 6 C 4 8 0 } "   m a : i n t e r n a l N a m e = " L a s t P r e v i e w A t t e m p t D a t e L o o k u p "   m a : r e a d O n l y = " t r u e "   m a : s h o w F i e l d = " L a s t P r e v i e w A t t e m p t D a t e " 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r e v i e w e d B y L o o k u p "   m a : i n d e x = " 5 8 "   n i l l a b l e = " t r u e "   m a : d i s p l a y N a m e = " L a s t   P r e v i e w e d   B y "   m a : d e f a u l t = " "   m a : l i s t = " { C D 7 2 2 2 7 8 - 1 2 D A - 4 B A 9 - B 5 6 C - 2 6 2 4 C A 4 6 C 4 8 0 } "   m a : i n t e r n a l N a m e = " L a s t P r e v i e w e d B y L o o k u p "   m a : r e a d O n l y = " t r u e "   m a : s h o w F i e l d = " L a s t P r e v i e w e d B y " 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r e v i e w T i m e L o o k u p "   m a : i n d e x = " 5 9 "   n i l l a b l e = " t r u e "   m a : d i s p l a y N a m e = " L a s t   P r e v i e w e d   D a t e "   m a : d e f a u l t = " "   m a : l i s t = " { C D 7 2 2 2 7 8 - 1 2 D A - 4 B A 9 - B 5 6 C - 2 6 2 4 C A 4 6 C 4 8 0 } "   m a : i n t e r n a l N a m e = " L a s t P r e v i e w T i m e L o o k u p "   m a : r e a d O n l y = " t r u e "   m a : s h o w F i e l d = " L a s t P r e v i e w T i m e " 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r e v i e w V e r s i o n L o o k u p "   m a : i n d e x = " 6 0 "   n i l l a b l e = " t r u e "   m a : d i s p l a y N a m e = " L a s t   P r e v i e w e d   V e r s i o n "   m a : d e f a u l t = " "   m a : l i s t = " { C D 7 2 2 2 7 8 - 1 2 D A - 4 B A 9 - B 5 6 C - 2 6 2 4 C A 4 6 C 4 8 0 } "   m a : i n t e r n a l N a m e = " L a s t P r e v i e w V e r s i o n L o o k u p "   m a : r e a d O n l y = " t r u e "   m a : s h o w F i e l d = " L a s t P r e v i e w V e r s i o n " 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u b l i s h E r r o r L o o k u p "   m a : i n d e x = " 6 1 "   n i l l a b l e = " t r u e "   m a : d i s p l a y N a m e = " L a s t   P u b l i s h   A t t e m p t   E r r o r "   m a : d e f a u l t = " "   m a : l i s t = " { C D 7 2 2 2 7 8 - 1 2 D A - 4 B A 9 - B 5 6 C - 2 6 2 4 C A 4 6 C 4 8 0 } "   m a : i n t e r n a l N a m e = " L a s t P u b l i s h E r r o r L o o k u p "   m a : r e a d O n l y = " t r u e "   m a : s h o w F i e l d = " L a s t P u b l i s h E r r o r " 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u b l i s h R e s u l t L o o k u p "   m a : i n d e x = " 6 2 "   n i l l a b l e = " t r u e "   m a : d i s p l a y N a m e = " L a s t   P u b l i s h   A t t e m p t   R e s u l t "   m a : d e f a u l t = " "   m a : l i s t = " { C D 7 2 2 2 7 8 - 1 2 D A - 4 B A 9 - B 5 6 C - 2 6 2 4 C A 4 6 C 4 8 0 } "   m a : i n t e r n a l N a m e = " L a s t P u b l i s h R e s u l t L o o k u p "   m a : r e a d O n l y = " t r u e "   m a : s h o w F i e l d = " L a s t P u b l i s h R e s u l t " 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u b l i s h A t t e m p t D a t e L o o k u p "   m a : i n d e x = " 6 3 "   n i l l a b l e = " t r u e "   m a : d i s p l a y N a m e = " L a s t   P u b l i s h   A t t e m p t e d   O n "   m a : d e f a u l t = " "   m a : l i s t = " { C D 7 2 2 2 7 8 - 1 2 D A - 4 B A 9 - B 5 6 C - 2 6 2 4 C A 4 6 C 4 8 0 } "   m a : i n t e r n a l N a m e = " L a s t P u b l i s h A t t e m p t D a t e L o o k u p "   m a : r e a d O n l y = " t r u e "   m a : s h o w F i e l d = " L a s t P u b l i s h A t t e m p t D a t e " 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u b l i s h e d B y L o o k u p "   m a : i n d e x = " 6 4 "   n i l l a b l e = " t r u e "   m a : d i s p l a y N a m e = " L a s t   P u b l i s h e d   B y "   m a : d e f a u l t = " "   m a : l i s t = " { C D 7 2 2 2 7 8 - 1 2 D A - 4 B A 9 - B 5 6 C - 2 6 2 4 C A 4 6 C 4 8 0 } "   m a : i n t e r n a l N a m e = " L a s t P u b l i s h e d B y L o o k u p "   m a : r e a d O n l y = " t r u e "   m a : s h o w F i e l d = " L a s t P u b l i s h e d B y " 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u b l i s h T i m e L o o k u p "   m a : i n d e x = " 6 5 "   n i l l a b l e = " t r u e "   m a : d i s p l a y N a m e = " L a s t   P u b l i s h e d   D a t e "   m a : d e f a u l t = " "   m a : l i s t = " { C D 7 2 2 2 7 8 - 1 2 D A - 4 B A 9 - B 5 6 C - 2 6 2 4 C A 4 6 C 4 8 0 } "   m a : i n t e r n a l N a m e = " L a s t P u b l i s h T i m e L o o k u p "   m a : r e a d O n l y = " t r u e "   m a : s h o w F i e l d = " L a s t P u b l i s h T i m e " 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L a s t P u b l i s h V e r s i o n L o o k u p "   m a : i n d e x = " 6 6 "   n i l l a b l e = " t r u e "   m a : d i s p l a y N a m e = " L a s t   P u b l i s h e d   V e r s i o n "   m a : d e f a u l t = " "   m a : l i s t = " { C D 7 2 2 2 7 8 - 1 2 D A - 4 B A 9 - B 5 6 C - 2 6 2 4 C A 4 6 C 4 8 0 } "   m a : i n t e r n a l N a m e = " L a s t P u b l i s h V e r s i o n L o o k u p "   m a : r e a d O n l y = " t r u e "   m a : s h o w F i e l d = " L a s t P u b l i s h V e r s i o n " 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T P L a u n c h H e l p L i n k T y p e "   m a : i n d e x = " 6 7 "   n i l l a b l e = " t r u e "   m a : d i s p l a y N a m e = " L a u n c h   H e l p   L i n k   T y p e "   m a : d e f a u l t = " T e m p l a t e "   m a : i n t e r n a l N a m e = " T P L a u n c h H e l p L i n k T y p e " >  
 < x s d : s i m p l e T y p e >  
 < x s d : r e s t r i c t i o n   b a s e = " d m s : C h o i c e " >  
 < x s d : e n u m e r a t i o n   v a l u e = " T e m p l a t e " / >  
 < x s d : e n u m e r a t i o n   v a l u e = " T r a i n i n g " / >  
 < x s d : e n u m e r a t i o n   v a l u e = " U R L " / >  
 < x s d : e n u m e r a t i o n   v a l u e = " N o n e " / >  
 < / x s d : r e s t r i c t i o n >  
 < / x s d : s i m p l e T y p e >  
 < / x s d : e l e m e n t >  
 < x s d : e l e m e n t   n a m e = " L e g a c y D a t a "   m a : i n d e x = " 6 8 "   n i l l a b l e = " t r u e "   m a : d i s p l a y N a m e = " L e g a c y   D a t a "   m a : d e f a u l t = " "   m a : i n t e r n a l N a m e = " L e g a c y D a t a "   m a : r e a d O n l y = " f a l s e " >  
 < x s d : s i m p l e T y p e >  
 < x s d : r e s t r i c t i o n   b a s e = " d m s : N o t e " / >  
 < / x s d : s i m p l e T y p e >  
 < / x s d : e l e m e n t >  
 < x s d : e l e m e n t   n a m e = " T P L a u n c h H e l p L i n k "   m a : i n d e x = " 6 9 "   n i l l a b l e = " t r u e "   m a : d i s p l a y N a m e = " L i n k   t o   L a u n c h   H e l p   T o p i c "   m a : d e f a u l t = " "   m a : i n t e r n a l N a m e = " T P L a u n c h H e l p L i n k " >  
 < x s d : s i m p l e T y p e >  
 < x s d : r e s t r i c t i o n   b a s e = " d m s : T e x t " / >  
 < / x s d : s i m p l e T y p e >  
 < / x s d : e l e m e n t >  
 < x s d : e l e m e n t   n a m e = " L o c C o m m e n t s "   m a : i n d e x = " 7 0 "   n i l l a b l e = " t r u e "   m a : d i s p l a y N a m e = " L o c   A p p r o v a l   C o m m e n t s "   m a : d e f a u l t = " "   m a : i n t e r n a l N a m e = " L o c C o m m e n t s "   m a : r e a d O n l y = " f a l s e " >  
 < x s d : s i m p l e T y p e >  
 < x s d : r e s t r i c t i o n   b a s e = " d m s : N o t e " / >  
 < / x s d : s i m p l e T y p e >  
 < / x s d : e l e m e n t >  
 < x s d : e l e m e n t   n a m e = " L o c L a s t L o c A t t e m p t V e r s i o n L o o k u p "   m a : i n d e x = " 7 1 "   n i l l a b l e = " t r u e "   m a : d i s p l a y N a m e = " L o c   L a s t   L o c   A t t e m p t   V e r s i o n "   m a : d e f a u l t = " "   m a : l i s t = " { B 1 1 6 C C 8 E - F C D 3 - 4 3 3 1 - 8 4 9 C - 1 B F 4 D B 8 0 5 2 A E } "   m a : i n t e r n a l N a m e = " L o c L a s t L o c A t t e m p t V e r s i o n L o o k u p "   m a : r e a d O n l y = " f a l s e "   m a : s h o w F i e l d = " L a s t L o c A t t e m p t V e r s i o n "   m a : w e b = " 9 d 0 3 5 d 7 d - 0 2 e 5 - 4 a 0 0 - 8 b 6 2 - 9 a 5 5 6 a a b c 7 b 5 " >  
 < x s d : s i m p l e T y p e >  
 < x s d : r e s t r i c t i o n   b a s e = " d m s : L o o k u p " / >  
 < / x s d : s i m p l e T y p e >  
 < / x s d : e l e m e n t >  
 < x s d : e l e m e n t   n a m e = " L o c L a s t L o c A t t e m p t V e r s i o n T y p e L o o k u p "   m a : i n d e x = " 7 2 "   n i l l a b l e = " t r u e "   m a : d i s p l a y N a m e = " L o c   L a s t   L o c   A t t e m p t   V e r s i o n   T y p e "   m a : d e f a u l t = " "   m a : l i s t = " { B 1 1 6 C C 8 E - F C D 3 - 4 3 3 1 - 8 4 9 C - 1 B F 4 D B 8 0 5 2 A E } "   m a : i n t e r n a l N a m e = " L o c L a s t L o c A t t e m p t V e r s i o n T y p e L o o k u p "   m a : r e a d O n l y = " t r u e "   m a : s h o w F i e l d = " L a s t L o c A t t e m p t V e r s i o n T y p e "   m a : w e b = " 9 d 0 3 5 d 7 d - 0 2 e 5 - 4 a 0 0 - 8 b 6 2 - 9 a 5 5 6 a a b c 7 b 5 " >  
 < x s d : s i m p l e T y p e >  
 < x s d : r e s t r i c t i o n   b a s e = " d m s : L o o k u p " / >  
 < / x s d : s i m p l e T y p e >  
 < / x s d : e l e m e n t >  
 < x s d : e l e m e n t   n a m e = " L o c M a n u a l T e s t R e q u i r e d "   m a : i n d e x = " 7 3 "   n i l l a b l e = " t r u e "   m a : d i s p l a y N a m e = " L o c   M a n u a l   T e s t   R e q u i r e d "   m a : d e f a u l t = " "   m a : i n t e r n a l N a m e = " L o c M a n u a l T e s t R e q u i r e d "   m a : r e a d O n l y = " f a l s e " >  
 < x s d : s i m p l e T y p e >  
 < x s d : r e s t r i c t i o n   b a s e = " d m s : B o o l e a n " / >  
 < / x s d : s i m p l e T y p e >  
 < / x s d : e l e m e n t >  
 < x s d : e l e m e n t   n a m e = " L o c M a r k e t G r o u p T i e r s 2 "   m a : i n d e x = " 7 4 "   n i l l a b l e = " t r u e "   m a : d i s p l a y N a m e = " L o c   M a r k e t   G r o u p   T i e r s "   m a : i n t e r n a l N a m e = " L o c M a r k e t G r o u p T i e r s 2 "   m a : r e a d O n l y = " f a l s e " >  
 < x s d : s i m p l e T y p e >  
 < x s d : r e s t r i c t i o n   b a s e = " d m s : U n k n o w n " / >  
 < / x s d : s i m p l e T y p e >  
 < / x s d : e l e m e n t >  
 < x s d : e l e m e n t   n a m e = " L o c N e w P u b l i s h e d V e r s i o n L o o k u p "   m a : i n d e x = " 7 5 "   n i l l a b l e = " t r u e "   m a : d i s p l a y N a m e = " L o c   N e w   P u b l i s h e d   V e r s i o n   L o o k u p "   m a : d e f a u l t = " "   m a : l i s t = " { B 1 1 6 C C 8 E - F C D 3 - 4 3 3 1 - 8 4 9 C - 1 B F 4 D B 8 0 5 2 A E } "   m a : i n t e r n a l N a m e = " L o c N e w P u b l i s h e d V e r s i o n L o o k u p "   m a : r e a d O n l y = " t r u e "   m a : s h o w F i e l d = " N e w P u b l i s h e d V e r s i o n "   m a : w e b = " 9 d 0 3 5 d 7 d - 0 2 e 5 - 4 a 0 0 - 8 b 6 2 - 9 a 5 5 6 a a b c 7 b 5 " >  
 < x s d : s i m p l e T y p e >  
 < x s d : r e s t r i c t i o n   b a s e = " d m s : L o o k u p " / >  
 < / x s d : s i m p l e T y p e >  
 < / x s d : e l e m e n t >  
 < x s d : e l e m e n t   n a m e = " L o c O v e r a l l H a n d b a c k S t a t u s L o o k u p "   m a : i n d e x = " 7 6 "   n i l l a b l e = " t r u e "   m a : d i s p l a y N a m e = " L o c   O v e r a l l   H a n d b a c k   S t a t u s "   m a : d e f a u l t = " "   m a : l i s t = " { B 1 1 6 C C 8 E - F C D 3 - 4 3 3 1 - 8 4 9 C - 1 B F 4 D B 8 0 5 2 A E } "   m a : i n t e r n a l N a m e = " L o c O v e r a l l H a n d b a c k S t a t u s L o o k u p "   m a : r e a d O n l y = " t r u e "   m a : s h o w F i e l d = " O v e r a l l H a n d b a c k S t a t u s "   m a : w e b = " 9 d 0 3 5 d 7 d - 0 2 e 5 - 4 a 0 0 - 8 b 6 2 - 9 a 5 5 6 a a b c 7 b 5 " >  
 < x s d : s i m p l e T y p e >  
 < x s d : r e s t r i c t i o n   b a s e = " d m s : L o o k u p " / >  
 < / x s d : s i m p l e T y p e >  
 < / x s d : e l e m e n t >  
 < x s d : e l e m e n t   n a m e = " L o c O v e r a l l L o c S t a t u s L o o k u p "   m a : i n d e x = " 7 7 "   n i l l a b l e = " t r u e "   m a : d i s p l a y N a m e = " L o c   O v e r a l l   L o c a l i z e   S t a t u s "   m a : d e f a u l t = " "   m a : l i s t = " { B 1 1 6 C C 8 E - F C D 3 - 4 3 3 1 - 8 4 9 C - 1 B F 4 D B 8 0 5 2 A E } "   m a : i n t e r n a l N a m e = " L o c O v e r a l l L o c S t a t u s L o o k u p "   m a : r e a d O n l y = " t r u e "   m a : s h o w F i e l d = " O v e r a l l L o c S t a t u s "   m a : w e b = " 9 d 0 3 5 d 7 d - 0 2 e 5 - 4 a 0 0 - 8 b 6 2 - 9 a 5 5 6 a a b c 7 b 5 " >  
 < x s d : s i m p l e T y p e >  
 < x s d : r e s t r i c t i o n   b a s e = " d m s : L o o k u p " / >  
 < / x s d : s i m p l e T y p e >  
 < / x s d : e l e m e n t >  
 < x s d : e l e m e n t   n a m e = " L o c O v e r a l l P r e v i e w S t a t u s L o o k u p "   m a : i n d e x = " 7 8 "   n i l l a b l e = " t r u e "   m a : d i s p l a y N a m e = " L o c   O v e r a l l   P r e v i e w   S t a t u s "   m a : d e f a u l t = " "   m a : l i s t = " { B 1 1 6 C C 8 E - F C D 3 - 4 3 3 1 - 8 4 9 C - 1 B F 4 D B 8 0 5 2 A E } "   m a : i n t e r n a l N a m e = " L o c O v e r a l l P r e v i e w S t a t u s L o o k u p "   m a : r e a d O n l y = " t r u e "   m a : s h o w F i e l d = " O v e r a l l P r e v i e w S t a t u s "   m a : w e b = " 9 d 0 3 5 d 7 d - 0 2 e 5 - 4 a 0 0 - 8 b 6 2 - 9 a 5 5 6 a a b c 7 b 5 " >  
 < x s d : s i m p l e T y p e >  
 < x s d : r e s t r i c t i o n   b a s e = " d m s : L o o k u p " / >  
 < / x s d : s i m p l e T y p e >  
 < / x s d : e l e m e n t >  
 < x s d : e l e m e n t   n a m e = " L o c O v e r a l l P u b l i s h S t a t u s L o o k u p "   m a : i n d e x = " 7 9 "   n i l l a b l e = " t r u e "   m a : d i s p l a y N a m e = " L o c   O v e r a l l   P u b l i s h   S t a t u s "   m a : d e f a u l t = " "   m a : l i s t = " { B 1 1 6 C C 8 E - F C D 3 - 4 3 3 1 - 8 4 9 C - 1 B F 4 D B 8 0 5 2 A E } "   m a : i n t e r n a l N a m e = " L o c O v e r a l l P u b l i s h S t a t u s L o o k u p "   m a : r e a d O n l y = " t r u e "   m a : s h o w F i e l d = " O v e r a l l P u b l i s h S t a t u s "   m a : w e b = " 9 d 0 3 5 d 7 d - 0 2 e 5 - 4 a 0 0 - 8 b 6 2 - 9 a 5 5 6 a a b c 7 b 5 " >  
 < x s d : s i m p l e T y p e >  
 < x s d : r e s t r i c t i o n   b a s e = " d m s : L o o k u p " / >  
 < / x s d : s i m p l e T y p e >  
 < / x s d : e l e m e n t >  
 < x s d : e l e m e n t   n a m e = " I n t l L o c P r i o r i t y "   m a : i n d e x = " 8 0 "   n i l l a b l e = " t r u e "   m a : d i s p l a y N a m e = " L o c   P r i o r i t y "   m a : d e f a u l t = " "   m a : i n t e r n a l N a m e = " I n t l L o c P r i o r i t y "   m a : r e a d O n l y = " f a l s e " >  
 < x s d : s i m p l e T y p e >  
 < x s d : r e s t r i c t i o n   b a s e = " d m s : U n k n o w n " / >  
 < / x s d : s i m p l e T y p e >  
 < / x s d : e l e m e n t >  
 < x s d : e l e m e n t   n a m e = " L o c P r o c e s s e d F o r H a n d o f f s L o o k u p "   m a : i n d e x = " 8 1 "   n i l l a b l e = " t r u e "   m a : d i s p l a y N a m e = " L o c   P r o c e s s e d   F o r   H a n d o f f s "   m a : d e f a u l t = " "   m a : l i s t = " { B 1 1 6 C C 8 E - F C D 3 - 4 3 3 1 - 8 4 9 C - 1 B F 4 D B 8 0 5 2 A E } "   m a : i n t e r n a l N a m e = " L o c P r o c e s s e d F o r H a n d o f f s L o o k u p "   m a : r e a d O n l y = " t r u e "   m a : s h o w F i e l d = " P r o c e s s e d F o r H a n d o f f s "   m a : w e b = " 9 d 0 3 5 d 7 d - 0 2 e 5 - 4 a 0 0 - 8 b 6 2 - 9 a 5 5 6 a a b c 7 b 5 " >  
 < x s d : s i m p l e T y p e >  
 < x s d : r e s t r i c t i o n   b a s e = " d m s : L o o k u p " / >  
 < / x s d : s i m p l e T y p e >  
 < / x s d : e l e m e n t >  
 < x s d : e l e m e n t   n a m e = " L o c P r o c e s s e d F o r M a r k e t s L o o k u p "   m a : i n d e x = " 8 2 "   n i l l a b l e = " t r u e "   m a : d i s p l a y N a m e = " L o c   P r o c e s s e d   F o r   M a r k e t s "   m a : d e f a u l t = " "   m a : l i s t = " { B 1 1 6 C C 8 E - F C D 3 - 4 3 3 1 - 8 4 9 C - 1 B F 4 D B 8 0 5 2 A E } "   m a : i n t e r n a l N a m e = " L o c P r o c e s s e d F o r M a r k e t s L o o k u p "   m a : r e a d O n l y = " t r u e "   m a : s h o w F i e l d = " P r o c e s s e d F o r M a r k e t s "   m a : w e b = " 9 d 0 3 5 d 7 d - 0 2 e 5 - 4 a 0 0 - 8 b 6 2 - 9 a 5 5 6 a a b c 7 b 5 " >  
 < x s d : s i m p l e T y p e >  
 < x s d : r e s t r i c t i o n   b a s e = " d m s : L o o k u p " / >  
 < / x s d : s i m p l e T y p e >  
 < / x s d : e l e m e n t >  
 < x s d : e l e m e n t   n a m e = " L o c P u b l i s h e d D e p e n d e n t A s s e t s L o o k u p "   m a : i n d e x = " 8 3 "   n i l l a b l e = " t r u e "   m a : d i s p l a y N a m e = " L o c   P u b l i s h e d   D e p e n d e n t   A s s e t s "   m a : d e f a u l t = " "   m a : l i s t = " { B 1 1 6 C C 8 E - F C D 3 - 4 3 3 1 - 8 4 9 C - 1 B F 4 D B 8 0 5 2 A E } "   m a : i n t e r n a l N a m e = " L o c P u b l i s h e d D e p e n d e n t A s s e t s L o o k u p "   m a : r e a d O n l y = " t r u e "   m a : s h o w F i e l d = " P u b l i s h e d D e p e n d e n t A s s e t s "   m a : w e b = " 9 d 0 3 5 d 7 d - 0 2 e 5 - 4 a 0 0 - 8 b 6 2 - 9 a 5 5 6 a a b c 7 b 5 " >  
 < x s d : s i m p l e T y p e >  
 < x s d : r e s t r i c t i o n   b a s e = " d m s : L o o k u p " / >  
 < / x s d : s i m p l e T y p e >  
 < / x s d : e l e m e n t >  
 < x s d : e l e m e n t   n a m e = " L o c P u b l i s h e d L i n k e d A s s e t s L o o k u p "   m a : i n d e x = " 8 4 "   n i l l a b l e = " t r u e "   m a : d i s p l a y N a m e = " L o c   P u b l i s h e d   L i n k e d   A s s e t s "   m a : d e f a u l t = " "   m a : l i s t = " { B 1 1 6 C C 8 E - F C D 3 - 4 3 3 1 - 8 4 9 C - 1 B F 4 D B 8 0 5 2 A E } "   m a : i n t e r n a l N a m e = " L o c P u b l i s h e d L i n k e d A s s e t s L o o k u p "   m a : r e a d O n l y = " t r u e "   m a : s h o w F i e l d = " P u b l i s h e d L i n k e d A s s e t s "   m a : w e b = " 9 d 0 3 5 d 7 d - 0 2 e 5 - 4 a 0 0 - 8 b 6 2 - 9 a 5 5 6 a a b c 7 b 5 " >  
 < x s d : s i m p l e T y p e >  
 < x s d : r e s t r i c t i o n   b a s e = " d m s : L o o k u p " / >  
 < / x s d : s i m p l e T y p e >  
 < / x s d : e l e m e n t >  
 < x s d : e l e m e n t   n a m e = " L o c R e c o m m e n d e d H a n d o f f "   m a : i n d e x = " 8 5 "   n i l l a b l e = " t r u e "   m a : d i s p l a y N a m e = " L o c   R e c o m m e n d e d   H a n d o f f "   m a : d e f a u l t = " "   m a : i n d e x e d = " t r u e "   m a : i n t e r n a l N a m e = " L o c R e c o m m e n d e d H a n d o f f "   m a : r e a d O n l y = " f a l s e " >  
 < x s d : s i m p l e T y p e >  
 < x s d : r e s t r i c t i o n   b a s e = " d m s : T e x t " / >  
 < / x s d : s i m p l e T y p e >  
 < / x s d : e l e m e n t >  
 < x s d : e l e m e n t   n a m e = " L o c a l i z a t i o n T a g s T a x H T F i e l d 0 "   m a : i n d e x = " 8 7 "   n i l l a b l e = " t r u e "   m a : t a x o n o m y = " t r u e "   m a : i n t e r n a l N a m e = " L o c a l i z a t i o n T a g s T a x H T F i e l d 0 "   m a : t a x o n o m y F i e l d N a m e = " L o c a l i z a t i o n T a g s "   m a : d i s p l a y N a m e = " L o c a l i z a t i o n   T a g s "   m a : r e a d O n l y = " f a l s e "   m a : d e f a u l t = " "   m a : f i e l d I d = " { c 9 5 1 8 1 b a - 5 6 9 f - 4 3 6 f - a d b 3 - 7 8 c 3 8 3 1 f e a 5 4 } "   m a : t a x o n o m y M u l t i = " t r u e "   m a : s s p I d = " 8 f 7 9 7 5 3 a - 7 5 d 3 - 4 1 f 5 - 8 c a 3 - 4 0 b 8 4 3 9 4 1 b 4 f "   m a : t e r m S e t I d = " 5 b 7 7 0 3 a 5 - 8 e 8 b - 4 b 5 8 - 8 b 3 1 - 1 c e a 3 5 3 3 1 d a 3 "   m a : a n c h o r I d = " 0 0 0 0 0 0 0 0 - 0 0 0 0 - 0 0 0 0 - 0 0 0 0 - 0 0 0 0 0 0 0 0 0 0 0 0 "   m a : o p e n = " f a l s e "   m a : i s K e y w o r d = " f a l s e " >  
 < x s d : c o m p l e x T y p e >  
 < x s d : s e q u e n c e >  
 < x s d : e l e m e n t   r e f = " p c : T e r m s "   m i n O c c u r s = " 0 "   m a x O c c u r s = " 1 " > < / x s d : e l e m e n t >  
 < / x s d : s e q u e n c e >  
 < / x s d : c o m p l e x T y p e >  
 < / x s d : e l e m e n t >  
 < x s d : e l e m e n t   n a m e = " M a c h i n e T r a n s l a t e d "   m a : i n d e x = " 8 8 "   n i l l a b l e = " t r u e "   m a : d i s p l a y N a m e = " M a c h i n e   T r a n s l a t e d "   m a : d e f a u l t = " "   m a : i n t e r n a l N a m e = " M a c h i n e T r a n s l a t e d "   m a : r e a d O n l y = " f a l s e " >  
 < x s d : s i m p l e T y p e >  
 < x s d : r e s t r i c t i o n   b a s e = " d m s : B o o l e a n " / >  
 < / x s d : s i m p l e T y p e >  
 < / x s d : e l e m e n t >  
 < x s d : e l e m e n t   n a m e = " M a n a g e r "   m a : i n d e x = " 8 9 "   n i l l a b l e = " t r u e "   m a : d i s p l a y N a m e = " M a n a g e r "   m a : h i d d e n = " t r u e "   m a : i n t e r n a l N a m e = " M a n a g e r "   m a : r e a d O n l y = " f a l s e " >  
 < x s d : s i m p l e T y p e >  
 < x s d : r e s t r i c t i o n   b a s e = " d m s : T e x t " / >  
 < / x s d : s i m p l e T y p e >  
 < / x s d : e l e m e n t >  
 < x s d : e l e m e n t   n a m e = " M a r k e t s "   m a : i n d e x = " 9 0 "   n i l l a b l e = " t r u e "   m a : d i s p l a y N a m e = " M a r k e t s "   m a : d e f a u l t = " "   m a : d e s c r i p t i o n = " L e a v e   b l a n k   t o   s h o w   i n   a l l   m a r k e t s "   m a : l i s t = " { 4 1 F C 7 A D F - 4 C 6 2 - 4 4 1 3 - 9 5 B 2 - C D E 7 2 C 4 A D 3 9 6 } "   m a : i n t e r n a l N a m e = " M a r k e t s "   m a : r e a d O n l y = " f a l s e "   m a : s h o w F i e l d = " M a r k e t N a m e " 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M i l e s t o n e "   m a : i n d e x = " 9 1 "   n i l l a b l e = " t r u e "   m a : d i s p l a y N a m e = " M i l e s t o n e "   m a : d e f a u l t = " "   m a : i n t e r n a l N a m e = " M i l e s t o n e "   m a : r e a d O n l y = " f a l s e " >  
 < x s d : s i m p l e T y p e >  
 < x s d : r e s t r i c t i o n   b a s e = " d m s : U n k n o w n " / >  
 < / x s d : s i m p l e T y p e >  
 < / x s d : e l e m e n t >  
 < x s d : e l e m e n t   n a m e = " T P N a m e s p a c e "   m a : i n d e x = " 9 4 "   n i l l a b l e = " t r u e "   m a : d i s p l a y N a m e = " N a m e s p a c e "   m a : d e f a u l t = " "   m a : i n t e r n a l N a m e = " T P N a m e s p a c e " >  
 < x s d : s i m p l e T y p e >  
 < x s d : r e s t r i c t i o n   b a s e = " d m s : T e x t " / >  
 < / x s d : s i m p l e T y p e >  
 < / x s d : e l e m e n t >  
 < x s d : e l e m e n t   n a m e = " N u m e r i c I d "   m a : i n d e x = " 9 5 "   n i l l a b l e = " t r u e "   m a : d i s p l a y N a m e = " N u m e r i c   I D "   m a : d e f a u l t = " "   m a : i n d e x e d = " t r u e "   m a : i n t e r n a l N a m e = " N u m e r i c I d "   m a : r e a d O n l y = " f a l s e " >  
 < x s d : s i m p l e T y p e >  
 < x s d : r e s t r i c t i o n   b a s e = " d m s : N u m b e r " / >  
 < / x s d : s i m p l e T y p e >  
 < / x s d : e l e m e n t >  
 < x s d : e l e m e n t   n a m e = " N u m O f R a t i n g s L o o k u p "   m a : i n d e x = " 9 6 "   n i l l a b l e = " t r u e "   m a : d i s p l a y N a m e = " N u m O f R a t i n g s "   m a : d e f a u l t = " "   m a : l i s t = " { C D 7 2 2 2 7 8 - 1 2 D A - 4 B A 9 - B 5 6 C - 2 6 2 4 C A 4 6 C 4 8 0 } "   m a : i n t e r n a l N a m e = " N u m O f R a t i n g s L o o k u p "   m a : r e a d O n l y = " t r u e "   m a : s h o w F i e l d = " N u m O f R a t i n g s " 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O O C a c h e I d "   m a : i n d e x = " 9 7 "   n i l l a b l e = " t r u e "   m a : d i s p l a y N a m e = " O O C a c h e I d "   m a : i n t e r n a l N a m e = " O O C a c h e I d "   m a : r e a d O n l y = " f a l s e " >  
 < x s d : s i m p l e T y p e >  
 < x s d : r e s t r i c t i o n   b a s e = " d m s : T e x t " / >  
 < / x s d : s i m p l e T y p e >  
 < / x s d : e l e m e n t >  
 < x s d : e l e m e n t   n a m e = " O p e n T e m p l a t e "   m a : i n d e x = " 9 8 "   n i l l a b l e = " t r u e "   m a : d i s p l a y N a m e = " O p e n   T e m p l a t e "   m a : d e f a u l t = " t r u e "   m a : i n t e r n a l N a m e = " O p e n T e m p l a t e " >  
 < x s d : s i m p l e T y p e >  
 < x s d : r e s t r i c t i o n   b a s e = " d m s : B o o l e a n " / >  
 < / x s d : s i m p l e T y p e >  
 < / x s d : e l e m e n t >  
 < x s d : e l e m e n t   n a m e = " O r i g i n A s s e t "   m a : i n d e x = " 9 9 "   n i l l a b l e = " t r u e "   m a : d i s p l a y N a m e = " O r i g i n   A s s e t "   m a : d e f a u l t = " "   m a : i n t e r n a l N a m e = " O r i g i n A s s e t "   m a : r e a d O n l y = " f a l s e " >  
 < x s d : s i m p l e T y p e >  
 < x s d : r e s t r i c t i o n   b a s e = " d m s : T e x t " / >  
 < / x s d : s i m p l e T y p e >  
 < / x s d : e l e m e n t >  
 < x s d : e l e m e n t   n a m e = " O r i g i n a l R e l e a s e "   m a : i n d e x = " 1 0 0 "   n i l l a b l e = " t r u e "   m a : d i s p l a y N a m e = " O r i g i n a l   R e l e a s e "   m a : d e f a u l t = " 1 5 "   m a : i n t e r n a l N a m e = " O r i g i n a l R e l e a s e "   m a : r e a d O n l y = " f a l s e " >  
 < x s d : s i m p l e T y p e >  
 < x s d : r e s t r i c t i o n   b a s e = " d m s : C h o i c e " >  
 < x s d : e n u m e r a t i o n   v a l u e = " 1 4 " / >  
 < x s d : e n u m e r a t i o n   v a l u e = " 1 5 " / >  
 < x s d : e n u m e r a t i o n   v a l u e = " 1 6 " / >  
 < / x s d : r e s t r i c t i o n >  
 < / x s d : s i m p l e T y p e >  
 < / x s d : e l e m e n t >  
 < x s d : e l e m e n t   n a m e = " O r i g i n a l S o u r c e M a r k e t "   m a : i n d e x = " 1 0 1 "   n i l l a b l e = " t r u e "   m a : d i s p l a y N a m e = " O r i g i n a l   S o u r c e   M a r k e t   G r o u p "   m a : d e f a u l t = " "   m a : i n t e r n a l N a m e = " O r i g i n a l S o u r c e M a r k e t "   m a : r e a d O n l y = " f a l s e " >  
 < x s d : s i m p l e T y p e >  
 < x s d : r e s t r i c t i o n   b a s e = " d m s : T e x t " / >  
 < / x s d : s i m p l e T y p e >  
 < / x s d : e l e m e n t >  
 < x s d : e l e m e n t   n a m e = " O u t p u t C a c h i n g O n "   m a : i n d e x = " 1 0 2 "   n i l l a b l e = " t r u e "   m a : d i s p l a y N a m e = " O u t p u t   C a c h i n g "   m a : d e f a u l t = " t r u e "   m a : h i d d e n = " t r u e "   m a : i n t e r n a l N a m e = " O u t p u t C a c h i n g O n "   m a : r e a d O n l y = " f a l s e " >  
 < x s d : s i m p l e T y p e >  
 < x s d : r e s t r i c t i o n   b a s e = " d m s : B o o l e a n " / >  
 < / x s d : s i m p l e T y p e >  
 < / x s d : e l e m e n t >  
 < x s d : e l e m e n t   n a m e = " P a r e n t A s s e t I d "   m a : i n d e x = " 1 0 3 "   n i l l a b l e = " t r u e "   m a : d i s p l a y N a m e = " P a r e n t   A s s e t   I d "   m a : d e f a u l t = " "   m a : i n t e r n a l N a m e = " P a r e n t A s s e t I d "   m a : r e a d O n l y = " f a l s e " >  
 < x s d : s i m p l e T y p e >  
 < x s d : r e s t r i c t i o n   b a s e = " d m s : T e x t " / >  
 < / x s d : s i m p l e T y p e >  
 < / x s d : e l e m e n t >  
 < x s d : e l e m e n t   n a m e = " P l a n n e d P u b D a t e "   m a : i n d e x = " 1 0 4 "   n i l l a b l e = " t r u e "   m a : d i s p l a y N a m e = " P l a n n e d   P u b l i s h   D a t e "   m a : d e f a u l t = " "   m a : i n d e x e d = " t r u e "   m a : i n t e r n a l N a m e = " P l a n n e d P u b D a t e "   m a : r e a d O n l y = " f a l s e " >  
 < x s d : s i m p l e T y p e >  
 < x s d : r e s t r i c t i o n   b a s e = " d m s : D a t e T i m e " / >  
 < / x s d : s i m p l e T y p e >  
 < / x s d : e l e m e n t >  
 < x s d : e l e m e n t   n a m e = " P o l i c h e c k W o r d s "   m a : i n d e x = " 1 0 5 "   n i l l a b l e = " t r u e "   m a : d i s p l a y N a m e = " P o l i c h e c k   W o r d s "   m a : d e f a u l t = " "   m a : i n t e r n a l N a m e = " P o l i c h e c k W o r d s "   m a : r e a d O n l y = " f a l s e " >  
 < x s d : s i m p l e T y p e >  
 < x s d : r e s t r i c t i o n   b a s e = " d m s : T e x t " / >  
 < / x s d : s i m p l e T y p e >  
 < / x s d : e l e m e n t >  
 < x s d : e l e m e n t   n a m e = " B u s i n e s s G r o u p "   m a : i n d e x = " 1 0 6 "   n i l l a b l e = " t r u e "   m a : d i s p l a y N a m e = " P r o d u c t   D i v i s i o n   O w n e r "   m a : d e f a u l t = " "   m a : i n t e r n a l N a m e = " B u s i n e s s G r o u p "   m a : r e a d O n l y = " f a l s e " >  
 < x s d : s i m p l e T y p e >  
 < x s d : r e s t r i c t i o n   b a s e = " d m s : U n k n o w n " / >  
 < / x s d : s i m p l e T y p e >  
 < / x s d : e l e m e n t >  
 < x s d : e l e m e n t   n a m e = " U A P r o j e c t e d T o t a l W o r d s "   m a : i n d e x = " 1 0 7 "   n i l l a b l e = " t r u e "   m a : d i s p l a y N a m e = " P r o j e c t e d   W o r d   C o u n t "   m a : d e f a u l t = " "   m a : i n t e r n a l N a m e = " U A P r o j e c t e d T o t a l W o r d s "   m a : r e a d O n l y = " f a l s e " >  
 < x s d : s i m p l e T y p e >  
 < x s d : r e s t r i c t i o n   b a s e = " d m s : U n k n o w n " / >  
 < / x s d : s i m p l e T y p e >  
 < / x s d : e l e m e n t >  
 < x s d : e l e m e n t   n a m e = " P r o v i d e r "   m a : i n d e x = " 1 0 8 "   n i l l a b l e = " t r u e "   m a : d i s p l a y N a m e = " P r o v i d e r "   m a : d e f a u l t = " "   m a : i n t e r n a l N a m e = " P r o v i d e r "   m a : r e a d O n l y = " f a l s e " >  
 < x s d : s i m p l e T y p e >  
 < x s d : r e s t r i c t i o n   b a s e = " d m s : U n k n o w n " / >  
 < / x s d : s i m p l e T y p e >  
 < / x s d : e l e m e n t >  
 < x s d : e l e m e n t   n a m e = " P r o v i d e r s "   m a : i n d e x = " 1 0 9 "   n i l l a b l e = " t r u e "   m a : d i s p l a y N a m e = " P r o v i d e r s "   m a : d e f a u l t = " "   m a : i n t e r n a l N a m e = " P r o v i d e r s " >  
 < x s d : s i m p l e T y p e >  
 < x s d : r e s t r i c t i o n   b a s e = " d m s : U n k n o w n " / >  
 < / x s d : s i m p l e T y p e >  
 < / x s d : e l e m e n t >  
 < x s d : e l e m e n t   n a m e = " P u b l i s h S t a t u s L o o k u p "   m a : i n d e x = " 1 1 0 "   n i l l a b l e = " t r u e "   m a : d i s p l a y N a m e = " P u b l i s h   S t a t u s "   m a : d e f a u l t = " "   m a : l i s t = " { C D 7 2 2 2 7 8 - 1 2 D A - 4 B A 9 - B 5 6 C - 2 6 2 4 C A 4 6 C 4 8 0 } "   m a : i n t e r n a l N a m e = " P u b l i s h S t a t u s L o o k u p "   m a : r e a d O n l y = " f a l s e "   m a : s h o w F i e l d = " P u b l i s h S t a t u s " 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P u b l i s h T a r g e t s "   m a : i n d e x = " 1 1 1 "   n i l l a b l e = " t r u e "   m a : d i s p l a y N a m e = " P u b l i s h   T a r g e t "   m a : d e f a u l t = " O f f i c e O n l i n e V N e x t "   m a : i n t e r n a l N a m e = " P u b l i s h T a r g e t s "   m a : r e a d O n l y = " f a l s e " >  
 < x s d : s i m p l e T y p e >  
 < x s d : r e s t r i c t i o n   b a s e = " d m s : U n k n o w n " / >  
 < / x s d : s i m p l e T y p e >  
 < / x s d : e l e m e n t >  
 < x s d : e l e m e n t   n a m e = " R e c o m m e n d a t i o n s M o d i f i e r "   m a : i n d e x = " 1 1 2 "   n i l l a b l e = " t r u e "   m a : d i s p l a y N a m e = " R e c o m m e n d a t i o n s   M o d i f i e r "   m a : d e f a u l t = " "   m a : i n t e r n a l N a m e = " R e c o m m e n d a t i o n s M o d i f i e r "   m a : r e a d O n l y = " f a l s e " >  
 < x s d : s i m p l e T y p e >  
 < x s d : r e s t r i c t i o n   b a s e = " d m s : N u m b e r " / >  
 < / x s d : s i m p l e T y p e >  
 < / x s d : e l e m e n t >  
 < x s d : e l e m e n t   n a m e = " A r t S a m p l e D o c s "   m a : i n d e x = " 1 1 3 "   n i l l a b l e = " t r u e "   m a : d i s p l a y N a m e = " S a m p l e   D o c s "   m a : d e f a u l t = " "   m a : h i d d e n = " t r u e "   m a : i n t e r n a l N a m e = " A r t S a m p l e D o c s "   m a : r e a d O n l y = " f a l s e " >  
 < x s d : s i m p l e T y p e >  
 < x s d : r e s t r i c t i o n   b a s e = " d m s : T e x t " / >  
 < / x s d : s i m p l e T y p e >  
 < / x s d : e l e m e n t >  
 < x s d : e l e m e n t   n a m e = " S c e n a r i o T a g s T a x H T F i e l d 0 "   m a : i n d e x = " 1 1 5 "   n i l l a b l e = " t r u e "   m a : t a x o n o m y = " t r u e "   m a : i n t e r n a l N a m e = " S c e n a r i o T a g s T a x H T F i e l d 0 "   m a : t a x o n o m y F i e l d N a m e = " S c e n a r i o T a g s "   m a : d i s p l a y N a m e = " S c e n a r i o s "   m a : r e a d O n l y = " f a l s e "   m a : d e f a u l t = " "   m a : f i e l d I d = " { a 3 4 c 0 0 2 6 - 7 b f 6 - 4 7 9 c - b 6 e 7 - 2 4 7 1 0 1 4 0 c e 3 1 } "   m a : t a x o n o m y M u l t i = " t r u e "   m a : s s p I d = " 8 f 7 9 7 5 3 a - 7 5 d 3 - 4 1 f 5 - 8 c a 3 - 4 0 b 8 4 3 9 4 1 b 4 f "   m a : t e r m S e t I d = " 4 b 7 d 5 f 1 6 - e 2 f 2 - 4 f c 0 - b a b 3 - 6 e 8 b 9 3 1 e 5 7 d 6 "   m a : a n c h o r I d = " 0 0 0 0 0 0 0 0 - 0 0 0 0 - 0 0 0 0 - 0 0 0 0 - 0 0 0 0 0 0 0 0 0 0 0 0 "   m a : o p e n = " f a l s e "   m a : i s K e y w o r d = " f a l s e " >  
 < x s d : c o m p l e x T y p e >  
 < x s d : s e q u e n c e >  
 < x s d : e l e m e n t   r e f = " p c : T e r m s "   m i n O c c u r s = " 0 "   m a x O c c u r s = " 1 " > < / x s d : e l e m e n t >  
 < / x s d : s e q u e n c e >  
 < / x s d : c o m p l e x T y p e >  
 < / x s d : e l e m e n t >  
 < x s d : e l e m e n t   n a m e = " S h o w I n "   m a : i n d e x = " 1 1 7 "   n i l l a b l e = " t r u e "   m a : d i s p l a y N a m e = " S h o w   I n "   m a : d e f a u l t = " S h o w   e v e r y w h e r e "   m a : i n t e r n a l N a m e = " S h o w I n "   m a : r e a d O n l y = " f a l s e " >  
 < x s d : s i m p l e T y p e >  
 < x s d : r e s t r i c t i o n   b a s e = " d m s : C h o i c e " >  
 < x s d : e n u m e r a t i o n   v a l u e = " H i d e   o n   w e b " / >  
 < x s d : e n u m e r a t i o n   v a l u e = " O n   W e b   n o   s e a r c h " / >  
 < x s d : e n u m e r a t i o n   v a l u e = " S h o w   e v e r y w h e r e " / >  
 < x s d : e n u m e r a t i o n   v a l u e = " S p e c i a l   u s e   o n l y " / >  
 < / x s d : r e s t r i c t i o n >  
 < / x s d : s i m p l e T y p e >  
 < / x s d : e l e m e n t >  
 < x s d : e l e m e n t   n a m e = " S o u r c e T i t l e "   m a : i n d e x = " 1 1 8 "   n i l l a b l e = " t r u e "   m a : d i s p l a y N a m e = " S o u r c e   T i t l e "   m a : d e f a u l t = " "   m a : i n d e x e d = " t r u e "   m a : i n t e r n a l N a m e = " S o u r c e T i t l e "   m a : r e a d O n l y = " f a l s e " >  
 < x s d : s i m p l e T y p e >  
 < x s d : r e s t r i c t i o n   b a s e = " d m s : T e x t " / >  
 < / x s d : s i m p l e T y p e >  
 < / x s d : e l e m e n t >  
 < x s d : e l e m e n t   n a m e = " C S X S u b m i s s i o n D a t e "   m a : i n d e x = " 1 1 9 "   n i l l a b l e = " t r u e "   m a : d i s p l a y N a m e = " S u b m i s s i o n   D a t e "   m a : d e f a u l t = " "   m a : i n t e r n a l N a m e = " C S X S u b m i s s i o n D a t e "   m a : r e a d O n l y = " f a l s e " >  
 < x s d : s i m p l e T y p e >  
 < x s d : r e s t r i c t i o n   b a s e = " d m s : D a t e T i m e " / >  
 < / x s d : s i m p l e T y p e >  
 < / x s d : e l e m e n t >  
 < x s d : e l e m e n t   n a m e = " S u b m i t t e r I d "   m a : i n d e x = " 1 2 0 "   n i l l a b l e = " t r u e "   m a : d i s p l a y N a m e = " S u b m i t t e r   I D "   m a : d e f a u l t = " "   m a : i n t e r n a l N a m e = " S u b m i t t e r I d "   m a : r e a d O n l y = " f a l s e " >  
 < x s d : s i m p l e T y p e >  
 < x s d : r e s t r i c t i o n   b a s e = " d m s : T e x t " / >  
 < / x s d : s i m p l e T y p e >  
 < / x s d : e l e m e n t >  
 < x s d : e l e m e n t   n a m e = " T a x C a t c h A l l "   m a : i n d e x = " 1 2 1 "   n i l l a b l e = " t r u e "   m a : d i s p l a y N a m e = " T a x o n o m y   C a t c h   A l l   C o l u m n "   m a : h i d d e n = " t r u e "   m a : l i s t = " { 0 e f 1 1 9 a 3 - 9 3 5 0 - 4 d 5 0 - 8 1 f 0 - e 8 2 4 a 5 7 4 5 f 4 3 } "   m a : i n t e r n a l N a m e = " T a x C a t c h A l l "   m a : s h o w F i e l d = " C a t c h A l l D a t a " 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T a x C a t c h A l l L a b e l "   m a : i n d e x = " 1 2 2 "   n i l l a b l e = " t r u e "   m a : d i s p l a y N a m e = " T a x o n o m y   C a t c h   A l l   C o l u m n 1 "   m a : h i d d e n = " t r u e "   m a : l i s t = " { 0 e f 1 1 9 a 3 - 9 3 5 0 - 4 d 5 0 - 8 1 f 0 - e 8 2 4 a 5 7 4 5 f 4 3 } "   m a : i n t e r n a l N a m e = " T a x C a t c h A l l L a b e l "   m a : r e a d O n l y = " t r u e "   m a : s h o w F i e l d = " C a t c h A l l D a t a L a b e l "   m a : w e b = " 9 d 0 3 5 d 7 d - 0 2 e 5 - 4 a 0 0 - 8 b 6 2 - 9 a 5 5 6 a a b c 7 b 5 " >  
 < x s d : c o m p l e x T y p e >  
 < x s d : c o m p l e x C o n t e n t >  
 < x s d : e x t e n s i o n   b a s e = " d m s : M u l t i C h o i c e L o o k u p " >  
 < x s d : s e q u e n c e >  
 < x s d : e l e m e n t   n a m e = " V a l u e "   t y p e = " d m s : L o o k u p "   m a x O c c u r s = " u n b o u n d e d "   m i n O c c u r s = " 0 "   n i l l a b l e = " t r u e " / >  
 < / x s d : s e q u e n c e >  
 < / x s d : e x t e n s i o n >  
 < / x s d : c o m p l e x C o n t e n t >  
 < / x s d : c o m p l e x T y p e >  
 < / x s d : e l e m e n t >  
 < x s d : e l e m e n t   n a m e = " T e m p l a t e S t a t u s "   m a : i n d e x = " 1 2 3 "   n i l l a b l e = " t r u e "   m a : d i s p l a y N a m e = " T e m p l a t e   S t a t u s "   m a : d e f a u l t = " "   m a : i n t e r n a l N a m e = " T e m p l a t e S t a t u s " >  
 < x s d : s i m p l e T y p e >  
 < x s d : r e s t r i c t i o n   b a s e = " d m s : U n k n o w n " / >  
 < / x s d : s i m p l e T y p e >  
 < / x s d : e l e m e n t >  
 < x s d : e l e m e n t   n a m e = " T e m p l a t e T e m p l a t e T y p e "   m a : i n d e x = " 1 2 4 "   n i l l a b l e = " t r u e "   m a : d i s p l a y N a m e = " T e m p l a t e   T y p e "   m a : d e f a u l t = " "   m a : i n t e r n a l N a m e = " T e m p l a t e T e m p l a t e T y p e " >  
 < x s d : s i m p l e T y p e >  
 < x s d : r e s t r i c t i o n   b a s e = " d m s : U n k n o w n " / >  
 < / x s d : s i m p l e T y p e >  
 < / x s d : e l e m e n t >  
 < x s d : e l e m e n t   n a m e = " T h u m b n a i l A s s e t I d "   m a : i n d e x = " 1 2 5 "   n i l l a b l e = " t r u e "   m a : d i s p l a y N a m e = " T h u m b n a i l   I m a g e   A s s e t "   m a : d e f a u l t = " "   m a : i n t e r n a l N a m e = " T h u m b n a i l A s s e t I d "   m a : r e a d O n l y = " f a l s e " >  
 < x s d : s i m p l e T y p e >  
 < x s d : r e s t r i c t i o n   b a s e = " d m s : T e x t " / >  
 < / x s d : s i m p l e T y p e >  
 < / x s d : e l e m e n t >  
 < x s d : e l e m e n t   n a m e = " T i m e s C l o n e d "   m a : i n d e x = " 1 2 6 "   n i l l a b l e = " t r u e "   m a : d i s p l a y N a m e = " T i m e s   C l o n e d "   m a : d e f a u l t = " "   m a : i n t e r n a l N a m e = " T i m e s C l o n e d "   m a : r e a d O n l y = " f a l s e " >  
 < x s d : s i m p l e T y p e >  
 < x s d : r e s t r i c t i o n   b a s e = " d m s : N u m b e r " / >  
 < / x s d : s i m p l e T y p e >  
 < / x s d : e l e m e n t >  
 < x s d : e l e m e n t   n a m e = " T r u s t L e v e l "   m a : i n d e x = " 1 2 8 "   n i l l a b l e = " t r u e "   m a : d i s p l a y N a m e = " T r u s t   L e v e l "   m a : d e f a u l t = " 1   M i c r o s o f t   M a n a g e d   C o n t e n t "   m a : i n t e r n a l N a m e = " T r u s t L e v e l "   m a : r e a d O n l y = " f a l s e " >  
 < x s d : s i m p l e T y p e >  
 < x s d : r e s t r i c t i o n   b a s e = " d m s : U n k n o w n " / >  
 < / x s d : s i m p l e T y p e >  
 < / x s d : e l e m e n t >  
 < x s d : e l e m e n t   n a m e = " U A L o c C o m m e n t s "   m a : i n d e x = " 1 2 9 "   n i l l a b l e = " t r u e "   m a : d i s p l a y N a m e = " U A   L o c   C o m m e n t s "   m a : d e f a u l t = " "   m a : i n t e r n a l N a m e = " U A L o c C o m m e n t s "   m a : r e a d O n l y = " f a l s e " >  
 < x s d : s i m p l e T y p e >  
 < x s d : r e s t r i c t i o n   b a s e = " d m s : N o t e " / >  
 < / x s d : s i m p l e T y p e >  
 < / x s d : e l e m e n t >  
 < x s d : e l e m e n t   n a m e = " U A L o c R e c o m m e n d a t i o n "   m a : i n d e x = " 1 3 0 "   n i l l a b l e = " t r u e "   m a : d i s p l a y N a m e = " U A   L o c   R e c o m m e n d a t i o n "   m a : d e f a u l t = " L o c a l i z e "   m a : i n t e r n a l N a m e = " U A L o c R e c o m m e n d a t i o n "   m a : r e a d O n l y = " f a l s e " >  
 < x s d : s i m p l e T y p e >  
 < x s d : r e s t r i c t i o n   b a s e = " d m s : C h o i c e " >  
 < x s d : e n u m e r a t i o n   v a l u e = " L o c a l i z e " / >  
 < x s d : e n u m e r a t i o n   v a l u e = " N e v e r   L o c a l i z e " / >  
 < x s d : e n u m e r a t i o n   v a l u e = " P r i o r i t y   L o c a l i z e " / >  
 < / x s d : r e s t r i c t i o n >  
 < / x s d : s i m p l e T y p e >  
 < / x s d : e l e m e n t >  
 < x s d : e l e m e n t   n a m e = " U A N o t e s "   m a : i n d e x = " 1 3 1 "   n i l l a b l e = " t r u e "   m a : d i s p l a y N a m e = " U A   N o t e s "   m a : d e f a u l t = " "   m a : i n t e r n a l N a m e = " U A N o t e s "   m a : r e a d O n l y = " f a l s e " >  
 < x s d : s i m p l e T y p e >  
 < x s d : r e s t r i c t i o n   b a s e = " d m s : N o t e " / >  
 < / x s d : s i m p l e T y p e >  
 < / x s d : e l e m e n t >  
 < x s d : e l e m e n t   n a m e = " T P A p p V e r s i o n "   m a : i n d e x = " 1 3 2 "   n i l l a b l e = " t r u e "   m a : d i s p l a y N a m e = " V e r s i o n "   m a : d e f a u l t = " "   m a : i n t e r n a l N a m e = " T P A p p V e r s i o n " >  
 < x s d : s i m p l e T y p e >  
 < x s d : r e s t r i c t i o n   b a s e = " d m s : T e x t " / >  
 < / x s d : s i m p l e T y p e >  
 < / x s d : e l e m e n t >  
 < x s d : e l e m e n t   n a m e = " V o t e C o u n t "   m a : i n d e x = " 1 3 3 "   n i l l a b l e = " t r u e "   m a : d i s p l a y N a m e = " V o t e   C o u n t "   m a : d e f a u l t = " "   m a : i n t e r n a l N a m e = " V o t e C o u n t "   m a : r e a d O n l y = " f a l s e " >  
 < x s d : s i m p l e T y p e >  
 < x s d : r e s t r i c t i o n   b a s e = " d m s : U n k n o w n " / >  
 < / x s d : s i m p l e T y p e >  
 < / x s d : e l e m e n t >  
 < / x s d : s c h e m a >  
 < x s d : s c h e m a   t a r g e t N a m e s p a c e = " 9 1 e 8 d 5 5 9 - 4 d 5 4 - 4 6 0 d - b a 5 8 - 5 d 5 0 2 7 f 8 8 b 4 d "   e l e m e n t F o r m D e f a u l t = " q u a l i f i e d "   x m l n s : x s d = " h t t p : / / w w w . w 3 . o r g / 2 0 0 1 / X M L S c h e m a "   x m l n s : x s = " h t t p : / / w w w . w 3 . o r g / 2 0 0 1 / X M L S c h e m a "   x m l n s : d m s = " h t t p : / / s c h e m a s . m i c r o s o f t . c o m / o f f i c e / 2 0 0 6 / d o c u m e n t M a n a g e m e n t / t y p e s "   x m l n s : p c = " h t t p : / / s c h e m a s . m i c r o s o f t . c o m / o f f i c e / i n f o p a t h / 2 0 0 7 / P a r t n e r C o n t r o l s " >  
 < x s d : i m p o r t   n a m e s p a c e = " h t t p : / / s c h e m a s . m i c r o s o f t . c o m / o f f i c e / 2 0 0 6 / d o c u m e n t M a n a g e m e n t / t y p e s " / >  
 < x s d : i m p o r t   n a m e s p a c e = " h t t p : / / s c h e m a s . m i c r o s o f t . c o m / o f f i c e / i n f o p a t h / 2 0 0 7 / P a r t n e r C o n t r o l s " / >  
 < x s d : e l e m e n t   n a m e = " D e s c r i p t i o n 0 "   m a : i n d e x = " 1 3 4 "   n i l l a b l e = " t r u e "   m a : d i s p l a y N a m e = " D e s c r i p t i o n "   m a : i n t e r n a l N a m e = " D e s c r i p t i o n 0 " >  
 < x s d : s i m p l e T y p e >  
 < x s d : r e s t r i c t i o n   b a s e = " d m s : N o t e " / >  
 < / x s d : s i m p l e T y p e >  
 < / x s d : e l e m e n t >  
 < x s d : e l e m e n t   n a m e = " C o m p o n e n t "   m a : i n d e x = " 1 3 5 "   n i l l a b l e = " t r u e "   m a : d i s p l a y N a m e = " C o m p o n e n t "   m a : i n t e r n a l N a m e = " C o m p o n e n t " >  
 < x s d : s i m p l e T y p e >  
 < x s d : r e s t r i c t i o n   b a s e = " d m s : T e x t " >  
 < x s d : m a x L e n g t h   v a l u e = " 2 5 5 " / >  
 < / x s d : r e s t r i c t i o n >  
 < / x s d : s i m p l e T y p e >  
 < / x s d : e l e m e n t >  
 < / x s d : s c h e m a >  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
 < x s d : i m p o r t   n a m e s p a c e = " h t t p : / / p u r l . o r g / d c / e l e m e n t s / 1 . 1 / "   s c h e m a L o c a t i o n = " h t t p : / / d u b l i n c o r e . o r g / s c h e m a s / x m l s / q d c / 2 0 0 3 / 0 4 / 0 2 / d c . x s d " / >  
 < x s d : i m p o r t   n a m e s p a c e = " h t t p : / / p u r l . o r g / d c / t e r m s / "   s c h e m a L o c a t i o n = " h t t p : / / d u b l i n c o r e . o r g / s c h e m a s / x m l s / q d c / 2 0 0 3 / 0 4 / 0 2 / d c t e r m s . x s d " / >  
 < x s d : e l e m e n t   n a m e = " c o r e P r o p e r t i e s "   t y p e = " C T _ c o r e P r o p e r t i e s " / >  
 < x s d : c o m p l e x T y p e   n a m e = " C T _ c o r e P r o p e r t i e s " >  
 < x s d : a l l >  
 < x s d : e l e m e n t   r e f = " d c : c r e a t o r "   m i n O c c u r s = " 0 "   m a x O c c u r s = " 1 " / >  
 < x s d : e l e m e n t   r e f = " d c t e r m s : c r e a t e d "   m i n O c c u r s = " 0 "   m a x O c c u r s = " 1 " / >  
 < x s d : e l e m e n t   r e f = " d c : i d e n t i f i e r "   m i n O c c u r s = " 0 "   m a x O c c u r s = " 1 " / >  
 < x s d : e l e m e n t   n a m e = " c o n t e n t T y p e "   m i n O c c u r s = " 0 "   m a x O c c u r s = " 1 "   t y p e = " x s d : s t r i n g "   m a : i n d e x = " 2 2 "   m a : d i s p l a y N a m e = " C o n t e n t   T y p e " / >  
 < x s d : e l e m e n t   r e f = " d c : t i t l e "   m i n O c c u r s = " 0 "   m a x O c c u r s = " 1 "   m a : i n d e x = " 1 2 7 "   m a : d i s p l a y N a m e = " T i t l e " / >  
 < x s d : e l e m e n t   r e f = " d c : s u b j e c t "   m i n O c c u r s = " 0 "   m a x O c c u r s = " 1 " / >  
 < x s d : e l e m e n t   r e f = " d c : d e s c r i p t i o n "   m i n O c c u r s = " 0 "   m a x O c c u r s = " 1 " / >  
 < x s d : e l e m e n t   n a m e = " k e y w o r d s "   m i n O c c u r s = " 0 "   m a x O c c u r s = " 1 "   t y p e = " x s d : s t r i n g " / >  
 < x s d : e l e m e n t   r e f = " d c : l a n g u a g e "   m i n O c c u r s = " 0 "   m a x O c c u r s = " 1 " / >  
 < x s d : e l e m e n t   n a m e = " c a t e g o r y "   m i n O c c u r s = " 0 "   m a x O c c u r s = " 1 "   t y p e = " x s d : s t r i n g " / >  
 < x s d : e l e m e n t   n a m e = " v e r s i o n "   m i n O c c u r s = " 0 "   m a x O c c u r s = " 1 "   t y p e = " x s d : s t r i n g " / >  
 < x s d : e l e m e n t   n a m e = " r e v i s i o n "   m i n O c c u r s = " 0 "   m a x O c c u r s = " 1 "   t y p e = " x s d : s t r i n g " >  
 < x s d : a n n o t a t i o n >  
 < x s d : d o c u m e n t a t i o n >  
                                                 T h i s   v a l u e   i n d i c a t e s   t h e   n u m b e r   o f   s a v e s   o r   r e v i s i o n s .   T h e   a p p l i c a t i o n   i s   r e s p o n s i b l e   f o r   u p d a t i n g   t h i s   v a l u e   a f t e r   e a c h   r e v i s i o n .  
                                         < / x s d : d o c u m e n t a t i o n >  
 < / x s d : a n n o t a t i o n >  
 < / x s d : e l e m e n t >  
 < x s d : e l e m e n t   n a m e = " l a s t M o d i f i e d B y "   m i n O c c u r s = " 0 "   m a x O c c u r s = " 1 "   t y p e = " x s d : s t r i n g " / >  
 < x s d : e l e m e n t   r e f = " d c t e r m s : m o d i f i e d "   m i n O c c u r s = " 0 "   m a x O c c u r s = " 1 " / >  
 < x s d : e l e m e n t   n a m e = " c o n t e n t S t a t u s "   m i n O c c u r s = " 0 "   m a x O c c u r s = " 1 "   t y p e = " x s d : s t r i n g " / >  
 < / x s d : a l l >  
 < / x s d : c o m p l e x T y p e >  
 < / x s d : s c h e m a >  
 < x s : s c h e m a   t a r g e t N a m e s p a c e = " h t t p : / / s c h e m a s . m i c r o s o f t . c o m / o f f i c e / i n f o p a t h / 2 0 0 7 / P a r t n e r C o n t r o l s "   e l e m e n t F o r m D e f a u l t = " q u a l i f i e d "   a t t r i b u t e F o r m D e f a u l t = " u n q u a l i f i e d "   x m l n s : p c = " h t t p : / / s c h e m a s . m i c r o s o f t . c o m / o f f i c e / i n f o p a t h / 2 0 0 7 / P a r t n e r C o n t r o l s "   x m l n s : x s = " h t t p : / / w w w . w 3 . o r g / 2 0 0 1 / X M L S c h e m a " >  
 < x s : e l e m e n t   n a m e = " P e r s o n " >  
 < x s : c o m p l e x T y p e >  
 < x s : s e q u e n c e >  
 < x s : e l e m e n t   r e f = " p c : D i s p l a y N a m e "   m i n O c c u r s = " 0 " > < / x s : e l e m e n t >  
 < x s : e l e m e n t   r e f = " p c : A c c o u n t I d "   m i n O c c u r s = " 0 " > < / x s : e l e m e n t >  
 < x s : e l e m e n t   r e f = " p c : A c c o u n t T y p e "   m i n O c c u r s = " 0 " > < / x s : e l e m e n t >  
 < / x s : s e q u e n c e >  
 < / x s : c o m p l e x T y p e >  
 < / x s : e l e m e n t >  
 < x s : e l e m e n t   n a m e = " D i s p l a y N a m e "   t y p e = " x s : s t r i n g " > < / x s : e l e m e n t >  
 < x s : e l e m e n t   n a m e = " A c c o u n t I d "   t y p e = " x s : s t r i n g " > < / x s : e l e m e n t >  
 < x s : e l e m e n t   n a m e = " A c c o u n t T y p e "   t y p e = " x s : s t r i n g " > < / x s : e l e m e n t >  
 < x s : e l e m e n t   n a m e = " B D C A s s o c i a t e d E n t i t y " >  
 < x s : c o m p l e x T y p e >  
 < x s : s e q u e n c e >  
 < x s : e l e m e n t   r e f = " p c : B D C E n t i t y "   m i n O c c u r s = " 0 "   m a x O c c u r s = " u n b o u n d e d " > < / x s : e l e m e n t >  
 < / x s : s e q u e n c e >  
 < x s : a t t r i b u t e   r e f = " p c : E n t i t y N a m e s p a c e " > < / x s : a t t r i b u t e >  
 < x s : a t t r i b u t e   r e f = " p c : E n t i t y N a m e " > < / x s : a t t r i b u t e >  
 < x s : a t t r i b u t e   r e f = " p c : S y s t e m I n s t a n c e N a m e " > < / x s : a t t r i b u t e >  
 < x s : a t t r i b u t e   r e f = " p c : A s s o c i a t i o n N a m e " > < / x s : a t t r i b u t e >  
 < / x s : c o m p l e x T y p e >  
 < / x s : e l e m e n t >  
 < x s : a t t r i b u t e   n a m e = " E n t i t y N a m e s p a c e "   t y p e = " x s : s t r i n g " > < / x s : a t t r i b u t e >  
 < x s : a t t r i b u t e   n a m e = " E n t i t y N a m e "   t y p e = " x s : s t r i n g " > < / x s : a t t r i b u t e >  
 < x s : a t t r i b u t e   n a m e = " S y s t e m I n s t a n c e N a m e "   t y p e = " x s : s t r i n g " > < / x s : a t t r i b u t e >  
 < x s : a t t r i b u t e   n a m e = " A s s o c i a t i o n N a m e "   t y p e = " x s : s t r i n g " > < / x s : a t t r i b u t e >  
 < x s : e l e m e n t   n a m e = " B D C E n t i t y " >  
 < x s : c o m p l e x T y p e >  
 < x s : s e q u e n c e >  
 < x s : e l e m e n t   r e f = " p c : E n t i t y D i s p l a y N a m e "   m i n O c c u r s = " 0 " > < / x s : e l e m e n t >  
 < x s : e l e m e n t   r e f = " p c : E n t i t y I n s t a n c e R e f e r e n c e "   m i n O c c u r s = " 0 " > < / x s : e l e m e n t >  
 < x s : e l e m e n t   r e f = " p c : E n t i t y I d 1 "   m i n O c c u r s = " 0 " > < / x s : e l e m e n t >  
 < x s : e l e m e n t   r e f = " p c : E n t i t y I d 2 "   m i n O c c u r s = " 0 " > < / x s : e l e m e n t >  
 < x s : e l e m e n t   r e f = " p c : E n t i t y I d 3 "   m i n O c c u r s = " 0 " > < / x s : e l e m e n t >  
 < x s : e l e m e n t   r e f = " p c : E n t i t y I d 4 "   m i n O c c u r s = " 0 " > < / x s : e l e m e n t >  
 < x s : e l e m e n t   r e f = " p c : E n t i t y I d 5 "   m i n O c c u r s = " 0 " > < / x s : e l e m e n t >  
 < / x s : s e q u e n c e >  
 < / x s : c o m p l e x T y p e >  
 < / x s : e l e m e n t >  
 < x s : e l e m e n t   n a m e = " E n t i t y D i s p l a y N a m e "   t y p e = " x s : s t r i n g " > < / x s : e l e m e n t >  
 < x s : e l e m e n t   n a m e = " E n t i t y I n s t a n c e R e f e r e n c e "   t y p e = " x s : s t r i n g " > < / x s : e l e m e n t >  
 < x s : e l e m e n t   n a m e = " E n t i t y I d 1 "   t y p e = " x s : s t r i n g " > < / x s : e l e m e n t >  
 < x s : e l e m e n t   n a m e = " E n t i t y I d 2 "   t y p e = " x s : s t r i n g " > < / x s : e l e m e n t >  
 < x s : e l e m e n t   n a m e = " E n t i t y I d 3 "   t y p e = " x s : s t r i n g " > < / x s : e l e m e n t >  
 < x s : e l e m e n t   n a m e = " E n t i t y I d 4 "   t y p e = " x s : s t r i n g " > < / x s : e l e m e n t >  
 < x s : e l e m e n t   n a m e = " E n t i t y I d 5 "   t y p e = " x s : s t r i n g " > < / x s : e l e m e n t >  
 < x s : e l e m e n t   n a m e = " T e r m s " >  
 < x s : c o m p l e x T y p e >  
 < x s : s e q u e n c e >  
 < x s : e l e m e n t   r e f = " p c : T e r m I n f o "   m i n O c c u r s = " 0 "   m a x O c c u r s = " u n b o u n d e d " > < / x s : e l e m e n t >  
 < / x s : s e q u e n c e >  
 < / x s : c o m p l e x T y p e >  
 < / x s : e l e m e n t >  
 < x s : e l e m e n t   n a m e = " T e r m I n f o " >  
 < x s : c o m p l e x T y p e >  
 < x s : s e q u e n c e >  
 < x s : e l e m e n t   r e f = " p c : T e r m N a m e "   m i n O c c u r s = " 0 " > < / x s : e l e m e n t >  
 < x s : e l e m e n t   r e f = " p c : T e r m I d "   m i n O c c u r s = " 0 " > < / x s : e l e m e n t >  
 < / x s : s e q u e n c e >  
 < / x s : c o m p l e x T y p e >  
 < / x s : e l e m e n t >  
 < x s : e l e m e n t   n a m e = " T e r m N a m e "   t y p e = " x s : s t r i n g " > < / x s : e l e m e n t >  
 < x s : e l e m e n t   n a m e = " T e r m I d "   t y p e = " x s : s t r i n g " > < / x s : e l e m e n t >  
 < / x s : s c h e m a >  
 < / c t : c o n t e n t T y p e S c h e m a > 
</file>

<file path=customXml/item2.xml>��< ? x m l   v e r s i o n = " 1 . 0 " ? > < p : p r o p e r t i e s   x m l n s : p = " h t t p : / / s c h e m a s . m i c r o s o f t . c o m / o f f i c e / 2 0 0 6 / m e t a d a t a / p r o p e r t i e s "   x m l n s : x s i = " h t t p : / / w w w . w 3 . o r g / 2 0 0 1 / X M L S c h e m a - i n s t a n c e "   x m l n s : p c = " h t t p : / / s c h e m a s . m i c r o s o f t . c o m / o f f i c e / i n f o p a t h / 2 0 0 7 / P a r t n e r C o n t r o l s " > < d o c u m e n t M a n a g e m e n t > < M a r k e t S p e c i f i c   x m l n s = " 9 d 0 3 5 d 7 d - 0 2 e 5 - 4 a 0 0 - 8 b 6 2 - 9 a 5 5 6 a a b c 7 b 5 " > f a l s e < / M a r k e t S p e c i f i c > < A p p r o v a l S t a t u s   x m l n s = " 9 d 0 3 5 d 7 d - 0 2 e 5 - 4 a 0 0 - 8 b 6 2 - 9 a 5 5 6 a a b c 7 b 5 " > I n P r o g r e s s < / A p p r o v a l S t a t u s > < L o c C o m m e n t s   x m l n s = " 9 d 0 3 5 d 7 d - 0 2 e 5 - 4 a 0 0 - 8 b 6 2 - 9 a 5 5 6 a a b c 7 b 5 "   x s i : n i l = " t r u e " / > < D i r e c t S o u r c e M a r k e t   x m l n s = " 9 d 0 3 5 d 7 d - 0 2 e 5 - 4 a 0 0 - 8 b 6 2 - 9 a 5 5 6 a a b c 7 b 5 " > e n g l i s h < / D i r e c t S o u r c e M a r k e t > < T h u m b n a i l A s s e t I d   x m l n s = " 9 d 0 3 5 d 7 d - 0 2 e 5 - 4 a 0 0 - 8 b 6 2 - 9 a 5 5 6 a a b c 7 b 5 "   x s i : n i l = " t r u e " / > < P r i m a r y I m a g e G e n   x m l n s = " 9 d 0 3 5 d 7 d - 0 2 e 5 - 4 a 0 0 - 8 b 6 2 - 9 a 5 5 6 a a b c 7 b 5 " > t r u e < / P r i m a r y I m a g e G e n > < L e g a c y D a t a   x m l n s = " 9 d 0 3 5 d 7 d - 0 2 e 5 - 4 a 0 0 - 8 b 6 2 - 9 a 5 5 6 a a b c 7 b 5 "   x s i : n i l = " t r u e " / > < T P F r i e n d l y N a m e   x m l n s = " 9 d 0 3 5 d 7 d - 0 2 e 5 - 4 a 0 0 - 8 b 6 2 - 9 a 5 5 6 a a b c 7 b 5 "   x s i : n i l = " t r u e " / > < N u m e r i c I d   x m l n s = " 9 d 0 3 5 d 7 d - 0 2 e 5 - 4 a 0 0 - 8 b 6 2 - 9 a 5 5 6 a a b c 7 b 5 "   x s i : n i l = " t r u e " / > < L o c R e c o m m e n d e d H a n d o f f   x m l n s = " 9 d 0 3 5 d 7 d - 0 2 e 5 - 4 a 0 0 - 8 b 6 2 - 9 a 5 5 6 a a b c 7 b 5 "   x s i : n i l = " t r u e " / > < B l o c k P u b l i s h   x m l n s = " 9 d 0 3 5 d 7 d - 0 2 e 5 - 4 a 0 0 - 8 b 6 2 - 9 a 5 5 6 a a b c 7 b 5 " > f a l s e < / B l o c k P u b l i s h > < B u s i n e s s G r o u p   x m l n s = " 9 d 0 3 5 d 7 d - 0 2 e 5 - 4 a 0 0 - 8 b 6 2 - 9 a 5 5 6 a a b c 7 b 5 "   x s i : n i l = " t r u e " / > < O p e n T e m p l a t e   x m l n s = " 9 d 0 3 5 d 7 d - 0 2 e 5 - 4 a 0 0 - 8 b 6 2 - 9 a 5 5 6 a a b c 7 b 5 " > t r u e < / O p e n T e m p l a t e > < S o u r c e T i t l e   x m l n s = " 9 d 0 3 5 d 7 d - 0 2 e 5 - 4 a 0 0 - 8 b 6 2 - 9 a 5 5 6 a a b c 7 b 5 " > C l a s s   o p e n   h o u s e   p r e s e n t a t i o n < / S o u r c e T i t l e > < A P E d i t o r   x m l n s = " 9 d 0 3 5 d 7 d - 0 2 e 5 - 4 a 0 0 - 8 b 6 2 - 9 a 5 5 6 a a b c 7 b 5 " > < U s e r I n f o > < D i s p l a y N a m e > < / D i s p l a y N a m e > < A c c o u n t I d   x s i : n i l = " t r u e " > < / A c c o u n t I d > < A c c o u n t T y p e / > < / U s e r I n f o > < / A P E d i t o r > < U A L o c C o m m e n t s   x m l n s = " 9 d 0 3 5 d 7 d - 0 2 e 5 - 4 a 0 0 - 8 b 6 2 - 9 a 5 5 6 a a b c 7 b 5 " > 2 0 0 7   T e m p l a t e   U p L e v e l i n g   D o   N o t   H a n d O f f < / U A L o c C o m m e n t s > < I n t l L a n g R e v i e w D a t e   x m l n s = " 9 d 0 3 5 d 7 d - 0 2 e 5 - 4 a 0 0 - 8 b 6 2 - 9 a 5 5 6 a a b c 7 b 5 "   x s i : n i l = " t r u e " / > < P u b l i s h S t a t u s L o o k u p   x m l n s = " 9 d 0 3 5 d 7 d - 0 2 e 5 - 4 a 0 0 - 8 b 6 2 - 9 a 5 5 6 a a b c 7 b 5 " > < V a l u e > 4 3 3 4 2 8 < / V a l u e > < V a l u e > 4 3 3 4 4 3 < / V a l u e > < / P u b l i s h S t a t u s L o o k u p > < P a r e n t A s s e t I d   x m l n s = " 9 d 0 3 5 d 7 d - 0 2 e 5 - 4 a 0 0 - 8 b 6 2 - 9 a 5 5 6 a a b c 7 b 5 "   x s i : n i l = " t r u e " / > < F e a t u r e T a g s T a x H T F i e l d 0   x m l n s = " 9 d 0 3 5 d 7 d - 0 2 e 5 - 4 a 0 0 - 8 b 6 2 - 9 a 5 5 6 a a b c 7 b 5 " > < T e r m s   x m l n s = " h t t p : / / s c h e m a s . m i c r o s o f t . c o m / o f f i c e / i n f o p a t h / 2 0 0 7 / P a r t n e r C o n t r o l s " > < / T e r m s > < / F e a t u r e T a g s T a x H T F i e l d 0 > < M a c h i n e T r a n s l a t e d   x m l n s = " 9 d 0 3 5 d 7 d - 0 2 e 5 - 4 a 0 0 - 8 b 6 2 - 9 a 5 5 6 a a b c 7 b 5 " > f a l s e < / M a c h i n e T r a n s l a t e d > < P r o v i d e r s   x m l n s = " 9 d 0 3 5 d 7 d - 0 2 e 5 - 4 a 0 0 - 8 b 6 2 - 9 a 5 5 6 a a b c 7 b 5 "   x s i : n i l = " t r u e " / > < O r i g i n a l S o u r c e M a r k e t   x m l n s = " 9 d 0 3 5 d 7 d - 0 2 e 5 - 4 a 0 0 - 8 b 6 2 - 9 a 5 5 6 a a b c 7 b 5 " > e n g l i s h < / O r i g i n a l S o u r c e M a r k e t > < A P D e s c r i p t i o n   x m l n s = " 9 d 0 3 5 d 7 d - 0 2 e 5 - 4 a 0 0 - 8 b 6 2 - 9 a 5 5 6 a a b c 7 b 5 "   x s i : n i l = " t r u e " / > < C o n t e n t I t e m   x m l n s = " 9 d 0 3 5 d 7 d - 0 2 e 5 - 4 a 0 0 - 8 b 6 2 - 9 a 5 5 6 a a b c 7 b 5 "   x s i : n i l = " t r u e " / > < C l i p A r t F i l e n a m e   x m l n s = " 9 d 0 3 5 d 7 d - 0 2 e 5 - 4 a 0 0 - 8 b 6 2 - 9 a 5 5 6 a a b c 7 b 5 "   x s i : n i l = " t r u e " / > < T P I n s t a l l L o c a t i o n   x m l n s = " 9 d 0 3 5 d 7 d - 0 2 e 5 - 4 a 0 0 - 8 b 6 2 - 9 a 5 5 6 a a b c 7 b 5 "   x s i : n i l = " t r u e " / > < T i m e s C l o n e d   x m l n s = " 9 d 0 3 5 d 7 d - 0 2 e 5 - 4 a 0 0 - 8 b 6 2 - 9 a 5 5 6 a a b c 7 b 5 "   x s i : n i l = " t r u e " / > < P u b l i s h T a r g e t s   x m l n s = " 9 d 0 3 5 d 7 d - 0 2 e 5 - 4 a 0 0 - 8 b 6 2 - 9 a 5 5 6 a a b c 7 b 5 " > O f f i c e O n l i n e , O f f i c e O n l i n e V N e x t < / P u b l i s h T a r g e t s > < A c q u i r e d F r o m   x m l n s = " 9 d 0 3 5 d 7 d - 0 2 e 5 - 4 a 0 0 - 8 b 6 2 - 9 a 5 5 6 a a b c 7 b 5 " > I n t e r n a l   M S < / A c q u i r e d F r o m > < A s s e t S t a r t   x m l n s = " 9 d 0 3 5 d 7 d - 0 2 e 5 - 4 a 0 0 - 8 b 6 2 - 9 a 5 5 6 a a b c 7 b 5 " > 2 0 1 2 - 0 1 - 2 5 T 2 2 : 0 8 : 0 0 + 0 0 : 0 0 < / A s s e t S t a r t > < F r i e n d l y T i t l e   x m l n s = " 9 d 0 3 5 d 7 d - 0 2 e 5 - 4 a 0 0 - 8 b 6 2 - 9 a 5 5 6 a a b c 7 b 5 "   x s i : n i l = " t r u e " / > < P r o v i d e r   x m l n s = " 9 d 0 3 5 d 7 d - 0 2 e 5 - 4 a 0 0 - 8 b 6 2 - 9 a 5 5 6 a a b c 7 b 5 "   x s i : n i l = " t r u e " / > < L a s t H a n d O f f   x m l n s = " 9 d 0 3 5 d 7 d - 0 2 e 5 - 4 a 0 0 - 8 b 6 2 - 9 a 5 5 6 a a b c 7 b 5 "   x s i : n i l = " t r u e " / > < M a n a g e r   x m l n s = " 9 d 0 3 5 d 7 d - 0 2 e 5 - 4 a 0 0 - 8 b 6 2 - 9 a 5 5 6 a a b c 7 b 5 "   x s i : n i l = " t r u e " / > < U A L o c R e c o m m e n d a t i o n   x m l n s = " 9 d 0 3 5 d 7 d - 0 2 e 5 - 4 a 0 0 - 8 b 6 2 - 9 a 5 5 6 a a b c 7 b 5 " > L o c a l i z e < / U A L o c R e c o m m e n d a t i o n > < A r t S a m p l e D o c s   x m l n s = " 9 d 0 3 5 d 7 d - 0 2 e 5 - 4 a 0 0 - 8 b 6 2 - 9 a 5 5 6 a a b c 7 b 5 "   x s i : n i l = " t r u e " / > < U A C u r r e n t W o r d s   x m l n s = " 9 d 0 3 5 d 7 d - 0 2 e 5 - 4 a 0 0 - 8 b 6 2 - 9 a 5 5 6 a a b c 7 b 5 "   x s i : n i l = " t r u e " / > < T P C l i e n t V i e w e r   x m l n s = " 9 d 0 3 5 d 7 d - 0 2 e 5 - 4 a 0 0 - 8 b 6 2 - 9 a 5 5 6 a a b c 7 b 5 "   x s i : n i l = " t r u e " / > < T e m p l a t e S t a t u s   x m l n s = " 9 d 0 3 5 d 7 d - 0 2 e 5 - 4 a 0 0 - 8 b 6 2 - 9 a 5 5 6 a a b c 7 b 5 " > C o m p l e t e < / T e m p l a t e S t a t u s > < S h o w I n   x m l n s = " 9 d 0 3 5 d 7 d - 0 2 e 5 - 4 a 0 0 - 8 b 6 2 - 9 a 5 5 6 a a b c 7 b 5 " > S h o w   e v e r y w h e r e < / S h o w I n > < C S X H a s h   x m l n s = " 9 d 0 3 5 d 7 d - 0 2 e 5 - 4 a 0 0 - 8 b 6 2 - 9 a 5 5 6 a a b c 7 b 5 "   x s i : n i l = " t r u e " / > < D o w n l o a d s   x m l n s = " 9 d 0 3 5 d 7 d - 0 2 e 5 - 4 a 0 0 - 8 b 6 2 - 9 a 5 5 6 a a b c 7 b 5 " > 0 < / D o w n l o a d s > < V o t e C o u n t   x m l n s = " 9 d 0 3 5 d 7 d - 0 2 e 5 - 4 a 0 0 - 8 b 6 2 - 9 a 5 5 6 a a b c 7 b 5 "   x s i : n i l = " t r u e " / > < O O C a c h e I d   x m l n s = " 9 d 0 3 5 d 7 d - 0 2 e 5 - 4 a 0 0 - 8 b 6 2 - 9 a 5 5 6 a a b c 7 b 5 "   x s i : n i l = " t r u e " / > < I s D e l e t e d   x m l n s = " 9 d 0 3 5 d 7 d - 0 2 e 5 - 4 a 0 0 - 8 b 6 2 - 9 a 5 5 6 a a b c 7 b 5 " > f a l s e < / I s D e l e t e d > < I n t e r n a l T a g s T a x H T F i e l d 0   x m l n s = " 9 d 0 3 5 d 7 d - 0 2 e 5 - 4 a 0 0 - 8 b 6 2 - 9 a 5 5 6 a a b c 7 b 5 " > < T e r m s   x m l n s = " h t t p : / / s c h e m a s . m i c r o s o f t . c o m / o f f i c e / i n f o p a t h / 2 0 0 7 / P a r t n e r C o n t r o l s " > < / T e r m s > < / I n t e r n a l T a g s T a x H T F i e l d 0 > < U A N o t e s   x m l n s = " 9 d 0 3 5 d 7 d - 0 2 e 5 - 4 a 0 0 - 8 b 6 2 - 9 a 5 5 6 a a b c 7 b 5 " > 2 0 0 3   t o   2 0 0 7   c o n v e r s i o n < / U A N o t e s > < A s s e t E x p i r e   x m l n s = " 9 d 0 3 5 d 7 d - 0 2 e 5 - 4 a 0 0 - 8 b 6 2 - 9 a 5 5 6 a a b c 7 b 5 " > 2 0 3 5 - 0 1 - 0 1 T 0 8 : 0 0 : 0 0 + 0 0 : 0 0 < / A s s e t E x p i r e > < C S X S u b m i s s i o n M a r k e t   x m l n s = " 9 d 0 3 5 d 7 d - 0 2 e 5 - 4 a 0 0 - 8 b 6 2 - 9 a 5 5 6 a a b c 7 b 5 "   x s i : n i l = " t r u e " / > < D S A T A c t i o n T a k e n   x m l n s = " 9 d 0 3 5 d 7 d - 0 2 e 5 - 4 a 0 0 - 8 b 6 2 - 9 a 5 5 6 a a b c 7 b 5 "   x s i : n i l = " t r u e " / > < S u b m i t t e r I d   x m l n s = " 9 d 0 3 5 d 7 d - 0 2 e 5 - 4 a 0 0 - 8 b 6 2 - 9 a 5 5 6 a a b c 7 b 5 "   x s i : n i l = " t r u e " / > < E d i t o r i a l T a g s   x m l n s = " 9 d 0 3 5 d 7 d - 0 2 e 5 - 4 a 0 0 - 8 b 6 2 - 9 a 5 5 6 a a b c 7 b 5 "   x s i : n i l = " t r u e " / > < T P E x e c u t a b l e   x m l n s = " 9 d 0 3 5 d 7 d - 0 2 e 5 - 4 a 0 0 - 8 b 6 2 - 9 a 5 5 6 a a b c 7 b 5 "   x s i : n i l = " t r u e " / > < C S X S u b m i s s i o n D a t e   x m l n s = " 9 d 0 3 5 d 7 d - 0 2 e 5 - 4 a 0 0 - 8 b 6 2 - 9 a 5 5 6 a a b c 7 b 5 "   x s i : n i l = " t r u e " / > < C S X U p d a t e   x m l n s = " 9 d 0 3 5 d 7 d - 0 2 e 5 - 4 a 0 0 - 8 b 6 2 - 9 a 5 5 6 a a b c 7 b 5 " > f a l s e < / C S X U p d a t e > < A s s e t T y p e   x m l n s = " 9 d 0 3 5 d 7 d - 0 2 e 5 - 4 a 0 0 - 8 b 6 2 - 9 a 5 5 6 a a b c 7 b 5 " > T P < / A s s e t T y p e > < A p p r o v a l L o g   x m l n s = " 9 d 0 3 5 d 7 d - 0 2 e 5 - 4 a 0 0 - 8 b 6 2 - 9 a 5 5 6 a a b c 7 b 5 "   x s i : n i l = " t r u e " / > < B u g N u m b e r   x m l n s = " 9 d 0 3 5 d 7 d - 0 2 e 5 - 4 a 0 0 - 8 b 6 2 - 9 a 5 5 6 a a b c 7 b 5 "   x s i : n i l = " t r u e " / > < O r i g i n A s s e t   x m l n s = " 9 d 0 3 5 d 7 d - 0 2 e 5 - 4 a 0 0 - 8 b 6 2 - 9 a 5 5 6 a a b c 7 b 5 "   x s i : n i l = " t r u e " / > < T P C o m p o n e n t   x m l n s = " 9 d 0 3 5 d 7 d - 0 2 e 5 - 4 a 0 0 - 8 b 6 2 - 9 a 5 5 6 a a b c 7 b 5 "   x s i : n i l = " t r u e " / > < M i l e s t o n e   x m l n s = " 9 d 0 3 5 d 7 d - 0 2 e 5 - 4 a 0 0 - 8 b 6 2 - 9 a 5 5 6 a a b c 7 b 5 "   x s i : n i l = " t r u e " / > < R e c o m m e n d a t i o n s M o d i f i e r   x m l n s = " 9 d 0 3 5 d 7 d - 0 2 e 5 - 4 a 0 0 - 8 b 6 2 - 9 a 5 5 6 a a b c 7 b 5 "   x s i : n i l = " t r u e " / > < C o m p o n e n t   x m l n s = " 9 1 e 8 d 5 5 9 - 4 d 5 4 - 4 6 0 d - b a 5 8 - 5 d 5 0 2 7 f 8 8 b 4 d "   x s i : n i l = " t r u e " / > < D e s c r i p t i o n 0   x m l n s = " 9 1 e 8 d 5 5 9 - 4 d 5 4 - 4 6 0 d - b a 5 8 - 5 d 5 0 2 7 f 8 8 b 4 d "   x s i : n i l = " t r u e " / > < A s s e t I d   x m l n s = " 9 d 0 3 5 d 7 d - 0 2 e 5 - 4 a 0 0 - 8 b 6 2 - 9 a 5 5 6 a a b c 7 b 5 " > T P 1 0 2 8 2 0 0 5 4 < / A s s e t I d > < P o l i c h e c k W o r d s   x m l n s = " 9 d 0 3 5 d 7 d - 0 2 e 5 - 4 a 0 0 - 8 b 6 2 - 9 a 5 5 6 a a b c 7 b 5 "   x s i : n i l = " t r u e " / > < T P L a u n c h H e l p L i n k   x m l n s = " 9 d 0 3 5 d 7 d - 0 2 e 5 - 4 a 0 0 - 8 b 6 2 - 9 a 5 5 6 a a b c 7 b 5 "   x s i : n i l = " t r u e " / > < I n t l L o c P r i o r i t y   x m l n s = " 9 d 0 3 5 d 7 d - 0 2 e 5 - 4 a 0 0 - 8 b 6 2 - 9 a 5 5 6 a a b c 7 b 5 "   x s i : n i l = " t r u e " / > < T P A p p l i c a t i o n   x m l n s = " 9 d 0 3 5 d 7 d - 0 2 e 5 - 4 a 0 0 - 8 b 6 2 - 9 a 5 5 6 a a b c 7 b 5 "   x s i : n i l = " t r u e " / > < I n t l L a n g R e v i e w e r   x m l n s = " 9 d 0 3 5 d 7 d - 0 2 e 5 - 4 a 0 0 - 8 b 6 2 - 9 a 5 5 6 a a b c 7 b 5 "   x s i : n i l = " t r u e " / > < H a n d o f f T o M S D N   x m l n s = " 9 d 0 3 5 d 7 d - 0 2 e 5 - 4 a 0 0 - 8 b 6 2 - 9 a 5 5 6 a a b c 7 b 5 "   x s i : n i l = " t r u e " / > < P l a n n e d P u b D a t e   x m l n s = " 9 d 0 3 5 d 7 d - 0 2 e 5 - 4 a 0 0 - 8 b 6 2 - 9 a 5 5 6 a a b c 7 b 5 "   x s i : n i l = " t r u e " / > < C r a w l F o r D e p e n d e n c i e s   x m l n s = " 9 d 0 3 5 d 7 d - 0 2 e 5 - 4 a 0 0 - 8 b 6 2 - 9 a 5 5 6 a a b c 7 b 5 " > f a l s e < / C r a w l F o r D e p e n d e n c i e s > < L o c L a s t L o c A t t e m p t V e r s i o n L o o k u p   x m l n s = " 9 d 0 3 5 d 7 d - 0 2 e 5 - 4 a 0 0 - 8 b 6 2 - 9 a 5 5 6 a a b c 7 b 5 " > 8 1 0 1 9 3 < / L o c L a s t L o c A t t e m p t V e r s i o n L o o k u p > < T r u s t L e v e l   x m l n s = " 9 d 0 3 5 d 7 d - 0 2 e 5 - 4 a 0 0 - 8 b 6 2 - 9 a 5 5 6 a a b c 7 b 5 " > 1   M i c r o s o f t   M a n a g e d   C o n t e n t < / T r u s t L e v e l > < C a m p a i g n T a g s T a x H T F i e l d 0   x m l n s = " 9 d 0 3 5 d 7 d - 0 2 e 5 - 4 a 0 0 - 8 b 6 2 - 9 a 5 5 6 a a b c 7 b 5 " > < T e r m s   x m l n s = " h t t p : / / s c h e m a s . m i c r o s o f t . c o m / o f f i c e / i n f o p a t h / 2 0 0 7 / P a r t n e r C o n t r o l s " > < / T e r m s > < / C a m p a i g n T a g s T a x H T F i e l d 0 > < T P N a m e s p a c e   x m l n s = " 9 d 0 3 5 d 7 d - 0 2 e 5 - 4 a 0 0 - 8 b 6 2 - 9 a 5 5 6 a a b c 7 b 5 "   x s i : n i l = " t r u e " / > < T a x C a t c h A l l   x m l n s = " 9 d 0 3 5 d 7 d - 0 2 e 5 - 4 a 0 0 - 8 b 6 2 - 9 a 5 5 6 a a b c 7 b 5 " / > < I s S e a r c h a b l e   x m l n s = " 9 d 0 3 5 d 7 d - 0 2 e 5 - 4 a 0 0 - 8 b 6 2 - 9 a 5 5 6 a a b c 7 b 5 " > t r u e < / I s S e a r c h a b l e > < T e m p l a t e T e m p l a t e T y p e   x m l n s = " 9 d 0 3 5 d 7 d - 0 2 e 5 - 4 a 0 0 - 8 b 6 2 - 9 a 5 5 6 a a b c 7 b 5 " > P o w e r P o i n t   1 2   D e f a u l t < / T e m p l a t e T e m p l a t e T y p e > < M a r k e t s   x m l n s = " 9 d 0 3 5 d 7 d - 0 2 e 5 - 4 a 0 0 - 8 b 6 2 - 9 a 5 5 6 a a b c 7 b 5 " / > < I n t l L a n g R e v i e w   x m l n s = " 9 d 0 3 5 d 7 d - 0 2 e 5 - 4 a 0 0 - 8 b 6 2 - 9 a 5 5 6 a a b c 7 b 5 " > f a l s e < / I n t l L a n g R e v i e w > < U A P r o j e c t e d T o t a l W o r d s   x m l n s = " 9 d 0 3 5 d 7 d - 0 2 e 5 - 4 a 0 0 - 8 b 6 2 - 9 a 5 5 6 a a b c 7 b 5 "   x s i : n i l = " t r u e " / > < O u t p u t C a c h i n g O n   x m l n s = " 9 d 0 3 5 d 7 d - 0 2 e 5 - 4 a 0 0 - 8 b 6 2 - 9 a 5 5 6 a a b c 7 b 5 " > f a l s e < / O u t p u t C a c h i n g O n > < A v e r a g e R a t i n g   x m l n s = " 9 d 0 3 5 d 7 d - 0 2 e 5 - 4 a 0 0 - 8 b 6 2 - 9 a 5 5 6 a a b c 7 b 5 "   x s i : n i l = " t r u e " / > < A P A u t h o r   x m l n s = " 9 d 0 3 5 d 7 d - 0 2 e 5 - 4 a 0 0 - 8 b 6 2 - 9 a 5 5 6 a a b c 7 b 5 " > < U s e r I n f o > < D i s p l a y N a m e > < / D i s p l a y N a m e > < A c c o u n t I d > 2 7 2 1 < / A c c o u n t I d > < A c c o u n t T y p e / > < / U s e r I n f o > < / A P A u t h o r > < T P C o m m a n d L i n e   x m l n s = " 9 d 0 3 5 d 7 d - 0 2 e 5 - 4 a 0 0 - 8 b 6 2 - 9 a 5 5 6 a a b c 7 b 5 "   x s i : n i l = " t r u e " / > < L o c M a n u a l T e s t R e q u i r e d   x m l n s = " 9 d 0 3 5 d 7 d - 0 2 e 5 - 4 a 0 0 - 8 b 6 2 - 9 a 5 5 6 a a b c 7 b 5 " > f a l s e < / L o c M a n u a l T e s t R e q u i r e d > < T P A p p V e r s i o n   x m l n s = " 9 d 0 3 5 d 7 d - 0 2 e 5 - 4 a 0 0 - 8 b 6 2 - 9 a 5 5 6 a a b c 7 b 5 "   x s i : n i l = " t r u e " / > < E d i t o r i a l S t a t u s   x m l n s = " 9 d 0 3 5 d 7 d - 0 2 e 5 - 4 a 0 0 - 8 b 6 2 - 9 a 5 5 6 a a b c 7 b 5 "   x s i : n i l = " t r u e " / > < L a s t M o d i f i e d D a t e T i m e   x m l n s = " 9 d 0 3 5 d 7 d - 0 2 e 5 - 4 a 0 0 - 8 b 6 2 - 9 a 5 5 6 a a b c 7 b 5 "   x s i : n i l = " t r u e " / > < T P L a u n c h H e l p L i n k T y p e   x m l n s = " 9 d 0 3 5 d 7 d - 0 2 e 5 - 4 a 0 0 - 8 b 6 2 - 9 a 5 5 6 a a b c 7 b 5 " > T e m p l a t e < / T P L a u n c h H e l p L i n k T y p e > < O r i g i n a l R e l e a s e   x m l n s = " 9 d 0 3 5 d 7 d - 0 2 e 5 - 4 a 0 0 - 8 b 6 2 - 9 a 5 5 6 a a b c 7 b 5 " > 1 4 < / O r i g i n a l R e l e a s e > < S c e n a r i o T a g s T a x H T F i e l d 0   x m l n s = " 9 d 0 3 5 d 7 d - 0 2 e 5 - 4 a 0 0 - 8 b 6 2 - 9 a 5 5 6 a a b c 7 b 5 " > < T e r m s   x m l n s = " h t t p : / / s c h e m a s . m i c r o s o f t . c o m / o f f i c e / i n f o p a t h / 2 0 0 7 / P a r t n e r C o n t r o l s " > < / T e r m s > < / S c e n a r i o T a g s T a x H T F i e l d 0 > < L o c a l i z a t i o n T a g s T a x H T F i e l d 0   x m l n s = " 9 d 0 3 5 d 7 d - 0 2 e 5 - 4 a 0 0 - 8 b 6 2 - 9 a 5 5 6 a a b c 7 b 5 " > < T e r m s   x m l n s = " h t t p : / / s c h e m a s . m i c r o s o f t . c o m / o f f i c e / i n f o p a t h / 2 0 0 7 / P a r t n e r C o n t r o l s " > < / T e r m s > < / L o c a l i z a t i o n T a g s T a x H T F i e l d 0 > < L o c M a r k e t G r o u p T i e r s 2   x m l n s = " 9 d 0 3 5 d 7 d - 0 2 e 5 - 4 a 0 0 - 8 b 6 2 - 9 a 5 5 6 a a b c 7 b 5 "   x s i : n i l = " t r u e " / > < / d o c u m e n t M a n a g e m e n t > < / p : p r o p e r t i e s > 
</file>

<file path=customXml/item3.xml>��< ? m s o - c o n t e n t T y p e ? > < F o r m T e m p l a t e s   x m l n s = " h t t p : / / s c h e m a s . m i c r o s o f t . c o m / s h a r e p o i n t / v 3 / c o n t e n t t y p e / f o r m s " > < D i s p l a y > D o c u m e n t L i b r a r y F o r m < / D i s p l a y > < E d i t > A s s e t E d i t F o r m < / E d i t > < N e w > D o c u m e n t L i b r a r y F o r m < / N e w > < / F o r m T e m p l a t e s > 
</file>

<file path=customXml/itemProps1.xml><?xml version="1.0" encoding="utf-8"?>
<ds:datastoreItem xmlns:ds="http://schemas.openxmlformats.org/officeDocument/2006/customXml" ds:itemID="{E992E7B5-D741-495A-AED3-70F8B0E63412}">
  <ds:schemaRefs/>
</ds:datastoreItem>
</file>

<file path=customXml/itemProps2.xml><?xml version="1.0" encoding="utf-8"?>
<ds:datastoreItem xmlns:ds="http://schemas.openxmlformats.org/officeDocument/2006/customXml" ds:itemID="{55A078C9-F28F-4B2A-93B1-EAE79817DEC2}">
  <ds:schemaRefs/>
</ds:datastoreItem>
</file>

<file path=customXml/itemProps3.xml><?xml version="1.0" encoding="utf-8"?>
<ds:datastoreItem xmlns:ds="http://schemas.openxmlformats.org/officeDocument/2006/customXml" ds:itemID="{303DF958-5514-4CBD-8104-CAFDFF0B7966}">
  <ds:schemaRefs/>
</ds:datastoreItem>
</file>

<file path=docProps/app.xml><?xml version="1.0" encoding="utf-8"?>
<Properties xmlns="http://schemas.openxmlformats.org/officeDocument/2006/extended-properties" xmlns:vt="http://schemas.openxmlformats.org/officeDocument/2006/docPropsVTypes">
  <Template>Презентация День открытых дверей</Template>
  <TotalTime>0</TotalTime>
  <Words>4523</Words>
  <Application>WPS Presentation</Application>
  <PresentationFormat>Экран (4:3)</PresentationFormat>
  <Paragraphs>107</Paragraphs>
  <Slides>19</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vt:i4>
      </vt:variant>
    </vt:vector>
  </HeadingPairs>
  <TitlesOfParts>
    <vt:vector size="29" baseType="lpstr">
      <vt:lpstr>Arial</vt:lpstr>
      <vt:lpstr>SimSun</vt:lpstr>
      <vt:lpstr>Wingdings</vt:lpstr>
      <vt:lpstr>Times New Roman</vt:lpstr>
      <vt:lpstr>Georgia</vt:lpstr>
      <vt:lpstr>Verdana</vt:lpstr>
      <vt:lpstr>Calibri</vt:lpstr>
      <vt:lpstr>Microsoft YaHei</vt:lpstr>
      <vt:lpstr>Arial Unicode MS</vt:lpstr>
      <vt:lpstr>ParentOpnHse</vt:lpstr>
      <vt:lpstr>Олимпиады по английскому языку:</vt:lpstr>
      <vt:lpstr>Введение</vt:lpstr>
      <vt:lpstr>Listening</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ДЕНЬ ОТКРЫТЫХ ДВЕРЕЙ</dc:title>
  <dc:creator>Admin</dc:creator>
  <cp:lastModifiedBy>Admin</cp:lastModifiedBy>
  <cp:revision>141</cp:revision>
  <dcterms:created xsi:type="dcterms:W3CDTF">2023-10-29T18:29:00Z</dcterms:created>
  <dcterms:modified xsi:type="dcterms:W3CDTF">2024-07-31T06:58:31Z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TC010170701049</vt:lpwstr>
  </property>
  <property fmtid="{D5CDD505-2E9C-101B-9397-08002B2CF9AE}" pid="3" name="InternalTags">
    <vt:lpwstr/>
  </property>
  <property fmtid="{D5CDD505-2E9C-101B-9397-08002B2CF9AE}" pid="4" name="ContentTypeId">
    <vt:lpwstr>0x010100BB2780C3CC07BD4BAA623FF9571645580400D1570604EA743043A2641365C0E91715</vt:lpwstr>
  </property>
  <property fmtid="{D5CDD505-2E9C-101B-9397-08002B2CF9AE}" pid="5" name="FeatureTags">
    <vt:lpwstr/>
  </property>
  <property fmtid="{D5CDD505-2E9C-101B-9397-08002B2CF9AE}" pid="6" name="LocalizationTags">
    <vt:lpwstr/>
  </property>
  <property fmtid="{D5CDD505-2E9C-101B-9397-08002B2CF9AE}" pid="7" name="ScenarioTags">
    <vt:lpwstr/>
  </property>
  <property fmtid="{D5CDD505-2E9C-101B-9397-08002B2CF9AE}" pid="8" name="CampaignTags">
    <vt:lpwstr/>
  </property>
  <property fmtid="{D5CDD505-2E9C-101B-9397-08002B2CF9AE}" pid="9" name="Order">
    <vt:r8>12948800</vt:r8>
  </property>
  <property fmtid="{D5CDD505-2E9C-101B-9397-08002B2CF9AE}" pid="10" name="HiddenCategoryTags">
    <vt:lpwstr/>
  </property>
  <property fmtid="{D5CDD505-2E9C-101B-9397-08002B2CF9AE}" pid="11" name="ImageGenStatus">
    <vt:i4>0</vt:i4>
  </property>
  <property fmtid="{D5CDD505-2E9C-101B-9397-08002B2CF9AE}" pid="12" name="CategoryTags">
    <vt:lpwstr/>
  </property>
  <property fmtid="{D5CDD505-2E9C-101B-9397-08002B2CF9AE}" pid="13" name="Applications">
    <vt:lpwstr/>
  </property>
  <property fmtid="{D5CDD505-2E9C-101B-9397-08002B2CF9AE}" pid="14" name="LocMarketGroupTiers">
    <vt:lpwstr>,t:Tier 1,t:Tier 2,t:Tier 3,</vt:lpwstr>
  </property>
  <property fmtid="{D5CDD505-2E9C-101B-9397-08002B2CF9AE}" pid="15" name="ICV">
    <vt:lpwstr>71385B8EA68849209AFF9906486235F4_12</vt:lpwstr>
  </property>
  <property fmtid="{D5CDD505-2E9C-101B-9397-08002B2CF9AE}" pid="16" name="KSOProductBuildVer">
    <vt:lpwstr>1049-12.2.0.17153</vt:lpwstr>
  </property>
</Properties>
</file>