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58" r:id="rId5"/>
    <p:sldId id="259" r:id="rId6"/>
    <p:sldId id="272" r:id="rId7"/>
    <p:sldId id="273" r:id="rId8"/>
    <p:sldId id="274" r:id="rId9"/>
    <p:sldId id="275" r:id="rId10"/>
    <p:sldId id="269" r:id="rId11"/>
    <p:sldId id="264" r:id="rId12"/>
    <p:sldId id="266" r:id="rId13"/>
    <p:sldId id="267" r:id="rId14"/>
    <p:sldId id="268" r:id="rId15"/>
    <p:sldId id="277" r:id="rId16"/>
    <p:sldId id="278" r:id="rId17"/>
    <p:sldId id="279" r:id="rId18"/>
    <p:sldId id="28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87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2.pn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947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9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06806"/>
            <a:ext cx="9144001" cy="619665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829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91680" y="116632"/>
            <a:ext cx="4680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Check yourself</a:t>
            </a:r>
            <a:endParaRPr lang="ru-RU" sz="40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8082" y="850840"/>
            <a:ext cx="83529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woman still can’t find her place in her life. 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woman felt disoriented and insecure.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woman is afraid of travelling alone.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Tx/>
              <a:buAutoNum type="arabi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Travelling is her way to feel confident and to grow.</a:t>
            </a:r>
          </a:p>
          <a:p>
            <a:pPr marL="342900" lvl="0" indent="-342900">
              <a:lnSpc>
                <a:spcPct val="150000"/>
              </a:lnSpc>
              <a:buFontTx/>
              <a:buAutoNum type="arabi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woman believes that travelling can help everyone to feel better.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677486" y="1556792"/>
            <a:ext cx="1040670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TRUE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962266" y="2835999"/>
            <a:ext cx="1040670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TRUE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99792" y="4107995"/>
            <a:ext cx="1040670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TRUE</a:t>
            </a:r>
            <a:endParaRPr lang="en-US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51115" y="850840"/>
            <a:ext cx="1154098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FALSE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564058" y="2136759"/>
            <a:ext cx="11540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FALSE</a:t>
            </a:r>
          </a:p>
        </p:txBody>
      </p:sp>
    </p:spTree>
    <p:extLst>
      <p:ext uri="{BB962C8B-B14F-4D97-AF65-F5344CB8AC3E}">
        <p14:creationId xmlns:p14="http://schemas.microsoft.com/office/powerpoint/2010/main" val="3753922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161" y="3250448"/>
            <a:ext cx="4443367" cy="3514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4" y="3645024"/>
            <a:ext cx="4389490" cy="3120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s://kartin.papik.pro/uploads/posts/2023-07/1688528317_kartin-papik-pro-p-kartinki-leto-pokhod-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155" y="29410"/>
            <a:ext cx="4235288" cy="282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9"/>
          <a:stretch/>
        </p:blipFill>
        <p:spPr bwMode="auto">
          <a:xfrm>
            <a:off x="38494" y="31621"/>
            <a:ext cx="4039484" cy="3154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2123728" y="2132856"/>
            <a:ext cx="4896544" cy="181352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Different kinds </a:t>
            </a:r>
          </a:p>
          <a:p>
            <a:pPr algn="ctr"/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of travelling</a:t>
            </a:r>
            <a:endParaRPr lang="ru-RU" sz="40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965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222" y="116244"/>
            <a:ext cx="4104456" cy="2736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39"/>
          <a:stretch/>
        </p:blipFill>
        <p:spPr bwMode="auto">
          <a:xfrm>
            <a:off x="190194" y="116244"/>
            <a:ext cx="3899893" cy="2736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6"/>
          <a:stretch/>
        </p:blipFill>
        <p:spPr bwMode="auto">
          <a:xfrm>
            <a:off x="1979712" y="3665894"/>
            <a:ext cx="4635027" cy="3087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192" y="2856317"/>
            <a:ext cx="41070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Camel riding in Morocco</a:t>
            </a:r>
            <a:endParaRPr lang="ru-RU" sz="2800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25222" y="2870583"/>
            <a:ext cx="3995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Sledding in Russia</a:t>
            </a:r>
            <a:endParaRPr lang="ru-RU" sz="2800" b="1" i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3648701"/>
            <a:ext cx="39124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</a:lstStyle>
          <a:p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Ice diving in the Arctic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АУДИО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468600" y="6118994"/>
            <a:ext cx="262816" cy="26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56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62540"/>
              </p:ext>
            </p:extLst>
          </p:nvPr>
        </p:nvGraphicFramePr>
        <p:xfrm>
          <a:off x="179512" y="121920"/>
          <a:ext cx="8784976" cy="643128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6253712"/>
                <a:gridCol w="2531264"/>
              </a:tblGrid>
              <a:tr h="361512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What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can you do there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beautiful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mysterious</a:t>
                      </a:r>
                      <a:r>
                        <a:rPr kumimoji="0" lang="en-US" sz="2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amazing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incredible</a:t>
                      </a:r>
                      <a:endParaRPr kumimoji="0" lang="en-US" sz="2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wonderful</a:t>
                      </a:r>
                    </a:p>
                    <a:p>
                      <a:pPr marL="357188" marR="0" lvl="0" indent="-357188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enjoyable</a:t>
                      </a:r>
                    </a:p>
                    <a:p>
                      <a:pPr marL="357188" marR="0" lvl="0" indent="-357188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relaxing</a:t>
                      </a:r>
                    </a:p>
                    <a:p>
                      <a:pPr marL="357188" marR="0" lvl="0" indent="-357188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dangerous</a:t>
                      </a:r>
                    </a:p>
                    <a:p>
                      <a:pPr marL="357188" marR="0" lvl="0" indent="-357188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peaceful</a:t>
                      </a:r>
                    </a:p>
                    <a:p>
                      <a:pPr marL="357188" marR="0" lvl="0" indent="-357188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comfortable</a:t>
                      </a:r>
                    </a:p>
                    <a:p>
                      <a:pPr marL="357188" marR="0" lvl="0" indent="-357188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famous</a:t>
                      </a:r>
                    </a:p>
                    <a:p>
                      <a:pPr marL="357188" marR="0" lvl="0" indent="-357188" algn="l" defTabSz="914400" rtl="0" eaLnBrk="1" fontAlgn="auto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US" sz="2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exciting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61512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Sledding in Russia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924057"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drive a reindeer sled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travel through the valleys of the Lena River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travel over the frozen landscape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spend evenings in traditional Russian family homes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enjoy home-cooked meals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learn about the rich culture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to see amazing wildlife</a:t>
                      </a:r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982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Ice diving in the Arctic</a:t>
                      </a:r>
                      <a:endParaRPr lang="ru-RU" sz="2000" b="1" i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i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146049">
                <a:tc>
                  <a:txBody>
                    <a:bodyPr/>
                    <a:lstStyle/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icy waters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see strange unique world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explore the region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enjoy</a:t>
                      </a:r>
                      <a:r>
                        <a:rPr lang="en-U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the scenery and wildlife above the ocean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342900" indent="-342900">
                        <a:buFont typeface="Arial" pitchFamily="34" charset="0"/>
                        <a:buChar char="•"/>
                      </a:pP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9829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Camel riding in Morocco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2000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175745">
                <a:tc>
                  <a:txBody>
                    <a:bodyPr/>
                    <a:lstStyle/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spend a night in a tent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visit traditional villages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see the Atlas mountains</a:t>
                      </a:r>
                    </a:p>
                    <a:p>
                      <a:pPr marL="342900" indent="-342900">
                        <a:buFont typeface="Arial" pitchFamily="34" charset="0"/>
                        <a:buChar char="•"/>
                      </a:pPr>
                      <a:r>
                        <a:rPr lang="en-U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relax on the beautiful beaches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342900" indent="-342900">
                        <a:buFont typeface="Arial" pitchFamily="34" charset="0"/>
                        <a:buChar char="•"/>
                      </a:pP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79512" y="908720"/>
            <a:ext cx="6264696" cy="22322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3556871"/>
            <a:ext cx="6264696" cy="12961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5229200"/>
            <a:ext cx="6264696" cy="12961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3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619672" y="116632"/>
            <a:ext cx="5616624" cy="9361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080120"/>
          </a:xfrm>
        </p:spPr>
        <p:txBody>
          <a:bodyPr/>
          <a:lstStyle/>
          <a:p>
            <a:r>
              <a:rPr lang="en-US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Nagorny</a:t>
            </a:r>
            <a:r>
              <a:rPr lang="en-US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village</a:t>
            </a:r>
            <a:endParaRPr lang="ru-RU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1"/>
          <a:stretch/>
        </p:blipFill>
        <p:spPr bwMode="auto">
          <a:xfrm>
            <a:off x="537546" y="1484784"/>
            <a:ext cx="8182085" cy="4423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051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sun1-27.userapi.com/s/v1/ig2/7LZMdXdA8gte-vD-U-GAChLQEcB5SBrmiRpM4bRhZC1NitVUGJ4sy8BYtdymM1vbhjTsxI6k5MWg6Hly5NePARhP.jpg?size=389x389&amp;quality=95&amp;crop=7,2,389,389&amp;ava=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" t="11706" r="-578" b="13133"/>
          <a:stretch/>
        </p:blipFill>
        <p:spPr bwMode="auto">
          <a:xfrm>
            <a:off x="1547664" y="980728"/>
            <a:ext cx="5760640" cy="432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8" t="1934" r="6698" b="-1934"/>
          <a:stretch/>
        </p:blipFill>
        <p:spPr bwMode="auto">
          <a:xfrm>
            <a:off x="1536075" y="980728"/>
            <a:ext cx="5796198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 descr="https://sun1-16.userapi.com/s/v1/ig2/qZIcqOvFGXyosVYogbY73WARZ-pGtaWLRs6fBlbVVhwO5_fnyVTPiCDD1LpYT88ylI7Kf1cktUE8nFMUpQrASOLl.jpg?size=360x360&amp;quality=96&amp;crop=15,0,360,360&amp;ava=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46"/>
          <a:stretch/>
        </p:blipFill>
        <p:spPr bwMode="auto">
          <a:xfrm>
            <a:off x="1369248" y="980728"/>
            <a:ext cx="5976664" cy="4647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s://sun9-18.userapi.com/impf/c850728/v850728163/2350d/1S0UtUhdxZY.jpg?size=1280x853&amp;quality=96&amp;sign=d375c48c06aa4c6a145330ca0611a731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76"/>
          <a:stretch/>
        </p:blipFill>
        <p:spPr bwMode="auto">
          <a:xfrm>
            <a:off x="1031777" y="1339468"/>
            <a:ext cx="665160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39468"/>
            <a:ext cx="6883036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 descr="https://img-fotki.yandex.ru/get/9161/199663554.25/0_12e23b_eda28c31_XL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33266"/>
            <a:ext cx="7183967" cy="5188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84" y="842401"/>
            <a:ext cx="7188180" cy="5169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8480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13" y="260648"/>
            <a:ext cx="3960440" cy="2683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https://img-fotki.yandex.ru/get/9161/199663554.25/0_12e23b_eda28c31_X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06228"/>
            <a:ext cx="4152195" cy="2710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https://sun1-16.userapi.com/s/v1/ig2/qZIcqOvFGXyosVYogbY73WARZ-pGtaWLRs6fBlbVVhwO5_fnyVTPiCDD1LpYT88ylI7Kf1cktUE8nFMUpQrASOLl.jpg?size=360x360&amp;quality=96&amp;crop=15,0,360,360&amp;ava=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87"/>
          <a:stretch/>
        </p:blipFill>
        <p:spPr bwMode="auto">
          <a:xfrm>
            <a:off x="179512" y="3645024"/>
            <a:ext cx="3982208" cy="273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3645024"/>
            <a:ext cx="4296212" cy="2873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5373" y="1988841"/>
            <a:ext cx="4399161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277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61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dzeninfra.ru/get-zen_doc/1677529/pub_5bc68749c947d000aa52a4ed_5e1890100be00a00afbcdb45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513" y="1412776"/>
            <a:ext cx="6702865" cy="3943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90023" y="260648"/>
            <a:ext cx="40980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Travelling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47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dzeninfra.ru/get-zen_doc/1677529/pub_5bc68749c947d000aa52a4ed_5e1890100be00a00afbcdb45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0848"/>
            <a:ext cx="477333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90023" y="260648"/>
            <a:ext cx="40980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Travelling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96864" y="1700808"/>
            <a:ext cx="38676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feelings and emotions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some wonderful places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holiday activities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31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9546"/>
            <a:ext cx="7776864" cy="95118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KEY vocabulary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640960" cy="5688632"/>
          </a:xfrm>
        </p:spPr>
        <p:txBody>
          <a:bodyPr numCol="2"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beautiful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mysterious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30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mɪsˈtɪərɪəs</a:t>
            </a:r>
            <a:r>
              <a:rPr lang="en-US" sz="3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amazing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incredible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ɪnˈkredəbl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en-US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7188" indent="-357188"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wonderful</a:t>
            </a:r>
          </a:p>
          <a:p>
            <a:pPr marL="357188" indent="-357188"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enjoyable</a:t>
            </a:r>
          </a:p>
          <a:p>
            <a:pPr marL="0" indent="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2060575" indent="-620713"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relaxing</a:t>
            </a:r>
          </a:p>
          <a:p>
            <a:pPr marL="2060575" indent="-620713"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dangerous</a:t>
            </a:r>
          </a:p>
          <a:p>
            <a:pPr marL="2060575" indent="-620713"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peaceful</a:t>
            </a:r>
          </a:p>
          <a:p>
            <a:pPr marL="2060575" indent="-536575"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comfortable</a:t>
            </a:r>
          </a:p>
          <a:p>
            <a:pPr marL="2060575" indent="-536575"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famous</a:t>
            </a:r>
          </a:p>
          <a:p>
            <a:pPr marL="2060575" indent="-536575"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exciting</a:t>
            </a:r>
          </a:p>
        </p:txBody>
      </p:sp>
    </p:spTree>
    <p:extLst>
      <p:ext uri="{BB962C8B-B14F-4D97-AF65-F5344CB8AC3E}">
        <p14:creationId xmlns:p14="http://schemas.microsoft.com/office/powerpoint/2010/main" val="275477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447484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 beach holiday is…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56176" y="188640"/>
            <a:ext cx="2520280" cy="640871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beautiful</a:t>
            </a:r>
          </a:p>
          <a:p>
            <a:pPr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mysterious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30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mɪsˈtɪərɪəs</a:t>
            </a:r>
            <a:r>
              <a:rPr lang="en-US" sz="3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pPr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amazing</a:t>
            </a:r>
          </a:p>
          <a:p>
            <a:pPr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incredible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ɪnˈkredəbl</a:t>
            </a:r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wonderful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enjoyable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relaxing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dangerous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peaceful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comfortable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famous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exciting</a:t>
            </a:r>
          </a:p>
        </p:txBody>
      </p:sp>
      <p:pic>
        <p:nvPicPr>
          <p:cNvPr id="1026" name="Picture 2" descr="https://www.usue.ru/public/files/loaded/5d808109518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5616624" cy="4178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862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1" y="260648"/>
            <a:ext cx="5760641" cy="1143000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Snowboarding in the 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Apls</a:t>
            </a: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is…</a:t>
            </a:r>
            <a:endParaRPr lang="ru-RU" sz="3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56176" y="188640"/>
            <a:ext cx="2520280" cy="640871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beautiful</a:t>
            </a:r>
          </a:p>
          <a:p>
            <a:pPr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mysterious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30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mɪsˈtɪərɪəs</a:t>
            </a:r>
            <a:r>
              <a:rPr lang="en-US" sz="3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pPr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amazing</a:t>
            </a:r>
          </a:p>
          <a:p>
            <a:pPr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incredible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ɪnˈkredəbl</a:t>
            </a:r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wonderful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enjoyable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relaxing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dangerous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peaceful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comfortable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famous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exciting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58" y="1844824"/>
            <a:ext cx="5405267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836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5616624" cy="1143000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Staying in the five-star hotel is…</a:t>
            </a:r>
            <a:endParaRPr lang="ru-RU" sz="3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56176" y="188640"/>
            <a:ext cx="2520280" cy="640871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beautiful</a:t>
            </a:r>
          </a:p>
          <a:p>
            <a:pPr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mysterious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30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mɪsˈtɪərɪəs</a:t>
            </a:r>
            <a:r>
              <a:rPr lang="en-US" sz="3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pPr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amazing</a:t>
            </a:r>
          </a:p>
          <a:p>
            <a:pPr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incredible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ɪnˈkredəbl</a:t>
            </a:r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wonderful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enjoyable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relaxing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dangerous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peaceful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comfortable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famous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exciting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4" r="18976"/>
          <a:stretch/>
        </p:blipFill>
        <p:spPr bwMode="auto">
          <a:xfrm>
            <a:off x="395536" y="1556792"/>
            <a:ext cx="5584147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836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5616624" cy="1143000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view from a mountain is…</a:t>
            </a:r>
            <a:endParaRPr lang="ru-RU" sz="3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56176" y="188640"/>
            <a:ext cx="2520280" cy="640871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beautiful</a:t>
            </a:r>
          </a:p>
          <a:p>
            <a:pPr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mysterious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30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mɪsˈtɪərɪəs</a:t>
            </a:r>
            <a:r>
              <a:rPr lang="en-US" sz="3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pPr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amazing</a:t>
            </a:r>
          </a:p>
          <a:p>
            <a:pPr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incredible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ɪnˈkredəbl</a:t>
            </a:r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wonderful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enjoyable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relaxing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dangerous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peaceful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comfortable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famous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exciting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32719"/>
            <a:ext cx="5720913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648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5616624" cy="1143000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Bungee jumping is…</a:t>
            </a:r>
            <a:endParaRPr lang="ru-RU" sz="36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56176" y="188640"/>
            <a:ext cx="2520280" cy="6408712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beautiful</a:t>
            </a:r>
          </a:p>
          <a:p>
            <a:pPr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mysterious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sz="30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mɪsˈtɪərɪəs</a:t>
            </a:r>
            <a:r>
              <a:rPr lang="en-US" sz="3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</a:p>
          <a:p>
            <a:pPr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amazing</a:t>
            </a:r>
          </a:p>
          <a:p>
            <a:pPr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incredible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ɪnˈkredəbl</a:t>
            </a:r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wonderful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enjoyable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relaxing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dangerous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peaceful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comfortable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famous</a:t>
            </a:r>
          </a:p>
          <a:p>
            <a:pPr marL="357188" indent="-357188">
              <a:lnSpc>
                <a:spcPct val="120000"/>
              </a:lnSpc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exciting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4" r="10143"/>
          <a:stretch/>
        </p:blipFill>
        <p:spPr bwMode="auto">
          <a:xfrm>
            <a:off x="251520" y="1772816"/>
            <a:ext cx="5638411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579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345</Words>
  <Application>Microsoft Office PowerPoint</Application>
  <PresentationFormat>Экран (4:3)</PresentationFormat>
  <Paragraphs>132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KEY vocabulary</vt:lpstr>
      <vt:lpstr>A beach holiday is…</vt:lpstr>
      <vt:lpstr>Snowboarding in the Apls is…</vt:lpstr>
      <vt:lpstr>Staying in the five-star hotel is…</vt:lpstr>
      <vt:lpstr>The view from a mountain is…</vt:lpstr>
      <vt:lpstr>Bungee jumping is…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Nagorny village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XxX</dc:creator>
  <cp:lastModifiedBy>XxX</cp:lastModifiedBy>
  <cp:revision>46</cp:revision>
  <dcterms:created xsi:type="dcterms:W3CDTF">2024-03-27T10:53:41Z</dcterms:created>
  <dcterms:modified xsi:type="dcterms:W3CDTF">2024-04-08T12:18:46Z</dcterms:modified>
</cp:coreProperties>
</file>