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83" r:id="rId17"/>
    <p:sldId id="275" r:id="rId18"/>
    <p:sldId id="276" r:id="rId19"/>
    <p:sldId id="279" r:id="rId20"/>
    <p:sldId id="277" r:id="rId21"/>
    <p:sldId id="281" r:id="rId22"/>
    <p:sldId id="278" r:id="rId23"/>
    <p:sldId id="284" r:id="rId24"/>
    <p:sldId id="28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5990" autoAdjust="0"/>
  </p:normalViewPr>
  <p:slideViewPr>
    <p:cSldViewPr>
      <p:cViewPr varScale="1">
        <p:scale>
          <a:sx n="108" d="100"/>
          <a:sy n="108" d="100"/>
        </p:scale>
        <p:origin x="-10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2;&#1072;&#1089;&#1090;&#1077;&#1088;%20&#1082;&#1083;&#1072;&#1089;&#1089;\Pjotr_Ilich_CHajjkovskijj_-_Na_trojjke_48324283.mp3" TargetMode="Externa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52;&#1072;&#1089;&#1090;&#1077;&#1088;%20&#1082;&#1083;&#1072;&#1089;&#1089;\&#1055;.&#1048;.%20&#1063;&#1072;&#1081;&#1082;&#1086;&#1074;&#1089;&#1082;&#1080;&#1081;%20-%20&#1042;&#1088;&#1077;&#1084;&#1077;&#1085;&#1072;%20&#1075;&#1086;&#1076;&#1072;,%20&#1079;&#1080;&#1084;&#1072;_%20&#1103;&#1085;&#1074;&#1072;&#1088;&#1100;%20(www.hotplayer.ru)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57224" y="142852"/>
            <a:ext cx="807249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общеобразовательное учреждение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Средняя общеобразовательная школа имени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Героя Советского Союза Ивана Ивановича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Масленникова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Озинского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района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Саратовской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области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28596" y="2714620"/>
            <a:ext cx="843500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Мастер-класс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«Проектная деятельность на уроках литературного чтения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начальной школе»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14314" y="4643446"/>
            <a:ext cx="892968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Подготовила: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Сергеева Наталия Георгиевна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учитель начальных классов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кв. категория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43372" y="62865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2023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32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0_62c0_82dfb0b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80513" cy="70469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81813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снег идет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907704" y="548680"/>
            <a:ext cx="4680520" cy="547260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аталия\Saved Games\Desktop\6050b8c231be920c1d49a7594c811331_cut-photo.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4038" y="0"/>
            <a:ext cx="5495925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PicsDeskto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1" y="-161063"/>
            <a:ext cx="9144000" cy="702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xmlns:mc="http://schemas.openxmlformats.org/markup-compatibility/2006" val="808080" mc:Ignorable="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124744"/>
            <a:ext cx="4499992" cy="432048"/>
          </a:xfrm>
        </p:spPr>
        <p:txBody>
          <a:bodyPr>
            <a:no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Зима 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произведениях великих</a:t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художников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51229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7880" y="149690"/>
            <a:ext cx="6300701" cy="5920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2123728" y="6093296"/>
            <a:ext cx="42979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И.Саврасов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«Зима»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985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6632"/>
            <a:ext cx="6696025" cy="6128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763688" y="6237311"/>
            <a:ext cx="54938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А.Пластов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«Первый снег»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66355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4824536" cy="4594522"/>
          </a:xfrm>
        </p:spPr>
        <p:txBody>
          <a:bodyPr>
            <a:noAutofit/>
          </a:bodyPr>
          <a:lstStyle/>
          <a:p>
            <a:r>
              <a:rPr lang="ru-RU" sz="8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onotype Corsiva" pitchFamily="66" charset="0"/>
              </a:rPr>
              <a:t>Зимняя </a:t>
            </a:r>
            <a:br>
              <a:rPr lang="ru-RU" sz="8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onotype Corsiva" pitchFamily="66" charset="0"/>
              </a:rPr>
            </a:br>
            <a:r>
              <a:rPr lang="ru-RU" sz="8000" b="1" i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Monotype Corsiva" pitchFamily="66" charset="0"/>
              </a:rPr>
              <a:t>      сказка</a:t>
            </a:r>
            <a:endParaRPr lang="ru-RU" sz="8000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левита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625" y="287338"/>
            <a:ext cx="7343775" cy="5616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2627784" y="6093296"/>
            <a:ext cx="38776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err="1">
                <a:solidFill>
                  <a:srgbClr val="FFFFFF"/>
                </a:solidFill>
                <a:latin typeface="Arial" charset="0"/>
              </a:rPr>
              <a:t>И.Левитан</a:t>
            </a:r>
            <a:r>
              <a:rPr lang="ru-RU" sz="3200" b="1" dirty="0">
                <a:solidFill>
                  <a:srgbClr val="FFFFFF"/>
                </a:solidFill>
                <a:latin typeface="Arial" charset="0"/>
              </a:rPr>
              <a:t> «Март»</a:t>
            </a:r>
          </a:p>
        </p:txBody>
      </p:sp>
    </p:spTree>
    <p:extLst>
      <p:ext uri="{BB962C8B-B14F-4D97-AF65-F5344CB8AC3E}">
        <p14:creationId xmlns:p14="http://schemas.microsoft.com/office/powerpoint/2010/main" xmlns="" val="375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Мастер класс\1471121_6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14290"/>
            <a:ext cx="4246425" cy="590077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6273225"/>
            <a:ext cx="71112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И.Грабарь «Февральская лазурь»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Ю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8640"/>
            <a:ext cx="7056784" cy="5675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1907704" y="5937702"/>
            <a:ext cx="4881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ru-RU" sz="3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К.Юон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 «Русская зима»</a:t>
            </a: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45958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татьяна\Рабочий стол\priroda-2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800" y="0"/>
            <a:ext cx="9347200" cy="7010400"/>
          </a:xfrm>
          <a:prstGeom prst="rect">
            <a:avLst/>
          </a:prstGeom>
          <a:noFill/>
        </p:spPr>
      </p:pic>
      <p:pic>
        <p:nvPicPr>
          <p:cNvPr id="3" name="Pjotr_Ilich_CHajjkovskijj_-_Na_trojjke_4832428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42844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35781289_1227605301_93079859_cd096b278c_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975" y="0"/>
            <a:ext cx="93249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xmlns:mc="http://schemas.openxmlformats.org/markup-compatibility/2006" val="808080" mc:Ignorable="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357158" y="2000240"/>
            <a:ext cx="8229600" cy="2880320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0" cap="none" spc="0" normalizeH="0" baseline="0" noProof="0" dirty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CC"/>
                </a:solidFill>
                <a:effectLst>
                  <a:glow rad="101600">
                    <a:srgbClr val="009DD9">
                      <a:satMod val="175000"/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charset="0"/>
              </a:rPr>
              <a:t>Спасибо </a:t>
            </a:r>
            <a:r>
              <a:rPr kumimoji="0" lang="ru-RU" sz="7200" b="1" i="0" u="none" strike="noStrike" kern="0" cap="none" spc="0" normalizeH="0" baseline="0" noProof="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CC"/>
                </a:solidFill>
                <a:effectLst>
                  <a:glow rad="101600">
                    <a:srgbClr val="009DD9">
                      <a:satMod val="175000"/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charset="0"/>
              </a:rPr>
              <a:t/>
            </a:r>
            <a:br>
              <a:rPr kumimoji="0" lang="ru-RU" sz="7200" b="1" i="0" u="none" strike="noStrike" kern="0" cap="none" spc="0" normalizeH="0" baseline="0" noProof="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CC"/>
                </a:solidFill>
                <a:effectLst>
                  <a:glow rad="101600">
                    <a:srgbClr val="009DD9">
                      <a:satMod val="175000"/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charset="0"/>
              </a:rPr>
            </a:br>
            <a:r>
              <a:rPr kumimoji="0" lang="ru-RU" sz="7200" b="1" i="0" u="none" strike="noStrike" kern="0" cap="none" spc="0" normalizeH="0" baseline="0" noProof="0" dirty="0" smtClean="0">
                <a:ln w="18415" cmpd="sng">
                  <a:solidFill>
                    <a:srgbClr val="0070C0"/>
                  </a:solidFill>
                  <a:prstDash val="solid"/>
                </a:ln>
                <a:solidFill>
                  <a:srgbClr val="FFFFCC"/>
                </a:solidFill>
                <a:effectLst>
                  <a:glow rad="101600">
                    <a:srgbClr val="009DD9">
                      <a:satMod val="175000"/>
                      <a:alpha val="40000"/>
                    </a:srgbClr>
                  </a:glow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Arial" charset="0"/>
              </a:rPr>
              <a:t>за внимание!</a:t>
            </a:r>
            <a:endParaRPr kumimoji="0" lang="ru-RU" sz="7200" b="1" i="0" u="none" strike="noStrike" kern="0" cap="none" spc="0" normalizeH="0" baseline="0" noProof="0" dirty="0">
              <a:ln w="18415" cmpd="sng">
                <a:solidFill>
                  <a:srgbClr val="0070C0"/>
                </a:solidFill>
                <a:prstDash val="solid"/>
              </a:ln>
              <a:solidFill>
                <a:srgbClr val="FFFFCC"/>
              </a:solidFill>
              <a:effectLst>
                <a:glow rad="101600">
                  <a:srgbClr val="009DD9">
                    <a:satMod val="175000"/>
                    <a:alpha val="40000"/>
                  </a:srgb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  <a:uLnTx/>
              <a:uFillTx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71194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.И. Чайковский - Времена года, зима_ январь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-1000164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1000"/>
            <a:ext cx="9144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74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нег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145</TotalTime>
  <Words>77</Words>
  <Application>Microsoft Office PowerPoint</Application>
  <PresentationFormat>Экран (4:3)</PresentationFormat>
  <Paragraphs>20</Paragraphs>
  <Slides>24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Зимняя        сказка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Зима  в произведениях великих художников</vt:lpstr>
      <vt:lpstr>Слайд 18</vt:lpstr>
      <vt:lpstr>Слайд 19</vt:lpstr>
      <vt:lpstr>Слайд 20</vt:lpstr>
      <vt:lpstr>Слайд 21</vt:lpstr>
      <vt:lpstr>Слайд 22</vt:lpstr>
      <vt:lpstr>Слайд 23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Зимняя        сказка</dc:title>
  <cp:lastModifiedBy>наталия</cp:lastModifiedBy>
  <cp:revision>29</cp:revision>
  <dcterms:modified xsi:type="dcterms:W3CDTF">2024-07-31T07:43:00Z</dcterms:modified>
</cp:coreProperties>
</file>