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45B43B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FFBD17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Автор и дата"/>
          <p:cNvSpPr txBox="1"/>
          <p:nvPr>
            <p:ph type="body" sz="quarter" idx="21" hasCustomPrompt="1"/>
          </p:nvPr>
        </p:nvSpPr>
        <p:spPr>
          <a:xfrm>
            <a:off x="3962399" y="10704122"/>
            <a:ext cx="16459201" cy="454344"/>
          </a:xfrm>
          <a:prstGeom prst="rect">
            <a:avLst/>
          </a:prstGeom>
        </p:spPr>
        <p:txBody>
          <a:bodyPr/>
          <a:lstStyle>
            <a:lvl1pPr defTabSz="676909">
              <a:defRPr spc="-22" sz="2296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Автор и дата</a:t>
            </a:r>
          </a:p>
        </p:txBody>
      </p:sp>
      <p:sp>
        <p:nvSpPr>
          <p:cNvPr id="12" name="Заголовок презентации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Заголовок презентации</a:t>
            </a:r>
          </a:p>
        </p:txBody>
      </p:sp>
      <p:sp>
        <p:nvSpPr>
          <p:cNvPr id="13" name="Уровень текста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Только заголовок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16459203" cy="129540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100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2986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10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овестка дня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Заголовок повестки дня"/>
          <p:cNvSpPr txBox="1"/>
          <p:nvPr>
            <p:ph type="title" hasCustomPrompt="1"/>
          </p:nvPr>
        </p:nvSpPr>
        <p:spPr>
          <a:xfrm>
            <a:off x="3962399" y="2295524"/>
            <a:ext cx="16459203" cy="129540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повестки дня</a:t>
            </a:r>
          </a:p>
        </p:txBody>
      </p:sp>
      <p:sp>
        <p:nvSpPr>
          <p:cNvPr id="109" name="Уровень текста 1…"/>
          <p:cNvSpPr txBox="1"/>
          <p:nvPr>
            <p:ph type="body" sz="half" idx="1" hasCustomPrompt="1"/>
          </p:nvPr>
        </p:nvSpPr>
        <p:spPr>
          <a:xfrm>
            <a:off x="3962399" y="4724400"/>
            <a:ext cx="16459203" cy="6289161"/>
          </a:xfrm>
          <a:prstGeom prst="rect">
            <a:avLst/>
          </a:prstGeom>
        </p:spPr>
        <p:txBody>
          <a:bodyPr/>
          <a:lstStyle>
            <a:lvl1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pPr/>
            <a:r>
              <a:t>Темы повестки дня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Подзаголовок повестки дня"/>
          <p:cNvSpPr txBox="1"/>
          <p:nvPr>
            <p:ph type="body" sz="quarter" idx="21" hasCustomPrompt="1"/>
          </p:nvPr>
        </p:nvSpPr>
        <p:spPr>
          <a:xfrm>
            <a:off x="3962399" y="3504836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повестки дня</a:t>
            </a:r>
          </a:p>
        </p:txBody>
      </p:sp>
      <p:sp>
        <p:nvSpPr>
          <p:cNvPr id="11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Информационное сообщение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Уровень текста 1…"/>
          <p:cNvSpPr txBox="1"/>
          <p:nvPr>
            <p:ph type="body" sz="half" idx="1" hasCustomPrompt="1"/>
          </p:nvPr>
        </p:nvSpPr>
        <p:spPr>
          <a:xfrm>
            <a:off x="3962399" y="4152900"/>
            <a:ext cx="16459203" cy="4953001"/>
          </a:xfrm>
          <a:prstGeom prst="rect">
            <a:avLst/>
          </a:prstGeom>
        </p:spPr>
        <p:txBody>
          <a:bodyPr anchor="ctr"/>
          <a:lstStyle>
            <a:lvl1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pPr/>
            <a:r>
              <a:t>Информационное сообщение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Важный факт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Информация о факте"/>
          <p:cNvSpPr txBox="1"/>
          <p:nvPr>
            <p:ph type="body" sz="quarter" idx="21" hasCustomPrompt="1"/>
          </p:nvPr>
        </p:nvSpPr>
        <p:spPr>
          <a:xfrm>
            <a:off x="3962399" y="8061179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Информация о факте</a:t>
            </a:r>
          </a:p>
        </p:txBody>
      </p:sp>
      <p:sp>
        <p:nvSpPr>
          <p:cNvPr id="127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875363"/>
            <a:ext cx="16459203" cy="3202281"/>
          </a:xfrm>
          <a:prstGeom prst="rect">
            <a:avLst/>
          </a:prstGeom>
        </p:spPr>
        <p:txBody>
          <a:bodyPr anchor="b"/>
          <a:lstStyle>
            <a:lvl1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1pPr>
            <a:lvl2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2pPr>
            <a:lvl3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3pPr>
            <a:lvl4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4pPr>
            <a:lvl5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8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Авторство"/>
          <p:cNvSpPr txBox="1"/>
          <p:nvPr>
            <p:ph type="body" sz="quarter" idx="21" hasCustomPrompt="1"/>
          </p:nvPr>
        </p:nvSpPr>
        <p:spPr>
          <a:xfrm>
            <a:off x="3962399" y="10039539"/>
            <a:ext cx="16459203" cy="624460"/>
          </a:xfrm>
          <a:prstGeom prst="rect">
            <a:avLst/>
          </a:prstGeom>
        </p:spPr>
        <p:txBody>
          <a:bodyPr anchor="ctr"/>
          <a:lstStyle>
            <a:lvl1pPr defTabSz="718184">
              <a:defRPr spc="-36" sz="3654"/>
            </a:lvl1pPr>
          </a:lstStyle>
          <a:p>
            <a:pPr/>
            <a:r>
              <a:t>Авторство</a:t>
            </a:r>
          </a:p>
        </p:txBody>
      </p:sp>
      <p:sp>
        <p:nvSpPr>
          <p:cNvPr id="136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848225"/>
            <a:ext cx="16459203" cy="3312319"/>
          </a:xfrm>
          <a:prstGeom prst="rect">
            <a:avLst/>
          </a:prstGeom>
        </p:spPr>
        <p:txBody>
          <a:bodyPr anchor="ctr"/>
          <a:lstStyle>
            <a:lvl1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1pPr>
            <a:lvl2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2pPr>
            <a:lvl3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3pPr>
            <a:lvl4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4pPr>
            <a:lvl5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«Важная цитата»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Море и небо на закате 2"/>
          <p:cNvSpPr/>
          <p:nvPr>
            <p:ph type="pic" sz="quarter" idx="21"/>
          </p:nvPr>
        </p:nvSpPr>
        <p:spPr>
          <a:xfrm>
            <a:off x="14856618" y="5900814"/>
            <a:ext cx="5524057" cy="62103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Море и небо на закате 1"/>
          <p:cNvSpPr/>
          <p:nvPr>
            <p:ph type="pic" sz="quarter" idx="22"/>
          </p:nvPr>
        </p:nvSpPr>
        <p:spPr>
          <a:xfrm>
            <a:off x="14570868" y="2666999"/>
            <a:ext cx="6086477" cy="40567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Пляж и море на закате"/>
          <p:cNvSpPr/>
          <p:nvPr>
            <p:ph type="pic" sz="half" idx="23"/>
          </p:nvPr>
        </p:nvSpPr>
        <p:spPr>
          <a:xfrm>
            <a:off x="3000374" y="2666999"/>
            <a:ext cx="12573002" cy="8382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пляж и море на закате"/>
          <p:cNvSpPr/>
          <p:nvPr>
            <p:ph type="pic" idx="21"/>
          </p:nvPr>
        </p:nvSpPr>
        <p:spPr>
          <a:xfrm>
            <a:off x="4000499" y="1396999"/>
            <a:ext cx="16383003" cy="10922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ляж и море на закате"/>
          <p:cNvSpPr/>
          <p:nvPr>
            <p:ph type="pic" idx="21"/>
          </p:nvPr>
        </p:nvSpPr>
        <p:spPr>
          <a:xfrm>
            <a:off x="3047999" y="761999"/>
            <a:ext cx="18288003" cy="12192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Заголовок презентации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Заголовок презентации</a:t>
            </a:r>
          </a:p>
        </p:txBody>
      </p:sp>
      <p:sp>
        <p:nvSpPr>
          <p:cNvPr id="2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7391400"/>
            <a:ext cx="16459203" cy="1689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Автор и дата"/>
          <p:cNvSpPr txBox="1"/>
          <p:nvPr>
            <p:ph type="body" sz="quarter" idx="22" hasCustomPrompt="1"/>
          </p:nvPr>
        </p:nvSpPr>
        <p:spPr>
          <a:xfrm>
            <a:off x="3962399" y="10706100"/>
            <a:ext cx="16459203" cy="454343"/>
          </a:xfrm>
          <a:prstGeom prst="rect">
            <a:avLst/>
          </a:prstGeom>
        </p:spPr>
        <p:txBody>
          <a:bodyPr/>
          <a:lstStyle>
            <a:lvl1pPr defTabSz="676909">
              <a:defRPr spc="-22" sz="2296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Автор и дата</a:t>
            </a:r>
          </a:p>
        </p:txBody>
      </p:sp>
      <p:sp>
        <p:nvSpPr>
          <p:cNvPr id="25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 (вариант)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Заголовок слайда"/>
          <p:cNvSpPr txBox="1"/>
          <p:nvPr>
            <p:ph type="title" hasCustomPrompt="1"/>
          </p:nvPr>
        </p:nvSpPr>
        <p:spPr>
          <a:xfrm>
            <a:off x="3959621" y="5153326"/>
            <a:ext cx="7318004" cy="1905001"/>
          </a:xfrm>
          <a:prstGeom prst="rect">
            <a:avLst/>
          </a:prstGeom>
        </p:spPr>
        <p:txBody>
          <a:bodyPr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33" name="Море и небо на закате"/>
          <p:cNvSpPr/>
          <p:nvPr>
            <p:ph type="pic" sz="half" idx="21"/>
          </p:nvPr>
        </p:nvSpPr>
        <p:spPr>
          <a:xfrm>
            <a:off x="10010775" y="2666999"/>
            <a:ext cx="12563476" cy="8382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4" name="Уровень текста 1…"/>
          <p:cNvSpPr txBox="1"/>
          <p:nvPr>
            <p:ph type="body" sz="quarter" idx="1" hasCustomPrompt="1"/>
          </p:nvPr>
        </p:nvSpPr>
        <p:spPr>
          <a:xfrm>
            <a:off x="3962399" y="6977062"/>
            <a:ext cx="7315201" cy="4062414"/>
          </a:xfrm>
          <a:prstGeom prst="rect">
            <a:avLst/>
          </a:prstGeom>
        </p:spPr>
        <p:txBody>
          <a:bodyPr/>
          <a:lstStyle>
            <a:lvl1pPr>
              <a:defRPr spc="-42" sz="4200"/>
            </a:lvl1pPr>
            <a:lvl2pPr>
              <a:defRPr spc="-42" sz="4200"/>
            </a:lvl2pPr>
            <a:lvl3pPr>
              <a:defRPr spc="-42" sz="4200"/>
            </a:lvl3pPr>
            <a:lvl4pPr>
              <a:defRPr spc="-42" sz="4200"/>
            </a:lvl4pPr>
            <a:lvl5pPr>
              <a:defRPr spc="-42" sz="4200"/>
            </a:lvl5pPr>
          </a:lstStyle>
          <a:p>
            <a:pPr/>
            <a:r>
              <a:t>Подзаголовок слайда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16459203" cy="129540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43" name="Уровень текста 1…"/>
          <p:cNvSpPr txBox="1"/>
          <p:nvPr>
            <p:ph type="body" sz="half" idx="1" hasCustomPrompt="1"/>
          </p:nvPr>
        </p:nvSpPr>
        <p:spPr>
          <a:xfrm>
            <a:off x="3962399" y="4724400"/>
            <a:ext cx="16461435" cy="636270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2986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45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Уровень текста 1…"/>
          <p:cNvSpPr txBox="1"/>
          <p:nvPr>
            <p:ph type="body" sz="half" idx="1" hasCustomPrompt="1"/>
          </p:nvPr>
        </p:nvSpPr>
        <p:spPr>
          <a:xfrm>
            <a:off x="3962399" y="4724400"/>
            <a:ext cx="16459203" cy="6365361"/>
          </a:xfrm>
          <a:prstGeom prst="rect">
            <a:avLst/>
          </a:prstGeom>
        </p:spPr>
        <p:txBody>
          <a:bodyPr numCol="2" spcCol="1918788"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7315201" cy="120015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61" name="Море и небо на закате"/>
          <p:cNvSpPr/>
          <p:nvPr>
            <p:ph type="pic" sz="half" idx="21"/>
          </p:nvPr>
        </p:nvSpPr>
        <p:spPr>
          <a:xfrm>
            <a:off x="12192483" y="2253441"/>
            <a:ext cx="8229602" cy="92472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2" name="Подзаголовок слайда"/>
          <p:cNvSpPr txBox="1"/>
          <p:nvPr>
            <p:ph type="body" sz="quarter" idx="22" hasCustomPrompt="1"/>
          </p:nvPr>
        </p:nvSpPr>
        <p:spPr>
          <a:xfrm>
            <a:off x="3962399" y="3505200"/>
            <a:ext cx="7318178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6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731915"/>
            <a:ext cx="7318178" cy="628851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Номер слайда"/>
          <p:cNvSpPr txBox="1"/>
          <p:nvPr>
            <p:ph type="sldNum" sz="quarter" idx="2"/>
          </p:nvPr>
        </p:nvSpPr>
        <p:spPr>
          <a:xfrm>
            <a:off x="12028868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, видео — мелк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7315201" cy="120015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72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5200"/>
            <a:ext cx="7318178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7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731915"/>
            <a:ext cx="7318178" cy="628851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Номер слайда"/>
          <p:cNvSpPr txBox="1"/>
          <p:nvPr>
            <p:ph type="sldNum" sz="quarter" idx="2"/>
          </p:nvPr>
        </p:nvSpPr>
        <p:spPr>
          <a:xfrm>
            <a:off x="12028868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, видео — крупн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7315201" cy="120015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82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5200"/>
            <a:ext cx="7318178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8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731915"/>
            <a:ext cx="7318178" cy="628851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Номер слайда"/>
          <p:cNvSpPr txBox="1"/>
          <p:nvPr>
            <p:ph type="sldNum" sz="quarter" idx="2"/>
          </p:nvPr>
        </p:nvSpPr>
        <p:spPr>
          <a:xfrm>
            <a:off x="12028868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Раздел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Заголовок раздела"/>
          <p:cNvSpPr txBox="1"/>
          <p:nvPr>
            <p:ph type="title" hasCustomPrompt="1"/>
          </p:nvPr>
        </p:nvSpPr>
        <p:spPr>
          <a:xfrm>
            <a:off x="3962399" y="4146202"/>
            <a:ext cx="16459203" cy="4953002"/>
          </a:xfrm>
          <a:prstGeom prst="rect">
            <a:avLst/>
          </a:prstGeom>
        </p:spPr>
        <p:txBody>
          <a:bodyPr anchor="ctr"/>
          <a:lstStyle>
            <a:lvl1pPr>
              <a:defRPr spc="0"/>
            </a:lvl1pPr>
          </a:lstStyle>
          <a:p>
            <a:pPr/>
            <a:r>
              <a:t>Заголовок раздела</a:t>
            </a:r>
          </a:p>
        </p:txBody>
      </p:sp>
      <p:sp>
        <p:nvSpPr>
          <p:cNvPr id="9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презентации"/>
          <p:cNvSpPr txBox="1"/>
          <p:nvPr>
            <p:ph type="title" hasCustomPrompt="1"/>
          </p:nvPr>
        </p:nvSpPr>
        <p:spPr>
          <a:xfrm>
            <a:off x="3962399" y="4371975"/>
            <a:ext cx="16459203" cy="32004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normAutofit fontScale="100000" lnSpcReduction="0"/>
          </a:bodyPr>
          <a:lstStyle/>
          <a:p>
            <a:pPr/>
            <a:r>
              <a:t>Заголовок презентации</a:t>
            </a:r>
          </a:p>
        </p:txBody>
      </p:sp>
      <p:sp>
        <p:nvSpPr>
          <p:cNvPr id="3" name="Уровень текста 1…"/>
          <p:cNvSpPr txBox="1"/>
          <p:nvPr>
            <p:ph type="body" idx="1" hasCustomPrompt="1"/>
          </p:nvPr>
        </p:nvSpPr>
        <p:spPr>
          <a:xfrm>
            <a:off x="3962399" y="7390184"/>
            <a:ext cx="16459203" cy="168794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2026963" y="11182731"/>
            <a:ext cx="335789" cy="378715"/>
          </a:xfrm>
          <a:prstGeom prst="rect">
            <a:avLst/>
          </a:prstGeom>
          <a:ln w="3175">
            <a:miter lim="400000"/>
          </a:ln>
        </p:spPr>
        <p:txBody>
          <a:bodyPr wrap="none" lIns="38100" tIns="38100" rIns="38100" bIns="381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</p:sldLayoutIdLst>
  <p:transition xmlns:p14="http://schemas.microsoft.com/office/powerpoint/2010/main" spd="med" advClick="1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3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36 занятий для…"/>
          <p:cNvSpPr txBox="1"/>
          <p:nvPr/>
        </p:nvSpPr>
        <p:spPr>
          <a:xfrm>
            <a:off x="4748559" y="1442665"/>
            <a:ext cx="14886882" cy="365267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 b="1" sz="1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36 занятий для </a:t>
            </a:r>
          </a:p>
          <a:p>
            <a:pPr algn="ctr">
              <a:defRPr b="1" sz="1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будущих отличников </a:t>
            </a:r>
          </a:p>
        </p:txBody>
      </p:sp>
      <p:sp>
        <p:nvSpPr>
          <p:cNvPr id="172" name="2 класс"/>
          <p:cNvSpPr txBox="1"/>
          <p:nvPr/>
        </p:nvSpPr>
        <p:spPr>
          <a:xfrm>
            <a:off x="11056936" y="11796237"/>
            <a:ext cx="2270126" cy="9652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5000">
                <a:latin typeface="Srisakdi Bold"/>
                <a:ea typeface="Srisakdi Bold"/>
                <a:cs typeface="Srisakdi Bold"/>
                <a:sym typeface="Srisakdi Bold"/>
              </a:defRPr>
            </a:lvl1pPr>
          </a:lstStyle>
          <a:p>
            <a:pPr/>
            <a:r>
              <a:t>2 класс</a:t>
            </a:r>
          </a:p>
        </p:txBody>
      </p:sp>
      <p:sp>
        <p:nvSpPr>
          <p:cNvPr id="173" name="34 занятие…"/>
          <p:cNvSpPr txBox="1"/>
          <p:nvPr/>
        </p:nvSpPr>
        <p:spPr>
          <a:xfrm>
            <a:off x="6274296" y="7090403"/>
            <a:ext cx="11835408" cy="23444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z="8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34 занятие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8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«Самолётик нескучалкин» </a:t>
            </a:r>
          </a:p>
        </p:txBody>
      </p:sp>
      <p:sp>
        <p:nvSpPr>
          <p:cNvPr id="174" name="Васильева Е.Л."/>
          <p:cNvSpPr txBox="1"/>
          <p:nvPr/>
        </p:nvSpPr>
        <p:spPr>
          <a:xfrm>
            <a:off x="11033759" y="12769912"/>
            <a:ext cx="2316481" cy="508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500">
                <a:latin typeface="Srisakdi Bold"/>
                <a:ea typeface="Srisakdi Bold"/>
                <a:cs typeface="Srisakdi Bold"/>
                <a:sym typeface="Srisakdi Bold"/>
              </a:defRPr>
            </a:lvl1pPr>
          </a:lstStyle>
          <a:p>
            <a:pPr/>
            <a:r>
              <a:t>Васильева Е.Л.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Задание 6. «Мы - художник!»…"/>
          <p:cNvSpPr txBox="1"/>
          <p:nvPr/>
        </p:nvSpPr>
        <p:spPr>
          <a:xfrm>
            <a:off x="809326" y="586055"/>
            <a:ext cx="22765349" cy="16467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lvl2pPr>
          </a:lstStyle>
          <a:p>
            <a:pPr/>
            <a:r>
              <a:t>Задание 6. «Мы - художник!»</a:t>
            </a:r>
          </a:p>
          <a:p>
            <a:pPr lvl="1"/>
            <a:r>
              <a:t>Раскрасьте картинку, помещённую на странице 46. </a:t>
            </a:r>
          </a:p>
        </p:txBody>
      </p:sp>
      <p:pic>
        <p:nvPicPr>
          <p:cNvPr id="233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86" t="4569" r="9940" b="0"/>
          <a:stretch>
            <a:fillRect/>
          </a:stretch>
        </p:blipFill>
        <p:spPr>
          <a:xfrm>
            <a:off x="6699090" y="227772"/>
            <a:ext cx="879551" cy="10469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3" h="21536" fill="norm" stroke="1" extrusionOk="0">
                <a:moveTo>
                  <a:pt x="10880" y="10"/>
                </a:moveTo>
                <a:cubicBezTo>
                  <a:pt x="10528" y="-64"/>
                  <a:pt x="10360" y="251"/>
                  <a:pt x="10443" y="818"/>
                </a:cubicBezTo>
                <a:cubicBezTo>
                  <a:pt x="10471" y="1006"/>
                  <a:pt x="10477" y="1166"/>
                  <a:pt x="10463" y="1178"/>
                </a:cubicBezTo>
                <a:cubicBezTo>
                  <a:pt x="10448" y="1190"/>
                  <a:pt x="10292" y="1202"/>
                  <a:pt x="10113" y="1202"/>
                </a:cubicBezTo>
                <a:cubicBezTo>
                  <a:pt x="9229" y="1202"/>
                  <a:pt x="7361" y="1564"/>
                  <a:pt x="6552" y="1896"/>
                </a:cubicBezTo>
                <a:cubicBezTo>
                  <a:pt x="6401" y="1958"/>
                  <a:pt x="6295" y="1937"/>
                  <a:pt x="6077" y="1798"/>
                </a:cubicBezTo>
                <a:cubicBezTo>
                  <a:pt x="5565" y="1472"/>
                  <a:pt x="5204" y="1491"/>
                  <a:pt x="5204" y="1839"/>
                </a:cubicBezTo>
                <a:cubicBezTo>
                  <a:pt x="5204" y="1942"/>
                  <a:pt x="5255" y="2040"/>
                  <a:pt x="5369" y="2149"/>
                </a:cubicBezTo>
                <a:lnTo>
                  <a:pt x="5534" y="2312"/>
                </a:lnTo>
                <a:lnTo>
                  <a:pt x="5272" y="2443"/>
                </a:lnTo>
                <a:cubicBezTo>
                  <a:pt x="4814" y="2666"/>
                  <a:pt x="4383" y="2926"/>
                  <a:pt x="4350" y="2998"/>
                </a:cubicBezTo>
                <a:cubicBezTo>
                  <a:pt x="4333" y="3036"/>
                  <a:pt x="4294" y="3063"/>
                  <a:pt x="4263" y="3063"/>
                </a:cubicBezTo>
                <a:cubicBezTo>
                  <a:pt x="4078" y="3063"/>
                  <a:pt x="2940" y="3952"/>
                  <a:pt x="2410" y="4508"/>
                </a:cubicBezTo>
                <a:cubicBezTo>
                  <a:pt x="1961" y="4978"/>
                  <a:pt x="1536" y="5510"/>
                  <a:pt x="1236" y="5994"/>
                </a:cubicBezTo>
                <a:cubicBezTo>
                  <a:pt x="953" y="6448"/>
                  <a:pt x="614" y="7137"/>
                  <a:pt x="615" y="7243"/>
                </a:cubicBezTo>
                <a:cubicBezTo>
                  <a:pt x="615" y="7276"/>
                  <a:pt x="579" y="7349"/>
                  <a:pt x="537" y="7406"/>
                </a:cubicBezTo>
                <a:cubicBezTo>
                  <a:pt x="430" y="7550"/>
                  <a:pt x="133" y="8628"/>
                  <a:pt x="52" y="9177"/>
                </a:cubicBezTo>
                <a:cubicBezTo>
                  <a:pt x="-56" y="9909"/>
                  <a:pt x="11" y="11327"/>
                  <a:pt x="188" y="12034"/>
                </a:cubicBezTo>
                <a:cubicBezTo>
                  <a:pt x="464" y="13138"/>
                  <a:pt x="1021" y="14301"/>
                  <a:pt x="1633" y="15071"/>
                </a:cubicBezTo>
                <a:cubicBezTo>
                  <a:pt x="1800" y="15281"/>
                  <a:pt x="1934" y="15460"/>
                  <a:pt x="1934" y="15471"/>
                </a:cubicBezTo>
                <a:cubicBezTo>
                  <a:pt x="1934" y="15501"/>
                  <a:pt x="2403" y="15998"/>
                  <a:pt x="2604" y="16181"/>
                </a:cubicBezTo>
                <a:cubicBezTo>
                  <a:pt x="3103" y="16638"/>
                  <a:pt x="3337" y="16835"/>
                  <a:pt x="3661" y="17071"/>
                </a:cubicBezTo>
                <a:cubicBezTo>
                  <a:pt x="4061" y="17362"/>
                  <a:pt x="4680" y="17765"/>
                  <a:pt x="4728" y="17765"/>
                </a:cubicBezTo>
                <a:cubicBezTo>
                  <a:pt x="4746" y="17765"/>
                  <a:pt x="4881" y="17838"/>
                  <a:pt x="5029" y="17928"/>
                </a:cubicBezTo>
                <a:cubicBezTo>
                  <a:pt x="5177" y="18018"/>
                  <a:pt x="5312" y="18091"/>
                  <a:pt x="5330" y="18091"/>
                </a:cubicBezTo>
                <a:cubicBezTo>
                  <a:pt x="5348" y="18091"/>
                  <a:pt x="5485" y="18151"/>
                  <a:pt x="5631" y="18222"/>
                </a:cubicBezTo>
                <a:cubicBezTo>
                  <a:pt x="6279" y="18538"/>
                  <a:pt x="7391" y="18891"/>
                  <a:pt x="8289" y="19071"/>
                </a:cubicBezTo>
                <a:cubicBezTo>
                  <a:pt x="9336" y="19280"/>
                  <a:pt x="10812" y="19359"/>
                  <a:pt x="12005" y="19259"/>
                </a:cubicBezTo>
                <a:cubicBezTo>
                  <a:pt x="12560" y="19212"/>
                  <a:pt x="12577" y="19224"/>
                  <a:pt x="12636" y="19618"/>
                </a:cubicBezTo>
                <a:cubicBezTo>
                  <a:pt x="12658" y="19763"/>
                  <a:pt x="12691" y="19925"/>
                  <a:pt x="12704" y="19977"/>
                </a:cubicBezTo>
                <a:cubicBezTo>
                  <a:pt x="12716" y="20029"/>
                  <a:pt x="12788" y="20398"/>
                  <a:pt x="12869" y="20801"/>
                </a:cubicBezTo>
                <a:lnTo>
                  <a:pt x="13014" y="21536"/>
                </a:lnTo>
                <a:lnTo>
                  <a:pt x="20252" y="21536"/>
                </a:lnTo>
                <a:lnTo>
                  <a:pt x="20214" y="21430"/>
                </a:lnTo>
                <a:cubicBezTo>
                  <a:pt x="20193" y="21372"/>
                  <a:pt x="20144" y="21289"/>
                  <a:pt x="20107" y="21250"/>
                </a:cubicBezTo>
                <a:cubicBezTo>
                  <a:pt x="20016" y="21156"/>
                  <a:pt x="19078" y="19773"/>
                  <a:pt x="19078" y="19732"/>
                </a:cubicBezTo>
                <a:cubicBezTo>
                  <a:pt x="19078" y="19714"/>
                  <a:pt x="19044" y="19666"/>
                  <a:pt x="19001" y="19626"/>
                </a:cubicBezTo>
                <a:cubicBezTo>
                  <a:pt x="18958" y="19585"/>
                  <a:pt x="18840" y="19424"/>
                  <a:pt x="18739" y="19267"/>
                </a:cubicBezTo>
                <a:cubicBezTo>
                  <a:pt x="18637" y="19109"/>
                  <a:pt x="18312" y="18623"/>
                  <a:pt x="18011" y="18181"/>
                </a:cubicBezTo>
                <a:lnTo>
                  <a:pt x="17458" y="17381"/>
                </a:lnTo>
                <a:lnTo>
                  <a:pt x="17672" y="17218"/>
                </a:lnTo>
                <a:cubicBezTo>
                  <a:pt x="18124" y="16876"/>
                  <a:pt x="18564" y="16514"/>
                  <a:pt x="18787" y="16295"/>
                </a:cubicBezTo>
                <a:cubicBezTo>
                  <a:pt x="18915" y="16171"/>
                  <a:pt x="19109" y="15982"/>
                  <a:pt x="19214" y="15879"/>
                </a:cubicBezTo>
                <a:cubicBezTo>
                  <a:pt x="19936" y="15175"/>
                  <a:pt x="20868" y="13649"/>
                  <a:pt x="21135" y="12736"/>
                </a:cubicBezTo>
                <a:cubicBezTo>
                  <a:pt x="21396" y="11844"/>
                  <a:pt x="21463" y="11423"/>
                  <a:pt x="21494" y="10622"/>
                </a:cubicBezTo>
                <a:cubicBezTo>
                  <a:pt x="21544" y="9342"/>
                  <a:pt x="21361" y="8173"/>
                  <a:pt x="20970" y="7365"/>
                </a:cubicBezTo>
                <a:cubicBezTo>
                  <a:pt x="20946" y="7314"/>
                  <a:pt x="20879" y="7155"/>
                  <a:pt x="20825" y="7014"/>
                </a:cubicBezTo>
                <a:cubicBezTo>
                  <a:pt x="20659" y="6585"/>
                  <a:pt x="20096" y="5664"/>
                  <a:pt x="19825" y="5365"/>
                </a:cubicBezTo>
                <a:cubicBezTo>
                  <a:pt x="19749" y="5281"/>
                  <a:pt x="19690" y="5193"/>
                  <a:pt x="19690" y="5169"/>
                </a:cubicBezTo>
                <a:cubicBezTo>
                  <a:pt x="19690" y="5105"/>
                  <a:pt x="18896" y="4294"/>
                  <a:pt x="18477" y="3929"/>
                </a:cubicBezTo>
                <a:cubicBezTo>
                  <a:pt x="18108" y="3607"/>
                  <a:pt x="17572" y="3211"/>
                  <a:pt x="17148" y="2949"/>
                </a:cubicBezTo>
                <a:cubicBezTo>
                  <a:pt x="17023" y="2872"/>
                  <a:pt x="16842" y="2757"/>
                  <a:pt x="16750" y="2696"/>
                </a:cubicBezTo>
                <a:lnTo>
                  <a:pt x="16585" y="2582"/>
                </a:lnTo>
                <a:lnTo>
                  <a:pt x="16701" y="2484"/>
                </a:lnTo>
                <a:cubicBezTo>
                  <a:pt x="16762" y="2430"/>
                  <a:pt x="16809" y="2374"/>
                  <a:pt x="16808" y="2361"/>
                </a:cubicBezTo>
                <a:cubicBezTo>
                  <a:pt x="16807" y="2348"/>
                  <a:pt x="16817" y="2282"/>
                  <a:pt x="16837" y="2214"/>
                </a:cubicBezTo>
                <a:cubicBezTo>
                  <a:pt x="16895" y="2021"/>
                  <a:pt x="16785" y="1896"/>
                  <a:pt x="16556" y="1896"/>
                </a:cubicBezTo>
                <a:cubicBezTo>
                  <a:pt x="16331" y="1896"/>
                  <a:pt x="16182" y="1953"/>
                  <a:pt x="15974" y="2116"/>
                </a:cubicBezTo>
                <a:lnTo>
                  <a:pt x="15828" y="2239"/>
                </a:lnTo>
                <a:lnTo>
                  <a:pt x="15401" y="2059"/>
                </a:lnTo>
                <a:cubicBezTo>
                  <a:pt x="15054" y="1919"/>
                  <a:pt x="14555" y="1760"/>
                  <a:pt x="14188" y="1667"/>
                </a:cubicBezTo>
                <a:cubicBezTo>
                  <a:pt x="14158" y="1660"/>
                  <a:pt x="14053" y="1628"/>
                  <a:pt x="13955" y="1594"/>
                </a:cubicBezTo>
                <a:cubicBezTo>
                  <a:pt x="13858" y="1560"/>
                  <a:pt x="13732" y="1529"/>
                  <a:pt x="13684" y="1529"/>
                </a:cubicBezTo>
                <a:cubicBezTo>
                  <a:pt x="13635" y="1529"/>
                  <a:pt x="13561" y="1511"/>
                  <a:pt x="13509" y="1488"/>
                </a:cubicBezTo>
                <a:cubicBezTo>
                  <a:pt x="13354" y="1418"/>
                  <a:pt x="12118" y="1236"/>
                  <a:pt x="11656" y="1218"/>
                </a:cubicBezTo>
                <a:cubicBezTo>
                  <a:pt x="11419" y="1209"/>
                  <a:pt x="11203" y="1194"/>
                  <a:pt x="11171" y="1178"/>
                </a:cubicBezTo>
                <a:cubicBezTo>
                  <a:pt x="11133" y="1158"/>
                  <a:pt x="11117" y="1009"/>
                  <a:pt x="11142" y="761"/>
                </a:cubicBezTo>
                <a:cubicBezTo>
                  <a:pt x="11187" y="309"/>
                  <a:pt x="11104" y="58"/>
                  <a:pt x="10880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34" name="Снимок экрана 2024-07-30 в 12.28.45.png" descr="Снимок экрана 2024-07-30 в 12.28.45.png"/>
          <p:cNvPicPr>
            <a:picLocks noChangeAspect="1"/>
          </p:cNvPicPr>
          <p:nvPr/>
        </p:nvPicPr>
        <p:blipFill>
          <a:blip r:embed="rId4">
            <a:extLst/>
          </a:blip>
          <a:srcRect l="4327" t="11836" r="3246" b="3529"/>
          <a:stretch>
            <a:fillRect/>
          </a:stretch>
        </p:blipFill>
        <p:spPr>
          <a:xfrm>
            <a:off x="1649280" y="4178643"/>
            <a:ext cx="22252464" cy="8324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561" fill="norm" stroke="1" extrusionOk="0">
                <a:moveTo>
                  <a:pt x="19179" y="2"/>
                </a:moveTo>
                <a:cubicBezTo>
                  <a:pt x="19122" y="24"/>
                  <a:pt x="19049" y="205"/>
                  <a:pt x="19067" y="280"/>
                </a:cubicBezTo>
                <a:cubicBezTo>
                  <a:pt x="19093" y="391"/>
                  <a:pt x="19126" y="355"/>
                  <a:pt x="19172" y="166"/>
                </a:cubicBezTo>
                <a:cubicBezTo>
                  <a:pt x="19207" y="25"/>
                  <a:pt x="19209" y="-10"/>
                  <a:pt x="19179" y="2"/>
                </a:cubicBezTo>
                <a:close/>
                <a:moveTo>
                  <a:pt x="16701" y="633"/>
                </a:moveTo>
                <a:cubicBezTo>
                  <a:pt x="16420" y="638"/>
                  <a:pt x="16406" y="768"/>
                  <a:pt x="16414" y="1560"/>
                </a:cubicBezTo>
                <a:cubicBezTo>
                  <a:pt x="16419" y="1985"/>
                  <a:pt x="16412" y="2076"/>
                  <a:pt x="16370" y="2123"/>
                </a:cubicBezTo>
                <a:cubicBezTo>
                  <a:pt x="16262" y="2242"/>
                  <a:pt x="16002" y="2671"/>
                  <a:pt x="15956" y="2807"/>
                </a:cubicBezTo>
                <a:cubicBezTo>
                  <a:pt x="15929" y="2885"/>
                  <a:pt x="15912" y="3011"/>
                  <a:pt x="15918" y="3084"/>
                </a:cubicBezTo>
                <a:cubicBezTo>
                  <a:pt x="15929" y="3239"/>
                  <a:pt x="16011" y="3304"/>
                  <a:pt x="16303" y="3388"/>
                </a:cubicBezTo>
                <a:lnTo>
                  <a:pt x="16512" y="3446"/>
                </a:lnTo>
                <a:lnTo>
                  <a:pt x="16544" y="3931"/>
                </a:lnTo>
                <a:cubicBezTo>
                  <a:pt x="16562" y="4198"/>
                  <a:pt x="16616" y="4683"/>
                  <a:pt x="16666" y="5007"/>
                </a:cubicBezTo>
                <a:cubicBezTo>
                  <a:pt x="16715" y="5332"/>
                  <a:pt x="16746" y="5623"/>
                  <a:pt x="16734" y="5654"/>
                </a:cubicBezTo>
                <a:cubicBezTo>
                  <a:pt x="16722" y="5685"/>
                  <a:pt x="16594" y="5870"/>
                  <a:pt x="16450" y="6065"/>
                </a:cubicBezTo>
                <a:cubicBezTo>
                  <a:pt x="16125" y="6505"/>
                  <a:pt x="15843" y="7188"/>
                  <a:pt x="15815" y="7603"/>
                </a:cubicBezTo>
                <a:cubicBezTo>
                  <a:pt x="15787" y="8001"/>
                  <a:pt x="15856" y="8297"/>
                  <a:pt x="16033" y="8543"/>
                </a:cubicBezTo>
                <a:cubicBezTo>
                  <a:pt x="16172" y="8737"/>
                  <a:pt x="16198" y="8746"/>
                  <a:pt x="16571" y="8746"/>
                </a:cubicBezTo>
                <a:cubicBezTo>
                  <a:pt x="16950" y="8745"/>
                  <a:pt x="17395" y="8574"/>
                  <a:pt x="17466" y="8403"/>
                </a:cubicBezTo>
                <a:cubicBezTo>
                  <a:pt x="17481" y="8368"/>
                  <a:pt x="17518" y="8340"/>
                  <a:pt x="17549" y="8340"/>
                </a:cubicBezTo>
                <a:cubicBezTo>
                  <a:pt x="17580" y="8340"/>
                  <a:pt x="17711" y="8251"/>
                  <a:pt x="17842" y="8142"/>
                </a:cubicBezTo>
                <a:cubicBezTo>
                  <a:pt x="18059" y="7962"/>
                  <a:pt x="18082" y="7956"/>
                  <a:pt x="18113" y="8067"/>
                </a:cubicBezTo>
                <a:cubicBezTo>
                  <a:pt x="18131" y="8134"/>
                  <a:pt x="18204" y="8258"/>
                  <a:pt x="18275" y="8342"/>
                </a:cubicBezTo>
                <a:cubicBezTo>
                  <a:pt x="18346" y="8426"/>
                  <a:pt x="18412" y="8527"/>
                  <a:pt x="18422" y="8569"/>
                </a:cubicBezTo>
                <a:cubicBezTo>
                  <a:pt x="18431" y="8611"/>
                  <a:pt x="18406" y="8759"/>
                  <a:pt x="18366" y="8899"/>
                </a:cubicBezTo>
                <a:cubicBezTo>
                  <a:pt x="18300" y="9131"/>
                  <a:pt x="18282" y="9151"/>
                  <a:pt x="18153" y="9144"/>
                </a:cubicBezTo>
                <a:cubicBezTo>
                  <a:pt x="17932" y="9130"/>
                  <a:pt x="17760" y="9570"/>
                  <a:pt x="17722" y="10239"/>
                </a:cubicBezTo>
                <a:cubicBezTo>
                  <a:pt x="17685" y="10895"/>
                  <a:pt x="17785" y="11388"/>
                  <a:pt x="17986" y="11540"/>
                </a:cubicBezTo>
                <a:cubicBezTo>
                  <a:pt x="18132" y="11649"/>
                  <a:pt x="18206" y="11639"/>
                  <a:pt x="18390" y="11486"/>
                </a:cubicBezTo>
                <a:cubicBezTo>
                  <a:pt x="18580" y="11328"/>
                  <a:pt x="18663" y="11105"/>
                  <a:pt x="18730" y="10567"/>
                </a:cubicBezTo>
                <a:cubicBezTo>
                  <a:pt x="18777" y="10194"/>
                  <a:pt x="18766" y="9806"/>
                  <a:pt x="18698" y="9447"/>
                </a:cubicBezTo>
                <a:cubicBezTo>
                  <a:pt x="18666" y="9279"/>
                  <a:pt x="18666" y="9210"/>
                  <a:pt x="18699" y="9000"/>
                </a:cubicBezTo>
                <a:lnTo>
                  <a:pt x="18738" y="8751"/>
                </a:lnTo>
                <a:lnTo>
                  <a:pt x="19083" y="8751"/>
                </a:lnTo>
                <a:cubicBezTo>
                  <a:pt x="19414" y="8751"/>
                  <a:pt x="19429" y="8756"/>
                  <a:pt x="19418" y="8899"/>
                </a:cubicBezTo>
                <a:cubicBezTo>
                  <a:pt x="19394" y="9229"/>
                  <a:pt x="19416" y="9711"/>
                  <a:pt x="19464" y="9934"/>
                </a:cubicBezTo>
                <a:cubicBezTo>
                  <a:pt x="19526" y="10219"/>
                  <a:pt x="19673" y="10430"/>
                  <a:pt x="19809" y="10431"/>
                </a:cubicBezTo>
                <a:cubicBezTo>
                  <a:pt x="19946" y="10431"/>
                  <a:pt x="20204" y="10071"/>
                  <a:pt x="20250" y="9817"/>
                </a:cubicBezTo>
                <a:cubicBezTo>
                  <a:pt x="20272" y="9691"/>
                  <a:pt x="20336" y="9555"/>
                  <a:pt x="20416" y="9460"/>
                </a:cubicBezTo>
                <a:cubicBezTo>
                  <a:pt x="20712" y="9112"/>
                  <a:pt x="20827" y="8665"/>
                  <a:pt x="20911" y="7547"/>
                </a:cubicBezTo>
                <a:cubicBezTo>
                  <a:pt x="20976" y="6672"/>
                  <a:pt x="20969" y="5937"/>
                  <a:pt x="20888" y="5191"/>
                </a:cubicBezTo>
                <a:cubicBezTo>
                  <a:pt x="20844" y="4787"/>
                  <a:pt x="20830" y="4538"/>
                  <a:pt x="20847" y="4483"/>
                </a:cubicBezTo>
                <a:cubicBezTo>
                  <a:pt x="20862" y="4436"/>
                  <a:pt x="20958" y="4268"/>
                  <a:pt x="21061" y="4109"/>
                </a:cubicBezTo>
                <a:cubicBezTo>
                  <a:pt x="21164" y="3950"/>
                  <a:pt x="21322" y="3634"/>
                  <a:pt x="21413" y="3408"/>
                </a:cubicBezTo>
                <a:cubicBezTo>
                  <a:pt x="21559" y="3044"/>
                  <a:pt x="21580" y="2957"/>
                  <a:pt x="21593" y="2647"/>
                </a:cubicBezTo>
                <a:cubicBezTo>
                  <a:pt x="21596" y="2570"/>
                  <a:pt x="21598" y="2508"/>
                  <a:pt x="21599" y="2456"/>
                </a:cubicBezTo>
                <a:cubicBezTo>
                  <a:pt x="21599" y="2301"/>
                  <a:pt x="21582" y="2236"/>
                  <a:pt x="21530" y="2108"/>
                </a:cubicBezTo>
                <a:cubicBezTo>
                  <a:pt x="21488" y="2003"/>
                  <a:pt x="21382" y="1824"/>
                  <a:pt x="21296" y="1711"/>
                </a:cubicBezTo>
                <a:cubicBezTo>
                  <a:pt x="21162" y="1537"/>
                  <a:pt x="21095" y="1502"/>
                  <a:pt x="20845" y="1477"/>
                </a:cubicBezTo>
                <a:cubicBezTo>
                  <a:pt x="20536" y="1446"/>
                  <a:pt x="20186" y="1548"/>
                  <a:pt x="19911" y="1746"/>
                </a:cubicBezTo>
                <a:cubicBezTo>
                  <a:pt x="19755" y="1858"/>
                  <a:pt x="19745" y="1856"/>
                  <a:pt x="19673" y="1713"/>
                </a:cubicBezTo>
                <a:cubicBezTo>
                  <a:pt x="19441" y="1256"/>
                  <a:pt x="19162" y="1121"/>
                  <a:pt x="18794" y="1289"/>
                </a:cubicBezTo>
                <a:cubicBezTo>
                  <a:pt x="18403" y="1467"/>
                  <a:pt x="18345" y="1559"/>
                  <a:pt x="18140" y="2320"/>
                </a:cubicBezTo>
                <a:cubicBezTo>
                  <a:pt x="18091" y="2502"/>
                  <a:pt x="18053" y="2542"/>
                  <a:pt x="17833" y="2635"/>
                </a:cubicBezTo>
                <a:cubicBezTo>
                  <a:pt x="17612" y="2729"/>
                  <a:pt x="17579" y="2728"/>
                  <a:pt x="17541" y="2629"/>
                </a:cubicBezTo>
                <a:cubicBezTo>
                  <a:pt x="17505" y="2532"/>
                  <a:pt x="17505" y="2489"/>
                  <a:pt x="17539" y="2308"/>
                </a:cubicBezTo>
                <a:cubicBezTo>
                  <a:pt x="17560" y="2194"/>
                  <a:pt x="17620" y="1975"/>
                  <a:pt x="17670" y="1821"/>
                </a:cubicBezTo>
                <a:cubicBezTo>
                  <a:pt x="17824" y="1350"/>
                  <a:pt x="17789" y="1182"/>
                  <a:pt x="17522" y="1118"/>
                </a:cubicBezTo>
                <a:cubicBezTo>
                  <a:pt x="17372" y="1082"/>
                  <a:pt x="17302" y="1022"/>
                  <a:pt x="17216" y="860"/>
                </a:cubicBezTo>
                <a:cubicBezTo>
                  <a:pt x="17114" y="669"/>
                  <a:pt x="17080" y="650"/>
                  <a:pt x="16838" y="637"/>
                </a:cubicBezTo>
                <a:cubicBezTo>
                  <a:pt x="16786" y="634"/>
                  <a:pt x="16741" y="632"/>
                  <a:pt x="16701" y="633"/>
                </a:cubicBezTo>
                <a:close/>
                <a:moveTo>
                  <a:pt x="7991" y="3839"/>
                </a:moveTo>
                <a:cubicBezTo>
                  <a:pt x="7978" y="3832"/>
                  <a:pt x="7968" y="3854"/>
                  <a:pt x="7953" y="3899"/>
                </a:cubicBezTo>
                <a:cubicBezTo>
                  <a:pt x="7935" y="3958"/>
                  <a:pt x="7928" y="4055"/>
                  <a:pt x="7937" y="4115"/>
                </a:cubicBezTo>
                <a:cubicBezTo>
                  <a:pt x="7946" y="4181"/>
                  <a:pt x="7977" y="4211"/>
                  <a:pt x="8013" y="4192"/>
                </a:cubicBezTo>
                <a:cubicBezTo>
                  <a:pt x="8102" y="4147"/>
                  <a:pt x="8106" y="4111"/>
                  <a:pt x="8043" y="3943"/>
                </a:cubicBezTo>
                <a:cubicBezTo>
                  <a:pt x="8019" y="3879"/>
                  <a:pt x="8004" y="3845"/>
                  <a:pt x="7991" y="3839"/>
                </a:cubicBezTo>
                <a:close/>
                <a:moveTo>
                  <a:pt x="10503" y="8117"/>
                </a:moveTo>
                <a:cubicBezTo>
                  <a:pt x="10487" y="8117"/>
                  <a:pt x="10482" y="8150"/>
                  <a:pt x="10491" y="8191"/>
                </a:cubicBezTo>
                <a:cubicBezTo>
                  <a:pt x="10501" y="8232"/>
                  <a:pt x="10513" y="8265"/>
                  <a:pt x="10520" y="8265"/>
                </a:cubicBezTo>
                <a:cubicBezTo>
                  <a:pt x="10527" y="8265"/>
                  <a:pt x="10533" y="8232"/>
                  <a:pt x="10533" y="8191"/>
                </a:cubicBezTo>
                <a:cubicBezTo>
                  <a:pt x="10533" y="8150"/>
                  <a:pt x="10520" y="8117"/>
                  <a:pt x="10503" y="8117"/>
                </a:cubicBezTo>
                <a:close/>
                <a:moveTo>
                  <a:pt x="12362" y="8293"/>
                </a:moveTo>
                <a:cubicBezTo>
                  <a:pt x="12359" y="8300"/>
                  <a:pt x="12357" y="8327"/>
                  <a:pt x="12356" y="8371"/>
                </a:cubicBezTo>
                <a:cubicBezTo>
                  <a:pt x="12355" y="8449"/>
                  <a:pt x="12361" y="8494"/>
                  <a:pt x="12371" y="8469"/>
                </a:cubicBezTo>
                <a:cubicBezTo>
                  <a:pt x="12380" y="8445"/>
                  <a:pt x="12382" y="8379"/>
                  <a:pt x="12373" y="8325"/>
                </a:cubicBezTo>
                <a:cubicBezTo>
                  <a:pt x="12369" y="8296"/>
                  <a:pt x="12365" y="8285"/>
                  <a:pt x="12362" y="8293"/>
                </a:cubicBezTo>
                <a:close/>
                <a:moveTo>
                  <a:pt x="12589" y="8294"/>
                </a:moveTo>
                <a:cubicBezTo>
                  <a:pt x="12586" y="8293"/>
                  <a:pt x="12582" y="8295"/>
                  <a:pt x="12578" y="8302"/>
                </a:cubicBezTo>
                <a:cubicBezTo>
                  <a:pt x="12563" y="8327"/>
                  <a:pt x="12551" y="8381"/>
                  <a:pt x="12551" y="8420"/>
                </a:cubicBezTo>
                <a:cubicBezTo>
                  <a:pt x="12551" y="8459"/>
                  <a:pt x="12563" y="8490"/>
                  <a:pt x="12578" y="8490"/>
                </a:cubicBezTo>
                <a:cubicBezTo>
                  <a:pt x="12594" y="8490"/>
                  <a:pt x="12606" y="8437"/>
                  <a:pt x="12606" y="8373"/>
                </a:cubicBezTo>
                <a:cubicBezTo>
                  <a:pt x="12606" y="8325"/>
                  <a:pt x="12599" y="8295"/>
                  <a:pt x="12589" y="8294"/>
                </a:cubicBezTo>
                <a:close/>
                <a:moveTo>
                  <a:pt x="12298" y="8719"/>
                </a:moveTo>
                <a:cubicBezTo>
                  <a:pt x="12191" y="8716"/>
                  <a:pt x="12085" y="8759"/>
                  <a:pt x="11991" y="8854"/>
                </a:cubicBezTo>
                <a:cubicBezTo>
                  <a:pt x="11915" y="8931"/>
                  <a:pt x="11847" y="8980"/>
                  <a:pt x="11841" y="8962"/>
                </a:cubicBezTo>
                <a:cubicBezTo>
                  <a:pt x="11834" y="8944"/>
                  <a:pt x="11762" y="9108"/>
                  <a:pt x="11682" y="9326"/>
                </a:cubicBezTo>
                <a:cubicBezTo>
                  <a:pt x="11496" y="9834"/>
                  <a:pt x="11408" y="10329"/>
                  <a:pt x="11385" y="11005"/>
                </a:cubicBezTo>
                <a:cubicBezTo>
                  <a:pt x="11366" y="11524"/>
                  <a:pt x="11368" y="11547"/>
                  <a:pt x="11479" y="12085"/>
                </a:cubicBezTo>
                <a:cubicBezTo>
                  <a:pt x="11541" y="12388"/>
                  <a:pt x="11638" y="12871"/>
                  <a:pt x="11695" y="13159"/>
                </a:cubicBezTo>
                <a:cubicBezTo>
                  <a:pt x="11752" y="13446"/>
                  <a:pt x="11813" y="13726"/>
                  <a:pt x="11829" y="13778"/>
                </a:cubicBezTo>
                <a:cubicBezTo>
                  <a:pt x="11850" y="13848"/>
                  <a:pt x="11842" y="13913"/>
                  <a:pt x="11799" y="14021"/>
                </a:cubicBezTo>
                <a:cubicBezTo>
                  <a:pt x="11746" y="14152"/>
                  <a:pt x="11739" y="14250"/>
                  <a:pt x="11740" y="14883"/>
                </a:cubicBezTo>
                <a:cubicBezTo>
                  <a:pt x="11741" y="15277"/>
                  <a:pt x="11755" y="15680"/>
                  <a:pt x="11772" y="15780"/>
                </a:cubicBezTo>
                <a:lnTo>
                  <a:pt x="11803" y="15960"/>
                </a:lnTo>
                <a:lnTo>
                  <a:pt x="12303" y="15960"/>
                </a:lnTo>
                <a:lnTo>
                  <a:pt x="12803" y="15960"/>
                </a:lnTo>
                <a:lnTo>
                  <a:pt x="12803" y="15301"/>
                </a:lnTo>
                <a:cubicBezTo>
                  <a:pt x="12803" y="14938"/>
                  <a:pt x="12811" y="14619"/>
                  <a:pt x="12821" y="14591"/>
                </a:cubicBezTo>
                <a:cubicBezTo>
                  <a:pt x="12831" y="14564"/>
                  <a:pt x="12844" y="14437"/>
                  <a:pt x="12849" y="14309"/>
                </a:cubicBezTo>
                <a:cubicBezTo>
                  <a:pt x="12856" y="14129"/>
                  <a:pt x="12850" y="14085"/>
                  <a:pt x="12818" y="14118"/>
                </a:cubicBezTo>
                <a:cubicBezTo>
                  <a:pt x="12747" y="14190"/>
                  <a:pt x="12737" y="14014"/>
                  <a:pt x="12799" y="13790"/>
                </a:cubicBezTo>
                <a:cubicBezTo>
                  <a:pt x="12832" y="13672"/>
                  <a:pt x="12859" y="13544"/>
                  <a:pt x="12859" y="13504"/>
                </a:cubicBezTo>
                <a:cubicBezTo>
                  <a:pt x="12859" y="13433"/>
                  <a:pt x="12903" y="13223"/>
                  <a:pt x="13159" y="12099"/>
                </a:cubicBezTo>
                <a:lnTo>
                  <a:pt x="13281" y="11562"/>
                </a:lnTo>
                <a:lnTo>
                  <a:pt x="13273" y="10848"/>
                </a:lnTo>
                <a:cubicBezTo>
                  <a:pt x="13269" y="10455"/>
                  <a:pt x="13258" y="10133"/>
                  <a:pt x="13249" y="10133"/>
                </a:cubicBezTo>
                <a:cubicBezTo>
                  <a:pt x="13241" y="10133"/>
                  <a:pt x="13195" y="9989"/>
                  <a:pt x="13149" y="9815"/>
                </a:cubicBezTo>
                <a:cubicBezTo>
                  <a:pt x="12973" y="9149"/>
                  <a:pt x="12622" y="8728"/>
                  <a:pt x="12298" y="8719"/>
                </a:cubicBezTo>
                <a:close/>
                <a:moveTo>
                  <a:pt x="15435" y="8735"/>
                </a:moveTo>
                <a:cubicBezTo>
                  <a:pt x="15405" y="8734"/>
                  <a:pt x="15376" y="8738"/>
                  <a:pt x="15347" y="8748"/>
                </a:cubicBezTo>
                <a:cubicBezTo>
                  <a:pt x="14939" y="8885"/>
                  <a:pt x="14664" y="9333"/>
                  <a:pt x="14520" y="10088"/>
                </a:cubicBezTo>
                <a:cubicBezTo>
                  <a:pt x="14428" y="10576"/>
                  <a:pt x="14422" y="11543"/>
                  <a:pt x="14511" y="11863"/>
                </a:cubicBezTo>
                <a:cubicBezTo>
                  <a:pt x="14541" y="11973"/>
                  <a:pt x="14590" y="12177"/>
                  <a:pt x="14619" y="12314"/>
                </a:cubicBezTo>
                <a:cubicBezTo>
                  <a:pt x="14648" y="12450"/>
                  <a:pt x="14701" y="12695"/>
                  <a:pt x="14737" y="12859"/>
                </a:cubicBezTo>
                <a:cubicBezTo>
                  <a:pt x="14965" y="13906"/>
                  <a:pt x="14987" y="14048"/>
                  <a:pt x="14941" y="14182"/>
                </a:cubicBezTo>
                <a:cubicBezTo>
                  <a:pt x="14904" y="14290"/>
                  <a:pt x="14901" y="14442"/>
                  <a:pt x="14918" y="15134"/>
                </a:cubicBezTo>
                <a:lnTo>
                  <a:pt x="14938" y="15956"/>
                </a:lnTo>
                <a:lnTo>
                  <a:pt x="15306" y="15979"/>
                </a:lnTo>
                <a:cubicBezTo>
                  <a:pt x="15509" y="15992"/>
                  <a:pt x="15718" y="16010"/>
                  <a:pt x="15771" y="16019"/>
                </a:cubicBezTo>
                <a:cubicBezTo>
                  <a:pt x="15943" y="16048"/>
                  <a:pt x="15969" y="15906"/>
                  <a:pt x="15969" y="14948"/>
                </a:cubicBezTo>
                <a:cubicBezTo>
                  <a:pt x="15969" y="14160"/>
                  <a:pt x="15965" y="14106"/>
                  <a:pt x="15910" y="14068"/>
                </a:cubicBezTo>
                <a:cubicBezTo>
                  <a:pt x="15855" y="14030"/>
                  <a:pt x="15862" y="13973"/>
                  <a:pt x="16033" y="13107"/>
                </a:cubicBezTo>
                <a:cubicBezTo>
                  <a:pt x="16132" y="12601"/>
                  <a:pt x="16242" y="12058"/>
                  <a:pt x="16277" y="11901"/>
                </a:cubicBezTo>
                <a:cubicBezTo>
                  <a:pt x="16335" y="11643"/>
                  <a:pt x="16339" y="11559"/>
                  <a:pt x="16322" y="11007"/>
                </a:cubicBezTo>
                <a:cubicBezTo>
                  <a:pt x="16300" y="10302"/>
                  <a:pt x="16233" y="9932"/>
                  <a:pt x="16027" y="9384"/>
                </a:cubicBezTo>
                <a:cubicBezTo>
                  <a:pt x="15881" y="8993"/>
                  <a:pt x="15644" y="8740"/>
                  <a:pt x="15435" y="8735"/>
                </a:cubicBezTo>
                <a:close/>
                <a:moveTo>
                  <a:pt x="6852" y="10594"/>
                </a:moveTo>
                <a:cubicBezTo>
                  <a:pt x="6780" y="10593"/>
                  <a:pt x="6703" y="10614"/>
                  <a:pt x="6619" y="10653"/>
                </a:cubicBezTo>
                <a:cubicBezTo>
                  <a:pt x="6406" y="10751"/>
                  <a:pt x="6229" y="10988"/>
                  <a:pt x="6068" y="11394"/>
                </a:cubicBezTo>
                <a:cubicBezTo>
                  <a:pt x="5926" y="11754"/>
                  <a:pt x="5880" y="12067"/>
                  <a:pt x="5862" y="12791"/>
                </a:cubicBezTo>
                <a:lnTo>
                  <a:pt x="5846" y="13394"/>
                </a:lnTo>
                <a:lnTo>
                  <a:pt x="6013" y="14135"/>
                </a:lnTo>
                <a:cubicBezTo>
                  <a:pt x="6104" y="14543"/>
                  <a:pt x="6228" y="15108"/>
                  <a:pt x="6287" y="15391"/>
                </a:cubicBezTo>
                <a:cubicBezTo>
                  <a:pt x="6387" y="15869"/>
                  <a:pt x="6392" y="15914"/>
                  <a:pt x="6347" y="16002"/>
                </a:cubicBezTo>
                <a:cubicBezTo>
                  <a:pt x="6303" y="16086"/>
                  <a:pt x="6300" y="16186"/>
                  <a:pt x="6317" y="16906"/>
                </a:cubicBezTo>
                <a:cubicBezTo>
                  <a:pt x="6329" y="17357"/>
                  <a:pt x="6351" y="17740"/>
                  <a:pt x="6369" y="17771"/>
                </a:cubicBezTo>
                <a:cubicBezTo>
                  <a:pt x="6386" y="17801"/>
                  <a:pt x="6601" y="17826"/>
                  <a:pt x="6846" y="17827"/>
                </a:cubicBezTo>
                <a:cubicBezTo>
                  <a:pt x="7237" y="17828"/>
                  <a:pt x="7295" y="17812"/>
                  <a:pt x="7328" y="17697"/>
                </a:cubicBezTo>
                <a:cubicBezTo>
                  <a:pt x="7354" y="17607"/>
                  <a:pt x="7365" y="17308"/>
                  <a:pt x="7366" y="16736"/>
                </a:cubicBezTo>
                <a:cubicBezTo>
                  <a:pt x="7366" y="15952"/>
                  <a:pt x="7363" y="15900"/>
                  <a:pt x="7308" y="15862"/>
                </a:cubicBezTo>
                <a:cubicBezTo>
                  <a:pt x="7241" y="15815"/>
                  <a:pt x="7237" y="15845"/>
                  <a:pt x="7557" y="14294"/>
                </a:cubicBezTo>
                <a:cubicBezTo>
                  <a:pt x="7750" y="13359"/>
                  <a:pt x="7761" y="13245"/>
                  <a:pt x="7719" y="12656"/>
                </a:cubicBezTo>
                <a:cubicBezTo>
                  <a:pt x="7678" y="12065"/>
                  <a:pt x="7576" y="11587"/>
                  <a:pt x="7408" y="11193"/>
                </a:cubicBezTo>
                <a:cubicBezTo>
                  <a:pt x="7234" y="10784"/>
                  <a:pt x="7066" y="10597"/>
                  <a:pt x="6852" y="10594"/>
                </a:cubicBezTo>
                <a:close/>
                <a:moveTo>
                  <a:pt x="9626" y="10805"/>
                </a:moveTo>
                <a:cubicBezTo>
                  <a:pt x="9439" y="10805"/>
                  <a:pt x="9189" y="10951"/>
                  <a:pt x="9046" y="11144"/>
                </a:cubicBezTo>
                <a:cubicBezTo>
                  <a:pt x="8869" y="11384"/>
                  <a:pt x="8671" y="11983"/>
                  <a:pt x="8631" y="12404"/>
                </a:cubicBezTo>
                <a:cubicBezTo>
                  <a:pt x="8581" y="12941"/>
                  <a:pt x="8590" y="13668"/>
                  <a:pt x="8651" y="13877"/>
                </a:cubicBezTo>
                <a:cubicBezTo>
                  <a:pt x="8680" y="13975"/>
                  <a:pt x="8800" y="14504"/>
                  <a:pt x="8917" y="15052"/>
                </a:cubicBezTo>
                <a:cubicBezTo>
                  <a:pt x="9108" y="15948"/>
                  <a:pt x="9126" y="16066"/>
                  <a:pt x="9094" y="16210"/>
                </a:cubicBezTo>
                <a:cubicBezTo>
                  <a:pt x="9074" y="16299"/>
                  <a:pt x="9060" y="16557"/>
                  <a:pt x="9063" y="16783"/>
                </a:cubicBezTo>
                <a:cubicBezTo>
                  <a:pt x="9065" y="17009"/>
                  <a:pt x="9069" y="17368"/>
                  <a:pt x="9072" y="17582"/>
                </a:cubicBezTo>
                <a:lnTo>
                  <a:pt x="9076" y="17973"/>
                </a:lnTo>
                <a:lnTo>
                  <a:pt x="9489" y="17996"/>
                </a:lnTo>
                <a:cubicBezTo>
                  <a:pt x="9717" y="18008"/>
                  <a:pt x="9925" y="18027"/>
                  <a:pt x="9953" y="18036"/>
                </a:cubicBezTo>
                <a:cubicBezTo>
                  <a:pt x="10035" y="18063"/>
                  <a:pt x="10149" y="17704"/>
                  <a:pt x="10129" y="17486"/>
                </a:cubicBezTo>
                <a:cubicBezTo>
                  <a:pt x="10119" y="17384"/>
                  <a:pt x="10125" y="17237"/>
                  <a:pt x="10140" y="17158"/>
                </a:cubicBezTo>
                <a:cubicBezTo>
                  <a:pt x="10160" y="17062"/>
                  <a:pt x="10159" y="17000"/>
                  <a:pt x="10141" y="16969"/>
                </a:cubicBezTo>
                <a:cubicBezTo>
                  <a:pt x="10125" y="16943"/>
                  <a:pt x="10113" y="16720"/>
                  <a:pt x="10113" y="16473"/>
                </a:cubicBezTo>
                <a:cubicBezTo>
                  <a:pt x="10113" y="16191"/>
                  <a:pt x="10102" y="16042"/>
                  <a:pt x="10084" y="16072"/>
                </a:cubicBezTo>
                <a:cubicBezTo>
                  <a:pt x="9976" y="16250"/>
                  <a:pt x="10146" y="15131"/>
                  <a:pt x="10341" y="14380"/>
                </a:cubicBezTo>
                <a:cubicBezTo>
                  <a:pt x="10369" y="14271"/>
                  <a:pt x="10393" y="14150"/>
                  <a:pt x="10393" y="14110"/>
                </a:cubicBezTo>
                <a:cubicBezTo>
                  <a:pt x="10393" y="14071"/>
                  <a:pt x="10420" y="13946"/>
                  <a:pt x="10453" y="13835"/>
                </a:cubicBezTo>
                <a:cubicBezTo>
                  <a:pt x="10505" y="13657"/>
                  <a:pt x="10511" y="13571"/>
                  <a:pt x="10496" y="13138"/>
                </a:cubicBezTo>
                <a:cubicBezTo>
                  <a:pt x="10451" y="11876"/>
                  <a:pt x="10053" y="10805"/>
                  <a:pt x="9626" y="10805"/>
                </a:cubicBezTo>
                <a:close/>
                <a:moveTo>
                  <a:pt x="942" y="12090"/>
                </a:moveTo>
                <a:cubicBezTo>
                  <a:pt x="876" y="12092"/>
                  <a:pt x="808" y="12112"/>
                  <a:pt x="738" y="12150"/>
                </a:cubicBezTo>
                <a:cubicBezTo>
                  <a:pt x="512" y="12275"/>
                  <a:pt x="378" y="12469"/>
                  <a:pt x="208" y="12923"/>
                </a:cubicBezTo>
                <a:cubicBezTo>
                  <a:pt x="84" y="13254"/>
                  <a:pt x="59" y="13372"/>
                  <a:pt x="27" y="13771"/>
                </a:cubicBezTo>
                <a:cubicBezTo>
                  <a:pt x="8" y="14013"/>
                  <a:pt x="-1" y="14242"/>
                  <a:pt x="0" y="14452"/>
                </a:cubicBezTo>
                <a:cubicBezTo>
                  <a:pt x="2" y="14801"/>
                  <a:pt x="31" y="15093"/>
                  <a:pt x="86" y="15292"/>
                </a:cubicBezTo>
                <a:cubicBezTo>
                  <a:pt x="125" y="15433"/>
                  <a:pt x="243" y="15950"/>
                  <a:pt x="348" y="16439"/>
                </a:cubicBezTo>
                <a:cubicBezTo>
                  <a:pt x="506" y="17182"/>
                  <a:pt x="532" y="17352"/>
                  <a:pt x="505" y="17465"/>
                </a:cubicBezTo>
                <a:cubicBezTo>
                  <a:pt x="486" y="17546"/>
                  <a:pt x="474" y="17950"/>
                  <a:pt x="474" y="18462"/>
                </a:cubicBezTo>
                <a:lnTo>
                  <a:pt x="474" y="19323"/>
                </a:lnTo>
                <a:lnTo>
                  <a:pt x="954" y="19323"/>
                </a:lnTo>
                <a:cubicBezTo>
                  <a:pt x="1379" y="19323"/>
                  <a:pt x="1439" y="19308"/>
                  <a:pt x="1471" y="19192"/>
                </a:cubicBezTo>
                <a:cubicBezTo>
                  <a:pt x="1497" y="19102"/>
                  <a:pt x="1509" y="18804"/>
                  <a:pt x="1510" y="18246"/>
                </a:cubicBezTo>
                <a:cubicBezTo>
                  <a:pt x="1511" y="17556"/>
                  <a:pt x="1503" y="17417"/>
                  <a:pt x="1461" y="17336"/>
                </a:cubicBezTo>
                <a:cubicBezTo>
                  <a:pt x="1416" y="17247"/>
                  <a:pt x="1423" y="17188"/>
                  <a:pt x="1561" y="16508"/>
                </a:cubicBezTo>
                <a:cubicBezTo>
                  <a:pt x="1643" y="16105"/>
                  <a:pt x="1755" y="15530"/>
                  <a:pt x="1810" y="15232"/>
                </a:cubicBezTo>
                <a:lnTo>
                  <a:pt x="1909" y="14690"/>
                </a:lnTo>
                <a:lnTo>
                  <a:pt x="1875" y="14186"/>
                </a:lnTo>
                <a:cubicBezTo>
                  <a:pt x="1786" y="12890"/>
                  <a:pt x="1408" y="12069"/>
                  <a:pt x="942" y="12090"/>
                </a:cubicBezTo>
                <a:close/>
                <a:moveTo>
                  <a:pt x="11028" y="13720"/>
                </a:moveTo>
                <a:cubicBezTo>
                  <a:pt x="11024" y="13720"/>
                  <a:pt x="11021" y="13786"/>
                  <a:pt x="11021" y="13868"/>
                </a:cubicBezTo>
                <a:cubicBezTo>
                  <a:pt x="11021" y="13950"/>
                  <a:pt x="11038" y="14017"/>
                  <a:pt x="11058" y="14017"/>
                </a:cubicBezTo>
                <a:cubicBezTo>
                  <a:pt x="11086" y="14017"/>
                  <a:pt x="11088" y="13982"/>
                  <a:pt x="11065" y="13868"/>
                </a:cubicBezTo>
                <a:cubicBezTo>
                  <a:pt x="11049" y="13786"/>
                  <a:pt x="11032" y="13720"/>
                  <a:pt x="11028" y="13720"/>
                </a:cubicBezTo>
                <a:close/>
                <a:moveTo>
                  <a:pt x="4126" y="14309"/>
                </a:moveTo>
                <a:cubicBezTo>
                  <a:pt x="4021" y="14305"/>
                  <a:pt x="3903" y="14336"/>
                  <a:pt x="3864" y="14376"/>
                </a:cubicBezTo>
                <a:cubicBezTo>
                  <a:pt x="3826" y="14415"/>
                  <a:pt x="3781" y="14450"/>
                  <a:pt x="3766" y="14455"/>
                </a:cubicBezTo>
                <a:cubicBezTo>
                  <a:pt x="3702" y="14472"/>
                  <a:pt x="3498" y="14926"/>
                  <a:pt x="3392" y="15281"/>
                </a:cubicBezTo>
                <a:cubicBezTo>
                  <a:pt x="3305" y="15574"/>
                  <a:pt x="3269" y="15791"/>
                  <a:pt x="3233" y="16224"/>
                </a:cubicBezTo>
                <a:cubicBezTo>
                  <a:pt x="3207" y="16532"/>
                  <a:pt x="3194" y="16877"/>
                  <a:pt x="3204" y="16989"/>
                </a:cubicBezTo>
                <a:cubicBezTo>
                  <a:pt x="3214" y="17102"/>
                  <a:pt x="3283" y="17478"/>
                  <a:pt x="3357" y="17827"/>
                </a:cubicBezTo>
                <a:cubicBezTo>
                  <a:pt x="3430" y="18176"/>
                  <a:pt x="3534" y="18693"/>
                  <a:pt x="3586" y="18972"/>
                </a:cubicBezTo>
                <a:cubicBezTo>
                  <a:pt x="3676" y="19448"/>
                  <a:pt x="3679" y="19485"/>
                  <a:pt x="3633" y="19577"/>
                </a:cubicBezTo>
                <a:cubicBezTo>
                  <a:pt x="3563" y="19717"/>
                  <a:pt x="3560" y="21220"/>
                  <a:pt x="3630" y="21427"/>
                </a:cubicBezTo>
                <a:cubicBezTo>
                  <a:pt x="3683" y="21581"/>
                  <a:pt x="3751" y="21590"/>
                  <a:pt x="4280" y="21514"/>
                </a:cubicBezTo>
                <a:lnTo>
                  <a:pt x="4621" y="21467"/>
                </a:lnTo>
                <a:lnTo>
                  <a:pt x="4621" y="20608"/>
                </a:lnTo>
                <a:cubicBezTo>
                  <a:pt x="4621" y="19956"/>
                  <a:pt x="4611" y="19729"/>
                  <a:pt x="4581" y="19666"/>
                </a:cubicBezTo>
                <a:cubicBezTo>
                  <a:pt x="4548" y="19597"/>
                  <a:pt x="4570" y="19444"/>
                  <a:pt x="4715" y="18757"/>
                </a:cubicBezTo>
                <a:cubicBezTo>
                  <a:pt x="4811" y="18303"/>
                  <a:pt x="4931" y="17767"/>
                  <a:pt x="4983" y="17564"/>
                </a:cubicBezTo>
                <a:cubicBezTo>
                  <a:pt x="5094" y="17131"/>
                  <a:pt x="5120" y="16662"/>
                  <a:pt x="5070" y="16017"/>
                </a:cubicBezTo>
                <a:cubicBezTo>
                  <a:pt x="4991" y="15002"/>
                  <a:pt x="4618" y="14325"/>
                  <a:pt x="4126" y="14309"/>
                </a:cubicBezTo>
                <a:close/>
                <a:moveTo>
                  <a:pt x="12410" y="16931"/>
                </a:moveTo>
                <a:cubicBezTo>
                  <a:pt x="12395" y="16931"/>
                  <a:pt x="12382" y="16984"/>
                  <a:pt x="12382" y="17048"/>
                </a:cubicBezTo>
                <a:cubicBezTo>
                  <a:pt x="12382" y="17112"/>
                  <a:pt x="12395" y="17143"/>
                  <a:pt x="12410" y="17118"/>
                </a:cubicBezTo>
                <a:cubicBezTo>
                  <a:pt x="12426" y="17092"/>
                  <a:pt x="12438" y="17039"/>
                  <a:pt x="12438" y="17001"/>
                </a:cubicBezTo>
                <a:cubicBezTo>
                  <a:pt x="12438" y="16962"/>
                  <a:pt x="12426" y="16931"/>
                  <a:pt x="12410" y="16931"/>
                </a:cubicBezTo>
                <a:close/>
                <a:moveTo>
                  <a:pt x="12026" y="17556"/>
                </a:moveTo>
                <a:cubicBezTo>
                  <a:pt x="12021" y="17562"/>
                  <a:pt x="12018" y="17578"/>
                  <a:pt x="12018" y="17600"/>
                </a:cubicBezTo>
                <a:cubicBezTo>
                  <a:pt x="12018" y="17643"/>
                  <a:pt x="12031" y="17679"/>
                  <a:pt x="12046" y="17679"/>
                </a:cubicBezTo>
                <a:cubicBezTo>
                  <a:pt x="12061" y="17679"/>
                  <a:pt x="12074" y="17663"/>
                  <a:pt x="12074" y="17645"/>
                </a:cubicBezTo>
                <a:cubicBezTo>
                  <a:pt x="12074" y="17627"/>
                  <a:pt x="12061" y="17591"/>
                  <a:pt x="12046" y="17566"/>
                </a:cubicBezTo>
                <a:cubicBezTo>
                  <a:pt x="12038" y="17553"/>
                  <a:pt x="12031" y="17550"/>
                  <a:pt x="12026" y="17556"/>
                </a:cubicBezTo>
                <a:close/>
                <a:moveTo>
                  <a:pt x="19186" y="18248"/>
                </a:moveTo>
                <a:cubicBezTo>
                  <a:pt x="19135" y="18332"/>
                  <a:pt x="19054" y="18852"/>
                  <a:pt x="19081" y="18925"/>
                </a:cubicBezTo>
                <a:cubicBezTo>
                  <a:pt x="19120" y="19028"/>
                  <a:pt x="19213" y="18996"/>
                  <a:pt x="19263" y="18862"/>
                </a:cubicBezTo>
                <a:cubicBezTo>
                  <a:pt x="19302" y="18760"/>
                  <a:pt x="19301" y="18720"/>
                  <a:pt x="19258" y="18478"/>
                </a:cubicBezTo>
                <a:cubicBezTo>
                  <a:pt x="19231" y="18329"/>
                  <a:pt x="19199" y="18226"/>
                  <a:pt x="19186" y="18248"/>
                </a:cubicBezTo>
                <a:close/>
                <a:moveTo>
                  <a:pt x="12165" y="18620"/>
                </a:moveTo>
                <a:cubicBezTo>
                  <a:pt x="12144" y="18613"/>
                  <a:pt x="12122" y="18620"/>
                  <a:pt x="12104" y="18646"/>
                </a:cubicBezTo>
                <a:cubicBezTo>
                  <a:pt x="12050" y="18723"/>
                  <a:pt x="12036" y="18800"/>
                  <a:pt x="12053" y="18925"/>
                </a:cubicBezTo>
                <a:cubicBezTo>
                  <a:pt x="12057" y="18953"/>
                  <a:pt x="12097" y="18988"/>
                  <a:pt x="12142" y="19001"/>
                </a:cubicBezTo>
                <a:cubicBezTo>
                  <a:pt x="12187" y="19014"/>
                  <a:pt x="12230" y="19041"/>
                  <a:pt x="12238" y="19062"/>
                </a:cubicBezTo>
                <a:cubicBezTo>
                  <a:pt x="12269" y="19144"/>
                  <a:pt x="12298" y="19088"/>
                  <a:pt x="12298" y="18950"/>
                </a:cubicBezTo>
                <a:cubicBezTo>
                  <a:pt x="12298" y="18785"/>
                  <a:pt x="12230" y="18639"/>
                  <a:pt x="12165" y="18620"/>
                </a:cubicBezTo>
                <a:close/>
                <a:moveTo>
                  <a:pt x="12404" y="18697"/>
                </a:moveTo>
                <a:cubicBezTo>
                  <a:pt x="12392" y="18717"/>
                  <a:pt x="12384" y="18891"/>
                  <a:pt x="12386" y="19084"/>
                </a:cubicBezTo>
                <a:cubicBezTo>
                  <a:pt x="12389" y="19452"/>
                  <a:pt x="12401" y="19396"/>
                  <a:pt x="12417" y="18934"/>
                </a:cubicBezTo>
                <a:cubicBezTo>
                  <a:pt x="12422" y="18783"/>
                  <a:pt x="12416" y="18677"/>
                  <a:pt x="12404" y="18697"/>
                </a:cubicBezTo>
                <a:close/>
                <a:moveTo>
                  <a:pt x="11263" y="18799"/>
                </a:moveTo>
                <a:cubicBezTo>
                  <a:pt x="11247" y="18799"/>
                  <a:pt x="11234" y="18832"/>
                  <a:pt x="11234" y="18873"/>
                </a:cubicBezTo>
                <a:cubicBezTo>
                  <a:pt x="11234" y="18915"/>
                  <a:pt x="11239" y="18950"/>
                  <a:pt x="11246" y="18950"/>
                </a:cubicBezTo>
                <a:cubicBezTo>
                  <a:pt x="11252" y="18950"/>
                  <a:pt x="11266" y="18915"/>
                  <a:pt x="11275" y="18873"/>
                </a:cubicBezTo>
                <a:cubicBezTo>
                  <a:pt x="11285" y="18832"/>
                  <a:pt x="11280" y="18799"/>
                  <a:pt x="11263" y="18799"/>
                </a:cubicBezTo>
                <a:close/>
                <a:moveTo>
                  <a:pt x="11771" y="18916"/>
                </a:moveTo>
                <a:cubicBezTo>
                  <a:pt x="11747" y="18925"/>
                  <a:pt x="11722" y="18965"/>
                  <a:pt x="11697" y="19035"/>
                </a:cubicBezTo>
                <a:cubicBezTo>
                  <a:pt x="11666" y="19127"/>
                  <a:pt x="11660" y="19160"/>
                  <a:pt x="11686" y="19109"/>
                </a:cubicBezTo>
                <a:cubicBezTo>
                  <a:pt x="11718" y="19045"/>
                  <a:pt x="11739" y="19041"/>
                  <a:pt x="11751" y="19096"/>
                </a:cubicBezTo>
                <a:cubicBezTo>
                  <a:pt x="11761" y="19139"/>
                  <a:pt x="11781" y="19156"/>
                  <a:pt x="11794" y="19135"/>
                </a:cubicBezTo>
                <a:cubicBezTo>
                  <a:pt x="11807" y="19113"/>
                  <a:pt x="11826" y="19130"/>
                  <a:pt x="11836" y="19172"/>
                </a:cubicBezTo>
                <a:cubicBezTo>
                  <a:pt x="11864" y="19292"/>
                  <a:pt x="11874" y="19260"/>
                  <a:pt x="11859" y="19103"/>
                </a:cubicBezTo>
                <a:cubicBezTo>
                  <a:pt x="11848" y="18990"/>
                  <a:pt x="11823" y="18928"/>
                  <a:pt x="11794" y="18916"/>
                </a:cubicBezTo>
                <a:cubicBezTo>
                  <a:pt x="11787" y="18913"/>
                  <a:pt x="11779" y="18912"/>
                  <a:pt x="11771" y="18916"/>
                </a:cubicBezTo>
                <a:close/>
                <a:moveTo>
                  <a:pt x="12558" y="18976"/>
                </a:moveTo>
                <a:cubicBezTo>
                  <a:pt x="12555" y="18984"/>
                  <a:pt x="12553" y="19010"/>
                  <a:pt x="12553" y="19053"/>
                </a:cubicBezTo>
                <a:cubicBezTo>
                  <a:pt x="12551" y="19132"/>
                  <a:pt x="12558" y="19177"/>
                  <a:pt x="12568" y="19152"/>
                </a:cubicBezTo>
                <a:cubicBezTo>
                  <a:pt x="12577" y="19127"/>
                  <a:pt x="12578" y="19064"/>
                  <a:pt x="12570" y="19010"/>
                </a:cubicBezTo>
                <a:cubicBezTo>
                  <a:pt x="12565" y="18980"/>
                  <a:pt x="12561" y="18968"/>
                  <a:pt x="12558" y="18976"/>
                </a:cubicBezTo>
                <a:close/>
                <a:moveTo>
                  <a:pt x="12276" y="19173"/>
                </a:moveTo>
                <a:cubicBezTo>
                  <a:pt x="12261" y="19173"/>
                  <a:pt x="12241" y="19223"/>
                  <a:pt x="12232" y="19285"/>
                </a:cubicBezTo>
                <a:cubicBezTo>
                  <a:pt x="12224" y="19346"/>
                  <a:pt x="12221" y="19397"/>
                  <a:pt x="12226" y="19397"/>
                </a:cubicBezTo>
                <a:cubicBezTo>
                  <a:pt x="12231" y="19397"/>
                  <a:pt x="12251" y="19346"/>
                  <a:pt x="12270" y="19285"/>
                </a:cubicBezTo>
                <a:cubicBezTo>
                  <a:pt x="12290" y="19220"/>
                  <a:pt x="12293" y="19173"/>
                  <a:pt x="12276" y="19173"/>
                </a:cubicBezTo>
                <a:close/>
                <a:moveTo>
                  <a:pt x="12286" y="20552"/>
                </a:moveTo>
                <a:cubicBezTo>
                  <a:pt x="12274" y="20550"/>
                  <a:pt x="12263" y="20551"/>
                  <a:pt x="12253" y="20555"/>
                </a:cubicBezTo>
                <a:cubicBezTo>
                  <a:pt x="12191" y="20579"/>
                  <a:pt x="12155" y="20713"/>
                  <a:pt x="12162" y="20917"/>
                </a:cubicBezTo>
                <a:cubicBezTo>
                  <a:pt x="12166" y="21048"/>
                  <a:pt x="12162" y="21190"/>
                  <a:pt x="12152" y="21231"/>
                </a:cubicBezTo>
                <a:cubicBezTo>
                  <a:pt x="12141" y="21278"/>
                  <a:pt x="12169" y="21303"/>
                  <a:pt x="12223" y="21298"/>
                </a:cubicBezTo>
                <a:cubicBezTo>
                  <a:pt x="12437" y="21279"/>
                  <a:pt x="12455" y="21232"/>
                  <a:pt x="12347" y="20964"/>
                </a:cubicBezTo>
                <a:cubicBezTo>
                  <a:pt x="12288" y="20815"/>
                  <a:pt x="12287" y="20801"/>
                  <a:pt x="12334" y="20708"/>
                </a:cubicBezTo>
                <a:cubicBezTo>
                  <a:pt x="12380" y="20617"/>
                  <a:pt x="12380" y="20609"/>
                  <a:pt x="12323" y="20568"/>
                </a:cubicBezTo>
                <a:cubicBezTo>
                  <a:pt x="12310" y="20560"/>
                  <a:pt x="12298" y="20554"/>
                  <a:pt x="12286" y="20552"/>
                </a:cubicBezTo>
                <a:close/>
                <a:moveTo>
                  <a:pt x="11613" y="20706"/>
                </a:moveTo>
                <a:cubicBezTo>
                  <a:pt x="11606" y="20697"/>
                  <a:pt x="11597" y="20735"/>
                  <a:pt x="11590" y="20811"/>
                </a:cubicBezTo>
                <a:cubicBezTo>
                  <a:pt x="11578" y="20935"/>
                  <a:pt x="11581" y="20963"/>
                  <a:pt x="11602" y="20908"/>
                </a:cubicBezTo>
                <a:cubicBezTo>
                  <a:pt x="11619" y="20864"/>
                  <a:pt x="11627" y="20785"/>
                  <a:pt x="11620" y="20731"/>
                </a:cubicBezTo>
                <a:cubicBezTo>
                  <a:pt x="11618" y="20717"/>
                  <a:pt x="11616" y="20709"/>
                  <a:pt x="11613" y="20706"/>
                </a:cubicBezTo>
                <a:close/>
                <a:moveTo>
                  <a:pt x="10469" y="20740"/>
                </a:moveTo>
                <a:cubicBezTo>
                  <a:pt x="10460" y="20740"/>
                  <a:pt x="10425" y="20844"/>
                  <a:pt x="10391" y="20971"/>
                </a:cubicBezTo>
                <a:cubicBezTo>
                  <a:pt x="10331" y="21198"/>
                  <a:pt x="10331" y="21201"/>
                  <a:pt x="10388" y="21106"/>
                </a:cubicBezTo>
                <a:cubicBezTo>
                  <a:pt x="10420" y="21052"/>
                  <a:pt x="10440" y="20994"/>
                  <a:pt x="10433" y="20975"/>
                </a:cubicBezTo>
                <a:cubicBezTo>
                  <a:pt x="10427" y="20957"/>
                  <a:pt x="10436" y="20896"/>
                  <a:pt x="10453" y="20841"/>
                </a:cubicBezTo>
                <a:cubicBezTo>
                  <a:pt x="10470" y="20786"/>
                  <a:pt x="10477" y="20740"/>
                  <a:pt x="10469" y="20740"/>
                </a:cubicBezTo>
                <a:close/>
                <a:moveTo>
                  <a:pt x="13965" y="21074"/>
                </a:moveTo>
                <a:cubicBezTo>
                  <a:pt x="13952" y="21084"/>
                  <a:pt x="13930" y="21127"/>
                  <a:pt x="13909" y="21189"/>
                </a:cubicBezTo>
                <a:cubicBezTo>
                  <a:pt x="13881" y="21272"/>
                  <a:pt x="13871" y="21339"/>
                  <a:pt x="13887" y="21339"/>
                </a:cubicBezTo>
                <a:cubicBezTo>
                  <a:pt x="13923" y="21339"/>
                  <a:pt x="13993" y="21126"/>
                  <a:pt x="13974" y="21076"/>
                </a:cubicBezTo>
                <a:cubicBezTo>
                  <a:pt x="13972" y="21071"/>
                  <a:pt x="13969" y="21071"/>
                  <a:pt x="13965" y="21074"/>
                </a:cubicBezTo>
                <a:close/>
              </a:path>
            </a:pathLst>
          </a:custGeom>
          <a:ln w="3175">
            <a:miter lim="400000"/>
          </a:ln>
        </p:spPr>
      </p:pic>
      <p:grpSp>
        <p:nvGrpSpPr>
          <p:cNvPr id="238" name="Сгруппировать"/>
          <p:cNvGrpSpPr/>
          <p:nvPr/>
        </p:nvGrpSpPr>
        <p:grpSpPr>
          <a:xfrm rot="3301212">
            <a:off x="14347967" y="2814834"/>
            <a:ext cx="3336864" cy="4074597"/>
            <a:chOff x="0" y="-30200"/>
            <a:chExt cx="3336862" cy="4074595"/>
          </a:xfrm>
        </p:grpSpPr>
        <p:sp>
          <p:nvSpPr>
            <p:cNvPr id="235" name="раскрась"/>
            <p:cNvSpPr/>
            <p:nvPr/>
          </p:nvSpPr>
          <p:spPr>
            <a:xfrm rot="20302870">
              <a:off x="56174" y="483205"/>
              <a:ext cx="2952862" cy="868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538" y="724"/>
                  </a:lnTo>
                  <a:lnTo>
                    <a:pt x="21600" y="21600"/>
                  </a:lnTo>
                  <a:lnTo>
                    <a:pt x="62" y="20876"/>
                  </a:lnTo>
                  <a:close/>
                </a:path>
              </a:pathLst>
            </a:cu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b="1" sz="4100">
                  <a:solidFill>
                    <a:srgbClr val="F09A37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раскрась</a:t>
              </a:r>
            </a:p>
          </p:txBody>
        </p:sp>
        <p:pic>
          <p:nvPicPr>
            <p:cNvPr id="236" name="Линия Линия" descr="Линия Линия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4622706">
              <a:off x="847513" y="2107410"/>
              <a:ext cx="2903112" cy="88094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Снимок экрана 2024-07-31 в 10.30.36.png" descr="Снимок экрана 2024-07-31 в 10.30.36.png"/>
          <p:cNvPicPr>
            <a:picLocks noChangeAspect="1"/>
          </p:cNvPicPr>
          <p:nvPr/>
        </p:nvPicPr>
        <p:blipFill>
          <a:blip r:embed="rId3">
            <a:extLst/>
          </a:blip>
          <a:srcRect l="668" t="4114" r="2186" b="5314"/>
          <a:stretch>
            <a:fillRect/>
          </a:stretch>
        </p:blipFill>
        <p:spPr>
          <a:xfrm>
            <a:off x="910833" y="2929959"/>
            <a:ext cx="22562334" cy="7856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95" fill="norm" stroke="1" extrusionOk="0">
                <a:moveTo>
                  <a:pt x="10806" y="0"/>
                </a:moveTo>
                <a:cubicBezTo>
                  <a:pt x="10207" y="10"/>
                  <a:pt x="7318" y="204"/>
                  <a:pt x="7162" y="246"/>
                </a:cubicBezTo>
                <a:cubicBezTo>
                  <a:pt x="6857" y="327"/>
                  <a:pt x="6832" y="421"/>
                  <a:pt x="6826" y="1554"/>
                </a:cubicBezTo>
                <a:lnTo>
                  <a:pt x="6821" y="2496"/>
                </a:lnTo>
                <a:lnTo>
                  <a:pt x="3486" y="2464"/>
                </a:lnTo>
                <a:cubicBezTo>
                  <a:pt x="709" y="2437"/>
                  <a:pt x="141" y="2452"/>
                  <a:pt x="96" y="2554"/>
                </a:cubicBezTo>
                <a:cubicBezTo>
                  <a:pt x="60" y="2637"/>
                  <a:pt x="38" y="2854"/>
                  <a:pt x="28" y="3218"/>
                </a:cubicBezTo>
                <a:cubicBezTo>
                  <a:pt x="20" y="3517"/>
                  <a:pt x="9" y="7651"/>
                  <a:pt x="3" y="12406"/>
                </a:cubicBezTo>
                <a:cubicBezTo>
                  <a:pt x="1" y="14300"/>
                  <a:pt x="0" y="15787"/>
                  <a:pt x="0" y="16956"/>
                </a:cubicBezTo>
                <a:cubicBezTo>
                  <a:pt x="-1" y="20462"/>
                  <a:pt x="9" y="21094"/>
                  <a:pt x="40" y="21177"/>
                </a:cubicBezTo>
                <a:cubicBezTo>
                  <a:pt x="92" y="21317"/>
                  <a:pt x="1734" y="21356"/>
                  <a:pt x="12521" y="21474"/>
                </a:cubicBezTo>
                <a:cubicBezTo>
                  <a:pt x="15430" y="21506"/>
                  <a:pt x="17814" y="21542"/>
                  <a:pt x="17819" y="21555"/>
                </a:cubicBezTo>
                <a:cubicBezTo>
                  <a:pt x="17824" y="21567"/>
                  <a:pt x="18639" y="21584"/>
                  <a:pt x="19629" y="21592"/>
                </a:cubicBezTo>
                <a:cubicBezTo>
                  <a:pt x="19989" y="21595"/>
                  <a:pt x="20282" y="21596"/>
                  <a:pt x="20520" y="21594"/>
                </a:cubicBezTo>
                <a:cubicBezTo>
                  <a:pt x="21234" y="21589"/>
                  <a:pt x="21452" y="21559"/>
                  <a:pt x="21486" y="21488"/>
                </a:cubicBezTo>
                <a:cubicBezTo>
                  <a:pt x="21538" y="21379"/>
                  <a:pt x="21543" y="21094"/>
                  <a:pt x="21557" y="17758"/>
                </a:cubicBezTo>
                <a:cubicBezTo>
                  <a:pt x="21593" y="8529"/>
                  <a:pt x="21599" y="3156"/>
                  <a:pt x="21572" y="2951"/>
                </a:cubicBezTo>
                <a:cubicBezTo>
                  <a:pt x="21552" y="2799"/>
                  <a:pt x="21511" y="2716"/>
                  <a:pt x="21439" y="2681"/>
                </a:cubicBezTo>
                <a:cubicBezTo>
                  <a:pt x="21382" y="2653"/>
                  <a:pt x="19852" y="2621"/>
                  <a:pt x="18039" y="2609"/>
                </a:cubicBezTo>
                <a:cubicBezTo>
                  <a:pt x="15711" y="2593"/>
                  <a:pt x="14733" y="2557"/>
                  <a:pt x="14709" y="2488"/>
                </a:cubicBezTo>
                <a:cubicBezTo>
                  <a:pt x="14686" y="2422"/>
                  <a:pt x="14684" y="2271"/>
                  <a:pt x="14702" y="2036"/>
                </a:cubicBezTo>
                <a:cubicBezTo>
                  <a:pt x="14736" y="1610"/>
                  <a:pt x="14704" y="687"/>
                  <a:pt x="14652" y="536"/>
                </a:cubicBezTo>
                <a:cubicBezTo>
                  <a:pt x="14630" y="473"/>
                  <a:pt x="14454" y="397"/>
                  <a:pt x="14229" y="355"/>
                </a:cubicBezTo>
                <a:cubicBezTo>
                  <a:pt x="13847" y="283"/>
                  <a:pt x="11078" y="-4"/>
                  <a:pt x="10806" y="0"/>
                </a:cubicBezTo>
                <a:close/>
              </a:path>
            </a:pathLst>
          </a:cu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Рефлексия:"/>
          <p:cNvSpPr txBox="1"/>
          <p:nvPr/>
        </p:nvSpPr>
        <p:spPr>
          <a:xfrm>
            <a:off x="8152022" y="3419221"/>
            <a:ext cx="9782618" cy="993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6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Рефлексия: </a:t>
            </a:r>
          </a:p>
        </p:txBody>
      </p:sp>
      <p:sp>
        <p:nvSpPr>
          <p:cNvPr id="243" name="На занятии мне понравилось …….…"/>
          <p:cNvSpPr txBox="1"/>
          <p:nvPr/>
        </p:nvSpPr>
        <p:spPr>
          <a:xfrm>
            <a:off x="3326682" y="5408683"/>
            <a:ext cx="19433297" cy="2898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b="1" sz="6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 занятии мне </a:t>
            </a:r>
            <a:r>
              <a:rPr>
                <a:solidFill>
                  <a:srgbClr val="66AB0A"/>
                </a:solidFill>
              </a:rPr>
              <a:t>понравилось</a:t>
            </a:r>
            <a:r>
              <a:t> …….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b="1" sz="6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 занятии мне </a:t>
            </a:r>
            <a:r>
              <a:rPr>
                <a:solidFill>
                  <a:srgbClr val="E2DE0B"/>
                </a:solidFill>
              </a:rPr>
              <a:t>запомнилось</a:t>
            </a:r>
            <a:r>
              <a:t> …….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b="1" sz="6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 занятии мне </a:t>
            </a:r>
            <a:r>
              <a:rPr>
                <a:solidFill>
                  <a:srgbClr val="D60E00"/>
                </a:solidFill>
              </a:rPr>
              <a:t>было сложно</a:t>
            </a:r>
            <a:r>
              <a:t> ……..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IMG_5196.jpg" descr="IMG_5196.jpg"/>
          <p:cNvPicPr>
            <a:picLocks noChangeAspect="1"/>
          </p:cNvPicPr>
          <p:nvPr/>
        </p:nvPicPr>
        <p:blipFill>
          <a:blip r:embed="rId3">
            <a:extLst/>
          </a:blip>
          <a:srcRect l="0" t="7624" r="0" b="0"/>
          <a:stretch>
            <a:fillRect/>
          </a:stretch>
        </p:blipFill>
        <p:spPr>
          <a:xfrm>
            <a:off x="2360612" y="1549400"/>
            <a:ext cx="19662778" cy="10617067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Цель:…"/>
          <p:cNvSpPr txBox="1"/>
          <p:nvPr/>
        </p:nvSpPr>
        <p:spPr>
          <a:xfrm>
            <a:off x="966324" y="3206892"/>
            <a:ext cx="22451350" cy="22927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Цель:</a:t>
            </a:r>
          </a:p>
          <a:p>
            <a:pPr marL="1444904" indent="-1444904" algn="just">
              <a:spcBef>
                <a:spcPts val="0"/>
              </a:spcBef>
              <a:buSzPct val="150000"/>
              <a:buChar char="-"/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развивать внимание, зрительную память, логическое мышление, воображение.</a:t>
            </a:r>
          </a:p>
        </p:txBody>
      </p:sp>
      <p:sp>
        <p:nvSpPr>
          <p:cNvPr id="179" name="Оборудование:…"/>
          <p:cNvSpPr txBox="1"/>
          <p:nvPr/>
        </p:nvSpPr>
        <p:spPr>
          <a:xfrm>
            <a:off x="966324" y="7204046"/>
            <a:ext cx="22451352" cy="15696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Оборудование: </a:t>
            </a:r>
          </a:p>
          <a:p>
            <a:pPr marL="1444904" indent="-1444904" algn="just">
              <a:spcBef>
                <a:spcPts val="0"/>
              </a:spcBef>
              <a:buSzPct val="150000"/>
              <a:buChar char="-"/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цветные карандаши.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Задания для занятия нам привёз Самолётик Нескучалкин. Этот любознательный самолётик сам никогда не скучает и другим не дает. Как только увидит где-нибудь интересное задание: головоломку, загадку или кроссворд,  - сразу приглашает их к себе на борт, чтобы"/>
          <p:cNvSpPr txBox="1"/>
          <p:nvPr/>
        </p:nvSpPr>
        <p:spPr>
          <a:xfrm>
            <a:off x="504812" y="4834486"/>
            <a:ext cx="23374376" cy="40470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Задания для занятия нам привёз Самолётик Нескучалкин. Этот любознательный самолётик сам никогда не скучает и другим не дает. Как только увидит где-нибудь интересное задание: головоломку, загадку или кроссворд,  - сразу приглашает их к себе на борт, чтобы порадовать и развлечь ими скучающих детей.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Снимок экрана 2024-07-30 в 12.39.10.png" descr="Снимок экрана 2024-07-30 в 12.39.1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02209" y="3817567"/>
            <a:ext cx="13979582" cy="9178084"/>
          </a:xfrm>
          <a:prstGeom prst="rect">
            <a:avLst/>
          </a:prstGeom>
          <a:ln w="3175">
            <a:miter lim="400000"/>
          </a:ln>
        </p:spPr>
      </p:pic>
      <p:sp>
        <p:nvSpPr>
          <p:cNvPr id="184" name="Задание 1. «Тренируем память»…"/>
          <p:cNvSpPr txBox="1"/>
          <p:nvPr/>
        </p:nvSpPr>
        <p:spPr>
          <a:xfrm>
            <a:off x="1451451" y="681692"/>
            <a:ext cx="21481098" cy="24468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1. «Тренируем память»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Рассмотрите рисунки детей, запомните, кого как зовут. Закройте рисунки. Ниже впишите в пустые рамки имена детей.  </a:t>
            </a:r>
          </a:p>
        </p:txBody>
      </p:sp>
      <p:pic>
        <p:nvPicPr>
          <p:cNvPr id="185" name="Изображение" descr="Изображение"/>
          <p:cNvPicPr>
            <a:picLocks noChangeAspect="1"/>
          </p:cNvPicPr>
          <p:nvPr/>
        </p:nvPicPr>
        <p:blipFill>
          <a:blip r:embed="rId4">
            <a:extLst/>
          </a:blip>
          <a:srcRect l="9889" t="4568" r="9942" b="16"/>
          <a:stretch>
            <a:fillRect/>
          </a:stretch>
        </p:blipFill>
        <p:spPr>
          <a:xfrm>
            <a:off x="6190099" y="248778"/>
            <a:ext cx="897778" cy="1068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536" fill="norm" stroke="1" extrusionOk="0">
                <a:moveTo>
                  <a:pt x="10877" y="10"/>
                </a:moveTo>
                <a:cubicBezTo>
                  <a:pt x="10524" y="-64"/>
                  <a:pt x="10357" y="251"/>
                  <a:pt x="10439" y="818"/>
                </a:cubicBezTo>
                <a:cubicBezTo>
                  <a:pt x="10467" y="1006"/>
                  <a:pt x="10473" y="1166"/>
                  <a:pt x="10458" y="1178"/>
                </a:cubicBezTo>
                <a:cubicBezTo>
                  <a:pt x="10444" y="1190"/>
                  <a:pt x="10286" y="1202"/>
                  <a:pt x="10107" y="1202"/>
                </a:cubicBezTo>
                <a:cubicBezTo>
                  <a:pt x="9222" y="1202"/>
                  <a:pt x="7360" y="1566"/>
                  <a:pt x="6552" y="1898"/>
                </a:cubicBezTo>
                <a:cubicBezTo>
                  <a:pt x="6400" y="1961"/>
                  <a:pt x="6295" y="1941"/>
                  <a:pt x="6077" y="1802"/>
                </a:cubicBezTo>
                <a:cubicBezTo>
                  <a:pt x="5565" y="1476"/>
                  <a:pt x="5202" y="1494"/>
                  <a:pt x="5202" y="1842"/>
                </a:cubicBezTo>
                <a:cubicBezTo>
                  <a:pt x="5202" y="1945"/>
                  <a:pt x="5259" y="2045"/>
                  <a:pt x="5373" y="2154"/>
                </a:cubicBezTo>
                <a:lnTo>
                  <a:pt x="5535" y="2314"/>
                </a:lnTo>
                <a:lnTo>
                  <a:pt x="5269" y="2442"/>
                </a:lnTo>
                <a:cubicBezTo>
                  <a:pt x="4811" y="2665"/>
                  <a:pt x="4380" y="2922"/>
                  <a:pt x="4347" y="2994"/>
                </a:cubicBezTo>
                <a:cubicBezTo>
                  <a:pt x="4330" y="3032"/>
                  <a:pt x="4293" y="3066"/>
                  <a:pt x="4261" y="3066"/>
                </a:cubicBezTo>
                <a:cubicBezTo>
                  <a:pt x="4076" y="3066"/>
                  <a:pt x="2938" y="3950"/>
                  <a:pt x="2408" y="4506"/>
                </a:cubicBezTo>
                <a:cubicBezTo>
                  <a:pt x="1960" y="4976"/>
                  <a:pt x="1539" y="5510"/>
                  <a:pt x="1239" y="5994"/>
                </a:cubicBezTo>
                <a:cubicBezTo>
                  <a:pt x="957" y="6448"/>
                  <a:pt x="611" y="7135"/>
                  <a:pt x="612" y="7242"/>
                </a:cubicBezTo>
                <a:cubicBezTo>
                  <a:pt x="612" y="7274"/>
                  <a:pt x="578" y="7345"/>
                  <a:pt x="536" y="7402"/>
                </a:cubicBezTo>
                <a:cubicBezTo>
                  <a:pt x="429" y="7546"/>
                  <a:pt x="132" y="8628"/>
                  <a:pt x="51" y="9177"/>
                </a:cubicBezTo>
                <a:cubicBezTo>
                  <a:pt x="-57" y="9910"/>
                  <a:pt x="16" y="11325"/>
                  <a:pt x="193" y="12033"/>
                </a:cubicBezTo>
                <a:cubicBezTo>
                  <a:pt x="470" y="13137"/>
                  <a:pt x="1026" y="14303"/>
                  <a:pt x="1638" y="15073"/>
                </a:cubicBezTo>
                <a:cubicBezTo>
                  <a:pt x="1805" y="15282"/>
                  <a:pt x="1942" y="15470"/>
                  <a:pt x="1942" y="15481"/>
                </a:cubicBezTo>
                <a:cubicBezTo>
                  <a:pt x="1942" y="15511"/>
                  <a:pt x="2407" y="16001"/>
                  <a:pt x="2608" y="16185"/>
                </a:cubicBezTo>
                <a:cubicBezTo>
                  <a:pt x="3107" y="16642"/>
                  <a:pt x="3329" y="16837"/>
                  <a:pt x="3653" y="17072"/>
                </a:cubicBezTo>
                <a:cubicBezTo>
                  <a:pt x="4053" y="17364"/>
                  <a:pt x="4679" y="17768"/>
                  <a:pt x="4727" y="17768"/>
                </a:cubicBezTo>
                <a:cubicBezTo>
                  <a:pt x="4745" y="17768"/>
                  <a:pt x="4883" y="17847"/>
                  <a:pt x="5031" y="17936"/>
                </a:cubicBezTo>
                <a:cubicBezTo>
                  <a:pt x="5179" y="18026"/>
                  <a:pt x="5308" y="18096"/>
                  <a:pt x="5326" y="18096"/>
                </a:cubicBezTo>
                <a:cubicBezTo>
                  <a:pt x="5344" y="18096"/>
                  <a:pt x="5484" y="18153"/>
                  <a:pt x="5630" y="18224"/>
                </a:cubicBezTo>
                <a:cubicBezTo>
                  <a:pt x="6279" y="18541"/>
                  <a:pt x="7394" y="18901"/>
                  <a:pt x="8291" y="19080"/>
                </a:cubicBezTo>
                <a:cubicBezTo>
                  <a:pt x="9338" y="19290"/>
                  <a:pt x="10805" y="19364"/>
                  <a:pt x="11998" y="19264"/>
                </a:cubicBezTo>
                <a:cubicBezTo>
                  <a:pt x="12553" y="19218"/>
                  <a:pt x="12576" y="19222"/>
                  <a:pt x="12635" y="19616"/>
                </a:cubicBezTo>
                <a:cubicBezTo>
                  <a:pt x="12657" y="19761"/>
                  <a:pt x="12689" y="19924"/>
                  <a:pt x="12702" y="19976"/>
                </a:cubicBezTo>
                <a:cubicBezTo>
                  <a:pt x="12714" y="20028"/>
                  <a:pt x="12792" y="20405"/>
                  <a:pt x="12873" y="20808"/>
                </a:cubicBezTo>
                <a:lnTo>
                  <a:pt x="13015" y="21536"/>
                </a:lnTo>
                <a:lnTo>
                  <a:pt x="20248" y="21536"/>
                </a:lnTo>
                <a:lnTo>
                  <a:pt x="20210" y="21432"/>
                </a:lnTo>
                <a:cubicBezTo>
                  <a:pt x="20189" y="21374"/>
                  <a:pt x="20143" y="21302"/>
                  <a:pt x="20106" y="21264"/>
                </a:cubicBezTo>
                <a:cubicBezTo>
                  <a:pt x="20014" y="21170"/>
                  <a:pt x="19079" y="19785"/>
                  <a:pt x="19079" y="19744"/>
                </a:cubicBezTo>
                <a:cubicBezTo>
                  <a:pt x="19079" y="19726"/>
                  <a:pt x="19046" y="19673"/>
                  <a:pt x="19003" y="19632"/>
                </a:cubicBezTo>
                <a:cubicBezTo>
                  <a:pt x="18960" y="19592"/>
                  <a:pt x="18838" y="19430"/>
                  <a:pt x="18737" y="19272"/>
                </a:cubicBezTo>
                <a:cubicBezTo>
                  <a:pt x="18636" y="19115"/>
                  <a:pt x="18306" y="18626"/>
                  <a:pt x="18005" y="18184"/>
                </a:cubicBezTo>
                <a:lnTo>
                  <a:pt x="17463" y="17384"/>
                </a:lnTo>
                <a:lnTo>
                  <a:pt x="17672" y="17216"/>
                </a:lnTo>
                <a:cubicBezTo>
                  <a:pt x="18125" y="16874"/>
                  <a:pt x="18561" y="16515"/>
                  <a:pt x="18784" y="16297"/>
                </a:cubicBezTo>
                <a:cubicBezTo>
                  <a:pt x="18912" y="16172"/>
                  <a:pt x="19107" y="15983"/>
                  <a:pt x="19212" y="15881"/>
                </a:cubicBezTo>
                <a:cubicBezTo>
                  <a:pt x="19934" y="15176"/>
                  <a:pt x="20865" y="13658"/>
                  <a:pt x="21132" y="12745"/>
                </a:cubicBezTo>
                <a:cubicBezTo>
                  <a:pt x="21393" y="11853"/>
                  <a:pt x="21462" y="11427"/>
                  <a:pt x="21493" y="10625"/>
                </a:cubicBezTo>
                <a:cubicBezTo>
                  <a:pt x="21543" y="9345"/>
                  <a:pt x="21351" y="8178"/>
                  <a:pt x="20961" y="7370"/>
                </a:cubicBezTo>
                <a:cubicBezTo>
                  <a:pt x="20936" y="7318"/>
                  <a:pt x="20873" y="7158"/>
                  <a:pt x="20818" y="7018"/>
                </a:cubicBezTo>
                <a:cubicBezTo>
                  <a:pt x="20652" y="6589"/>
                  <a:pt x="20101" y="5661"/>
                  <a:pt x="19830" y="5362"/>
                </a:cubicBezTo>
                <a:cubicBezTo>
                  <a:pt x="19754" y="5278"/>
                  <a:pt x="19687" y="5193"/>
                  <a:pt x="19687" y="5170"/>
                </a:cubicBezTo>
                <a:cubicBezTo>
                  <a:pt x="19687" y="5106"/>
                  <a:pt x="18899" y="4295"/>
                  <a:pt x="18480" y="3930"/>
                </a:cubicBezTo>
                <a:cubicBezTo>
                  <a:pt x="18112" y="3608"/>
                  <a:pt x="17574" y="3208"/>
                  <a:pt x="17150" y="2946"/>
                </a:cubicBezTo>
                <a:cubicBezTo>
                  <a:pt x="17025" y="2869"/>
                  <a:pt x="16842" y="2759"/>
                  <a:pt x="16750" y="2698"/>
                </a:cubicBezTo>
                <a:lnTo>
                  <a:pt x="16589" y="2586"/>
                </a:lnTo>
                <a:lnTo>
                  <a:pt x="16693" y="2490"/>
                </a:lnTo>
                <a:cubicBezTo>
                  <a:pt x="16754" y="2436"/>
                  <a:pt x="16808" y="2375"/>
                  <a:pt x="16808" y="2362"/>
                </a:cubicBezTo>
                <a:cubicBezTo>
                  <a:pt x="16807" y="2349"/>
                  <a:pt x="16816" y="2286"/>
                  <a:pt x="16836" y="2218"/>
                </a:cubicBezTo>
                <a:cubicBezTo>
                  <a:pt x="16894" y="2024"/>
                  <a:pt x="16790" y="1898"/>
                  <a:pt x="16560" y="1898"/>
                </a:cubicBezTo>
                <a:cubicBezTo>
                  <a:pt x="16335" y="1898"/>
                  <a:pt x="16179" y="1959"/>
                  <a:pt x="15971" y="2122"/>
                </a:cubicBezTo>
                <a:lnTo>
                  <a:pt x="15829" y="2234"/>
                </a:lnTo>
                <a:lnTo>
                  <a:pt x="15401" y="2066"/>
                </a:lnTo>
                <a:cubicBezTo>
                  <a:pt x="15054" y="1926"/>
                  <a:pt x="14551" y="1759"/>
                  <a:pt x="14184" y="1666"/>
                </a:cubicBezTo>
                <a:cubicBezTo>
                  <a:pt x="14154" y="1659"/>
                  <a:pt x="14054" y="1629"/>
                  <a:pt x="13956" y="1594"/>
                </a:cubicBezTo>
                <a:cubicBezTo>
                  <a:pt x="13858" y="1560"/>
                  <a:pt x="13739" y="1530"/>
                  <a:pt x="13690" y="1530"/>
                </a:cubicBezTo>
                <a:cubicBezTo>
                  <a:pt x="13641" y="1530"/>
                  <a:pt x="13552" y="1506"/>
                  <a:pt x="13500" y="1482"/>
                </a:cubicBezTo>
                <a:cubicBezTo>
                  <a:pt x="13344" y="1412"/>
                  <a:pt x="12118" y="1244"/>
                  <a:pt x="11656" y="1226"/>
                </a:cubicBezTo>
                <a:cubicBezTo>
                  <a:pt x="11419" y="1217"/>
                  <a:pt x="11193" y="1195"/>
                  <a:pt x="11162" y="1178"/>
                </a:cubicBezTo>
                <a:cubicBezTo>
                  <a:pt x="11124" y="1159"/>
                  <a:pt x="11118" y="1010"/>
                  <a:pt x="11143" y="762"/>
                </a:cubicBezTo>
                <a:cubicBezTo>
                  <a:pt x="11188" y="309"/>
                  <a:pt x="11100" y="58"/>
                  <a:pt x="10877" y="10"/>
                </a:cubicBezTo>
                <a:close/>
              </a:path>
            </a:pathLst>
          </a:custGeom>
          <a:ln w="3175">
            <a:miter lim="400000"/>
          </a:ln>
        </p:spPr>
      </p:pic>
      <p:sp>
        <p:nvSpPr>
          <p:cNvPr id="186" name="Катя"/>
          <p:cNvSpPr txBox="1"/>
          <p:nvPr/>
        </p:nvSpPr>
        <p:spPr>
          <a:xfrm>
            <a:off x="6610345" y="7225762"/>
            <a:ext cx="1349103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Катя</a:t>
            </a:r>
          </a:p>
        </p:txBody>
      </p:sp>
      <p:sp>
        <p:nvSpPr>
          <p:cNvPr id="187" name="Ира"/>
          <p:cNvSpPr txBox="1"/>
          <p:nvPr/>
        </p:nvSpPr>
        <p:spPr>
          <a:xfrm>
            <a:off x="11193095" y="7225762"/>
            <a:ext cx="1137023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Ира</a:t>
            </a:r>
          </a:p>
        </p:txBody>
      </p:sp>
      <p:sp>
        <p:nvSpPr>
          <p:cNvPr id="188" name="Маша"/>
          <p:cNvSpPr txBox="1"/>
          <p:nvPr/>
        </p:nvSpPr>
        <p:spPr>
          <a:xfrm>
            <a:off x="14952916" y="7225762"/>
            <a:ext cx="1682292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Маша</a:t>
            </a:r>
          </a:p>
        </p:txBody>
      </p:sp>
      <p:sp>
        <p:nvSpPr>
          <p:cNvPr id="189" name="Андрей"/>
          <p:cNvSpPr txBox="1"/>
          <p:nvPr/>
        </p:nvSpPr>
        <p:spPr>
          <a:xfrm>
            <a:off x="6513718" y="11599952"/>
            <a:ext cx="2020783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Андрей</a:t>
            </a:r>
          </a:p>
        </p:txBody>
      </p:sp>
      <p:sp>
        <p:nvSpPr>
          <p:cNvPr id="190" name="Костя"/>
          <p:cNvSpPr txBox="1"/>
          <p:nvPr/>
        </p:nvSpPr>
        <p:spPr>
          <a:xfrm>
            <a:off x="11393689" y="11599952"/>
            <a:ext cx="1596622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Костя</a:t>
            </a:r>
          </a:p>
        </p:txBody>
      </p:sp>
      <p:sp>
        <p:nvSpPr>
          <p:cNvPr id="191" name="Антон"/>
          <p:cNvSpPr txBox="1"/>
          <p:nvPr/>
        </p:nvSpPr>
        <p:spPr>
          <a:xfrm>
            <a:off x="16219227" y="11599952"/>
            <a:ext cx="1719127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Антон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7" grpId="2"/>
      <p:bldP build="whole" bldLvl="1" animBg="1" rev="0" advAuto="0" spid="191" grpId="6"/>
      <p:bldP build="whole" bldLvl="1" animBg="1" rev="0" advAuto="0" spid="189" grpId="4"/>
      <p:bldP build="whole" bldLvl="1" animBg="1" rev="0" advAuto="0" spid="190" grpId="5"/>
      <p:bldP build="whole" bldLvl="1" animBg="1" rev="0" advAuto="0" spid="186" grpId="1"/>
      <p:bldP build="whole" bldLvl="1" animBg="1" rev="0" advAuto="0" spid="188" grpId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Задание 2. «Расшифруй пословицу»…"/>
          <p:cNvSpPr txBox="1"/>
          <p:nvPr/>
        </p:nvSpPr>
        <p:spPr>
          <a:xfrm>
            <a:off x="1762926" y="615775"/>
            <a:ext cx="20858148" cy="20331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4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2. «Расшифруй пословицу»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4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Посмотрите на листки календаря. Подумайте, в каком порядке нужно прочесть слова, чтобы получилось пословица. Запишите её,</a:t>
            </a:r>
          </a:p>
        </p:txBody>
      </p:sp>
      <p:pic>
        <p:nvPicPr>
          <p:cNvPr id="194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6" t="4571" r="9925" b="12"/>
          <a:stretch>
            <a:fillRect/>
          </a:stretch>
        </p:blipFill>
        <p:spPr>
          <a:xfrm>
            <a:off x="6597821" y="63686"/>
            <a:ext cx="827816" cy="985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3" h="21536" fill="norm" stroke="1" extrusionOk="0">
                <a:moveTo>
                  <a:pt x="10877" y="10"/>
                </a:moveTo>
                <a:cubicBezTo>
                  <a:pt x="10525" y="-64"/>
                  <a:pt x="10351" y="250"/>
                  <a:pt x="10434" y="817"/>
                </a:cubicBezTo>
                <a:cubicBezTo>
                  <a:pt x="10461" y="1005"/>
                  <a:pt x="10469" y="1170"/>
                  <a:pt x="10454" y="1182"/>
                </a:cubicBezTo>
                <a:cubicBezTo>
                  <a:pt x="10440" y="1194"/>
                  <a:pt x="10283" y="1199"/>
                  <a:pt x="10104" y="1199"/>
                </a:cubicBezTo>
                <a:cubicBezTo>
                  <a:pt x="9220" y="1199"/>
                  <a:pt x="7366" y="1569"/>
                  <a:pt x="6558" y="1902"/>
                </a:cubicBezTo>
                <a:cubicBezTo>
                  <a:pt x="6406" y="1964"/>
                  <a:pt x="6291" y="1937"/>
                  <a:pt x="6073" y="1798"/>
                </a:cubicBezTo>
                <a:cubicBezTo>
                  <a:pt x="5561" y="1471"/>
                  <a:pt x="5197" y="1493"/>
                  <a:pt x="5197" y="1841"/>
                </a:cubicBezTo>
                <a:cubicBezTo>
                  <a:pt x="5197" y="1944"/>
                  <a:pt x="5248" y="2044"/>
                  <a:pt x="5362" y="2153"/>
                </a:cubicBezTo>
                <a:lnTo>
                  <a:pt x="5537" y="2310"/>
                </a:lnTo>
                <a:lnTo>
                  <a:pt x="5269" y="2440"/>
                </a:lnTo>
                <a:cubicBezTo>
                  <a:pt x="4811" y="2662"/>
                  <a:pt x="4384" y="2923"/>
                  <a:pt x="4352" y="2995"/>
                </a:cubicBezTo>
                <a:cubicBezTo>
                  <a:pt x="4334" y="3033"/>
                  <a:pt x="4290" y="3064"/>
                  <a:pt x="4259" y="3064"/>
                </a:cubicBezTo>
                <a:cubicBezTo>
                  <a:pt x="4074" y="3064"/>
                  <a:pt x="2933" y="3948"/>
                  <a:pt x="2403" y="4505"/>
                </a:cubicBezTo>
                <a:cubicBezTo>
                  <a:pt x="1955" y="4975"/>
                  <a:pt x="1539" y="5513"/>
                  <a:pt x="1238" y="5997"/>
                </a:cubicBezTo>
                <a:cubicBezTo>
                  <a:pt x="956" y="6451"/>
                  <a:pt x="609" y="7131"/>
                  <a:pt x="609" y="7238"/>
                </a:cubicBezTo>
                <a:cubicBezTo>
                  <a:pt x="610" y="7271"/>
                  <a:pt x="579" y="7346"/>
                  <a:pt x="537" y="7402"/>
                </a:cubicBezTo>
                <a:cubicBezTo>
                  <a:pt x="431" y="7546"/>
                  <a:pt x="134" y="8623"/>
                  <a:pt x="53" y="9172"/>
                </a:cubicBezTo>
                <a:cubicBezTo>
                  <a:pt x="-55" y="9905"/>
                  <a:pt x="10" y="11328"/>
                  <a:pt x="187" y="12036"/>
                </a:cubicBezTo>
                <a:cubicBezTo>
                  <a:pt x="463" y="13140"/>
                  <a:pt x="1018" y="14302"/>
                  <a:pt x="1630" y="15072"/>
                </a:cubicBezTo>
                <a:cubicBezTo>
                  <a:pt x="1797" y="15282"/>
                  <a:pt x="1939" y="15469"/>
                  <a:pt x="1939" y="15480"/>
                </a:cubicBezTo>
                <a:cubicBezTo>
                  <a:pt x="1939" y="15510"/>
                  <a:pt x="2399" y="15999"/>
                  <a:pt x="2599" y="16183"/>
                </a:cubicBezTo>
                <a:cubicBezTo>
                  <a:pt x="3098" y="16640"/>
                  <a:pt x="3327" y="16841"/>
                  <a:pt x="3651" y="17076"/>
                </a:cubicBezTo>
                <a:cubicBezTo>
                  <a:pt x="4050" y="17368"/>
                  <a:pt x="4675" y="17771"/>
                  <a:pt x="4723" y="17771"/>
                </a:cubicBezTo>
                <a:cubicBezTo>
                  <a:pt x="4740" y="17771"/>
                  <a:pt x="4874" y="17846"/>
                  <a:pt x="5022" y="17935"/>
                </a:cubicBezTo>
                <a:cubicBezTo>
                  <a:pt x="5170" y="18025"/>
                  <a:pt x="5313" y="18092"/>
                  <a:pt x="5331" y="18092"/>
                </a:cubicBezTo>
                <a:cubicBezTo>
                  <a:pt x="5349" y="18092"/>
                  <a:pt x="5474" y="18151"/>
                  <a:pt x="5620" y="18222"/>
                </a:cubicBezTo>
                <a:cubicBezTo>
                  <a:pt x="6268" y="18538"/>
                  <a:pt x="7392" y="18901"/>
                  <a:pt x="8290" y="19081"/>
                </a:cubicBezTo>
                <a:cubicBezTo>
                  <a:pt x="9336" y="19290"/>
                  <a:pt x="10808" y="19363"/>
                  <a:pt x="12001" y="19263"/>
                </a:cubicBezTo>
                <a:cubicBezTo>
                  <a:pt x="12556" y="19216"/>
                  <a:pt x="12581" y="19225"/>
                  <a:pt x="12640" y="19619"/>
                </a:cubicBezTo>
                <a:cubicBezTo>
                  <a:pt x="12662" y="19764"/>
                  <a:pt x="12689" y="19922"/>
                  <a:pt x="12702" y="19974"/>
                </a:cubicBezTo>
                <a:cubicBezTo>
                  <a:pt x="12714" y="20026"/>
                  <a:pt x="12786" y="20404"/>
                  <a:pt x="12867" y="20807"/>
                </a:cubicBezTo>
                <a:lnTo>
                  <a:pt x="13011" y="21536"/>
                </a:lnTo>
                <a:lnTo>
                  <a:pt x="20248" y="21536"/>
                </a:lnTo>
                <a:lnTo>
                  <a:pt x="20207" y="21432"/>
                </a:lnTo>
                <a:cubicBezTo>
                  <a:pt x="20186" y="21374"/>
                  <a:pt x="20141" y="21297"/>
                  <a:pt x="20104" y="21258"/>
                </a:cubicBezTo>
                <a:cubicBezTo>
                  <a:pt x="20012" y="21164"/>
                  <a:pt x="19073" y="19781"/>
                  <a:pt x="19073" y="19740"/>
                </a:cubicBezTo>
                <a:cubicBezTo>
                  <a:pt x="19073" y="19722"/>
                  <a:pt x="19044" y="19676"/>
                  <a:pt x="19001" y="19636"/>
                </a:cubicBezTo>
                <a:cubicBezTo>
                  <a:pt x="18957" y="19596"/>
                  <a:pt x="18834" y="19429"/>
                  <a:pt x="18733" y="19272"/>
                </a:cubicBezTo>
                <a:cubicBezTo>
                  <a:pt x="18631" y="19114"/>
                  <a:pt x="18302" y="18629"/>
                  <a:pt x="18001" y="18187"/>
                </a:cubicBezTo>
                <a:lnTo>
                  <a:pt x="17454" y="17380"/>
                </a:lnTo>
                <a:lnTo>
                  <a:pt x="17671" y="17215"/>
                </a:lnTo>
                <a:cubicBezTo>
                  <a:pt x="18124" y="16873"/>
                  <a:pt x="18561" y="16514"/>
                  <a:pt x="18784" y="16296"/>
                </a:cubicBezTo>
                <a:cubicBezTo>
                  <a:pt x="18912" y="16171"/>
                  <a:pt x="19101" y="15991"/>
                  <a:pt x="19207" y="15888"/>
                </a:cubicBezTo>
                <a:cubicBezTo>
                  <a:pt x="19929" y="15183"/>
                  <a:pt x="20857" y="13660"/>
                  <a:pt x="21124" y="12747"/>
                </a:cubicBezTo>
                <a:cubicBezTo>
                  <a:pt x="21385" y="11855"/>
                  <a:pt x="21464" y="11423"/>
                  <a:pt x="21495" y="10621"/>
                </a:cubicBezTo>
                <a:cubicBezTo>
                  <a:pt x="21545" y="9341"/>
                  <a:pt x="21350" y="8176"/>
                  <a:pt x="20959" y="7368"/>
                </a:cubicBezTo>
                <a:cubicBezTo>
                  <a:pt x="20935" y="7317"/>
                  <a:pt x="20869" y="7162"/>
                  <a:pt x="20815" y="7021"/>
                </a:cubicBezTo>
                <a:cubicBezTo>
                  <a:pt x="20649" y="6592"/>
                  <a:pt x="20096" y="5662"/>
                  <a:pt x="19825" y="5364"/>
                </a:cubicBezTo>
                <a:cubicBezTo>
                  <a:pt x="19749" y="5280"/>
                  <a:pt x="19681" y="5187"/>
                  <a:pt x="19681" y="5164"/>
                </a:cubicBezTo>
                <a:cubicBezTo>
                  <a:pt x="19681" y="5100"/>
                  <a:pt x="18894" y="4298"/>
                  <a:pt x="18475" y="3932"/>
                </a:cubicBezTo>
                <a:cubicBezTo>
                  <a:pt x="18106" y="3610"/>
                  <a:pt x="17569" y="3205"/>
                  <a:pt x="17145" y="2943"/>
                </a:cubicBezTo>
                <a:cubicBezTo>
                  <a:pt x="17021" y="2866"/>
                  <a:pt x="16845" y="2761"/>
                  <a:pt x="16753" y="2700"/>
                </a:cubicBezTo>
                <a:lnTo>
                  <a:pt x="16588" y="2587"/>
                </a:lnTo>
                <a:lnTo>
                  <a:pt x="16691" y="2483"/>
                </a:lnTo>
                <a:cubicBezTo>
                  <a:pt x="16752" y="2429"/>
                  <a:pt x="16805" y="2374"/>
                  <a:pt x="16805" y="2362"/>
                </a:cubicBezTo>
                <a:cubicBezTo>
                  <a:pt x="16804" y="2349"/>
                  <a:pt x="16815" y="2282"/>
                  <a:pt x="16836" y="2214"/>
                </a:cubicBezTo>
                <a:cubicBezTo>
                  <a:pt x="16893" y="2020"/>
                  <a:pt x="16787" y="1902"/>
                  <a:pt x="16557" y="1902"/>
                </a:cubicBezTo>
                <a:cubicBezTo>
                  <a:pt x="16332" y="1902"/>
                  <a:pt x="16178" y="1956"/>
                  <a:pt x="15970" y="2119"/>
                </a:cubicBezTo>
                <a:lnTo>
                  <a:pt x="15825" y="2231"/>
                </a:lnTo>
                <a:lnTo>
                  <a:pt x="15392" y="2067"/>
                </a:lnTo>
                <a:cubicBezTo>
                  <a:pt x="15045" y="1926"/>
                  <a:pt x="14553" y="1760"/>
                  <a:pt x="14186" y="1668"/>
                </a:cubicBezTo>
                <a:cubicBezTo>
                  <a:pt x="14156" y="1660"/>
                  <a:pt x="14047" y="1624"/>
                  <a:pt x="13949" y="1589"/>
                </a:cubicBezTo>
                <a:cubicBezTo>
                  <a:pt x="13851" y="1555"/>
                  <a:pt x="13730" y="1529"/>
                  <a:pt x="13681" y="1529"/>
                </a:cubicBezTo>
                <a:cubicBezTo>
                  <a:pt x="13633" y="1529"/>
                  <a:pt x="13558" y="1509"/>
                  <a:pt x="13506" y="1485"/>
                </a:cubicBezTo>
                <a:cubicBezTo>
                  <a:pt x="13350" y="1415"/>
                  <a:pt x="12112" y="1243"/>
                  <a:pt x="11650" y="1225"/>
                </a:cubicBezTo>
                <a:cubicBezTo>
                  <a:pt x="11413" y="1216"/>
                  <a:pt x="11198" y="1189"/>
                  <a:pt x="11166" y="1173"/>
                </a:cubicBezTo>
                <a:cubicBezTo>
                  <a:pt x="11128" y="1153"/>
                  <a:pt x="11121" y="1013"/>
                  <a:pt x="11145" y="765"/>
                </a:cubicBezTo>
                <a:cubicBezTo>
                  <a:pt x="11190" y="312"/>
                  <a:pt x="11101" y="58"/>
                  <a:pt x="10877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195" name="Снимок экрана 2024-07-30 в 12.44.26.png" descr="Снимок экрана 2024-07-30 в 12.44.2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97623" y="3094305"/>
            <a:ext cx="12988754" cy="9934140"/>
          </a:xfrm>
          <a:prstGeom prst="rect">
            <a:avLst/>
          </a:prstGeom>
          <a:ln w="3175">
            <a:miter lim="400000"/>
          </a:ln>
        </p:spPr>
      </p:pic>
      <p:sp>
        <p:nvSpPr>
          <p:cNvPr id="196" name="Рубашка износится, а доброе дело не забудется."/>
          <p:cNvSpPr txBox="1"/>
          <p:nvPr/>
        </p:nvSpPr>
        <p:spPr>
          <a:xfrm>
            <a:off x="7939713" y="11873339"/>
            <a:ext cx="12428055" cy="7123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Рубашка износится, а доброе дело не забудется.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Задание 3. «Придумываем предложения».…"/>
          <p:cNvSpPr txBox="1"/>
          <p:nvPr/>
        </p:nvSpPr>
        <p:spPr>
          <a:xfrm>
            <a:off x="2383653" y="1157999"/>
            <a:ext cx="19616695" cy="24468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3. «Придумываем предложения».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Придумайте слова, начинающиеся с тех букв, из которых состоит слово лес, причём так, чтобы получились предложения. </a:t>
            </a:r>
          </a:p>
        </p:txBody>
      </p:sp>
      <p:pic>
        <p:nvPicPr>
          <p:cNvPr id="199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8" t="4595" r="9933" b="12"/>
          <a:stretch>
            <a:fillRect/>
          </a:stretch>
        </p:blipFill>
        <p:spPr>
          <a:xfrm>
            <a:off x="4559504" y="560933"/>
            <a:ext cx="998131" cy="1187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2" h="21537" fill="norm" stroke="1" extrusionOk="0">
                <a:moveTo>
                  <a:pt x="10876" y="11"/>
                </a:moveTo>
                <a:cubicBezTo>
                  <a:pt x="10523" y="-63"/>
                  <a:pt x="10357" y="243"/>
                  <a:pt x="10440" y="810"/>
                </a:cubicBezTo>
                <a:cubicBezTo>
                  <a:pt x="10467" y="998"/>
                  <a:pt x="10471" y="1165"/>
                  <a:pt x="10457" y="1177"/>
                </a:cubicBezTo>
                <a:cubicBezTo>
                  <a:pt x="10442" y="1189"/>
                  <a:pt x="10285" y="1199"/>
                  <a:pt x="10106" y="1199"/>
                </a:cubicBezTo>
                <a:cubicBezTo>
                  <a:pt x="9222" y="1199"/>
                  <a:pt x="7358" y="1564"/>
                  <a:pt x="6550" y="1897"/>
                </a:cubicBezTo>
                <a:cubicBezTo>
                  <a:pt x="6398" y="1959"/>
                  <a:pt x="6298" y="1935"/>
                  <a:pt x="6079" y="1796"/>
                </a:cubicBezTo>
                <a:cubicBezTo>
                  <a:pt x="5567" y="1470"/>
                  <a:pt x="5199" y="1484"/>
                  <a:pt x="5199" y="1832"/>
                </a:cubicBezTo>
                <a:cubicBezTo>
                  <a:pt x="5199" y="1935"/>
                  <a:pt x="5256" y="2039"/>
                  <a:pt x="5370" y="2149"/>
                </a:cubicBezTo>
                <a:lnTo>
                  <a:pt x="5532" y="2307"/>
                </a:lnTo>
                <a:lnTo>
                  <a:pt x="5267" y="2437"/>
                </a:lnTo>
                <a:cubicBezTo>
                  <a:pt x="4809" y="2660"/>
                  <a:pt x="4385" y="2919"/>
                  <a:pt x="4352" y="2991"/>
                </a:cubicBezTo>
                <a:cubicBezTo>
                  <a:pt x="4335" y="3029"/>
                  <a:pt x="4290" y="3063"/>
                  <a:pt x="4258" y="3063"/>
                </a:cubicBezTo>
                <a:cubicBezTo>
                  <a:pt x="4073" y="3063"/>
                  <a:pt x="2933" y="3946"/>
                  <a:pt x="2403" y="4502"/>
                </a:cubicBezTo>
                <a:cubicBezTo>
                  <a:pt x="1955" y="4972"/>
                  <a:pt x="1532" y="5508"/>
                  <a:pt x="1232" y="5992"/>
                </a:cubicBezTo>
                <a:cubicBezTo>
                  <a:pt x="949" y="6446"/>
                  <a:pt x="607" y="7131"/>
                  <a:pt x="608" y="7237"/>
                </a:cubicBezTo>
                <a:cubicBezTo>
                  <a:pt x="608" y="7270"/>
                  <a:pt x="573" y="7346"/>
                  <a:pt x="531" y="7403"/>
                </a:cubicBezTo>
                <a:cubicBezTo>
                  <a:pt x="424" y="7546"/>
                  <a:pt x="133" y="8623"/>
                  <a:pt x="52" y="9173"/>
                </a:cubicBezTo>
                <a:cubicBezTo>
                  <a:pt x="-56" y="9905"/>
                  <a:pt x="11" y="11322"/>
                  <a:pt x="189" y="12030"/>
                </a:cubicBezTo>
                <a:cubicBezTo>
                  <a:pt x="465" y="13134"/>
                  <a:pt x="1021" y="14304"/>
                  <a:pt x="1634" y="15074"/>
                </a:cubicBezTo>
                <a:cubicBezTo>
                  <a:pt x="1800" y="15284"/>
                  <a:pt x="1933" y="15466"/>
                  <a:pt x="1933" y="15477"/>
                </a:cubicBezTo>
                <a:cubicBezTo>
                  <a:pt x="1933" y="15507"/>
                  <a:pt x="2399" y="16006"/>
                  <a:pt x="2600" y="16190"/>
                </a:cubicBezTo>
                <a:cubicBezTo>
                  <a:pt x="3099" y="16647"/>
                  <a:pt x="3327" y="16839"/>
                  <a:pt x="3651" y="17075"/>
                </a:cubicBezTo>
                <a:cubicBezTo>
                  <a:pt x="4051" y="17366"/>
                  <a:pt x="4672" y="17766"/>
                  <a:pt x="4720" y="17766"/>
                </a:cubicBezTo>
                <a:cubicBezTo>
                  <a:pt x="4737" y="17766"/>
                  <a:pt x="4880" y="17842"/>
                  <a:pt x="5028" y="17931"/>
                </a:cubicBezTo>
                <a:cubicBezTo>
                  <a:pt x="5176" y="18021"/>
                  <a:pt x="5309" y="18097"/>
                  <a:pt x="5327" y="18097"/>
                </a:cubicBezTo>
                <a:cubicBezTo>
                  <a:pt x="5345" y="18097"/>
                  <a:pt x="5480" y="18155"/>
                  <a:pt x="5626" y="18226"/>
                </a:cubicBezTo>
                <a:cubicBezTo>
                  <a:pt x="6275" y="18543"/>
                  <a:pt x="7387" y="18903"/>
                  <a:pt x="8285" y="19083"/>
                </a:cubicBezTo>
                <a:cubicBezTo>
                  <a:pt x="9332" y="19292"/>
                  <a:pt x="10811" y="19363"/>
                  <a:pt x="12004" y="19263"/>
                </a:cubicBezTo>
                <a:cubicBezTo>
                  <a:pt x="12559" y="19216"/>
                  <a:pt x="12578" y="19229"/>
                  <a:pt x="12637" y="19623"/>
                </a:cubicBezTo>
                <a:cubicBezTo>
                  <a:pt x="12658" y="19768"/>
                  <a:pt x="12684" y="19923"/>
                  <a:pt x="12697" y="19975"/>
                </a:cubicBezTo>
                <a:cubicBezTo>
                  <a:pt x="12709" y="20027"/>
                  <a:pt x="12787" y="20407"/>
                  <a:pt x="12868" y="20810"/>
                </a:cubicBezTo>
                <a:lnTo>
                  <a:pt x="13013" y="21537"/>
                </a:lnTo>
                <a:lnTo>
                  <a:pt x="20246" y="21537"/>
                </a:lnTo>
                <a:lnTo>
                  <a:pt x="20212" y="21436"/>
                </a:lnTo>
                <a:cubicBezTo>
                  <a:pt x="20191" y="21379"/>
                  <a:pt x="20138" y="21302"/>
                  <a:pt x="20101" y="21264"/>
                </a:cubicBezTo>
                <a:cubicBezTo>
                  <a:pt x="20009" y="21169"/>
                  <a:pt x="19075" y="19779"/>
                  <a:pt x="19075" y="19738"/>
                </a:cubicBezTo>
                <a:cubicBezTo>
                  <a:pt x="19075" y="19720"/>
                  <a:pt x="19041" y="19677"/>
                  <a:pt x="18998" y="19637"/>
                </a:cubicBezTo>
                <a:cubicBezTo>
                  <a:pt x="18955" y="19597"/>
                  <a:pt x="18843" y="19435"/>
                  <a:pt x="18741" y="19277"/>
                </a:cubicBezTo>
                <a:cubicBezTo>
                  <a:pt x="18640" y="19120"/>
                  <a:pt x="18307" y="18625"/>
                  <a:pt x="18006" y="18183"/>
                </a:cubicBezTo>
                <a:lnTo>
                  <a:pt x="17459" y="17384"/>
                </a:lnTo>
                <a:lnTo>
                  <a:pt x="17673" y="17219"/>
                </a:lnTo>
                <a:cubicBezTo>
                  <a:pt x="18125" y="16877"/>
                  <a:pt x="18561" y="16516"/>
                  <a:pt x="18784" y="16298"/>
                </a:cubicBezTo>
                <a:cubicBezTo>
                  <a:pt x="18912" y="16173"/>
                  <a:pt x="19106" y="15983"/>
                  <a:pt x="19212" y="15880"/>
                </a:cubicBezTo>
                <a:cubicBezTo>
                  <a:pt x="19934" y="15176"/>
                  <a:pt x="20860" y="13656"/>
                  <a:pt x="21127" y="12743"/>
                </a:cubicBezTo>
                <a:cubicBezTo>
                  <a:pt x="21388" y="11850"/>
                  <a:pt x="21463" y="11421"/>
                  <a:pt x="21494" y="10619"/>
                </a:cubicBezTo>
                <a:cubicBezTo>
                  <a:pt x="21544" y="9339"/>
                  <a:pt x="21355" y="8175"/>
                  <a:pt x="20964" y="7367"/>
                </a:cubicBezTo>
                <a:cubicBezTo>
                  <a:pt x="20940" y="7315"/>
                  <a:pt x="20873" y="7155"/>
                  <a:pt x="20819" y="7014"/>
                </a:cubicBezTo>
                <a:cubicBezTo>
                  <a:pt x="20653" y="6585"/>
                  <a:pt x="20098" y="5657"/>
                  <a:pt x="19827" y="5359"/>
                </a:cubicBezTo>
                <a:cubicBezTo>
                  <a:pt x="19751" y="5275"/>
                  <a:pt x="19690" y="5188"/>
                  <a:pt x="19690" y="5164"/>
                </a:cubicBezTo>
                <a:cubicBezTo>
                  <a:pt x="19690" y="5100"/>
                  <a:pt x="18895" y="4292"/>
                  <a:pt x="18476" y="3926"/>
                </a:cubicBezTo>
                <a:cubicBezTo>
                  <a:pt x="18108" y="3605"/>
                  <a:pt x="17567" y="3203"/>
                  <a:pt x="17143" y="2940"/>
                </a:cubicBezTo>
                <a:cubicBezTo>
                  <a:pt x="17018" y="2864"/>
                  <a:pt x="16841" y="2757"/>
                  <a:pt x="16749" y="2696"/>
                </a:cubicBezTo>
                <a:lnTo>
                  <a:pt x="16587" y="2581"/>
                </a:lnTo>
                <a:lnTo>
                  <a:pt x="16698" y="2480"/>
                </a:lnTo>
                <a:cubicBezTo>
                  <a:pt x="16758" y="2426"/>
                  <a:pt x="16801" y="2370"/>
                  <a:pt x="16801" y="2358"/>
                </a:cubicBezTo>
                <a:cubicBezTo>
                  <a:pt x="16800" y="2345"/>
                  <a:pt x="16823" y="2282"/>
                  <a:pt x="16843" y="2214"/>
                </a:cubicBezTo>
                <a:cubicBezTo>
                  <a:pt x="16901" y="2020"/>
                  <a:pt x="16782" y="1897"/>
                  <a:pt x="16553" y="1897"/>
                </a:cubicBezTo>
                <a:cubicBezTo>
                  <a:pt x="16328" y="1897"/>
                  <a:pt x="16179" y="1950"/>
                  <a:pt x="15971" y="2113"/>
                </a:cubicBezTo>
                <a:lnTo>
                  <a:pt x="15826" y="2228"/>
                </a:lnTo>
                <a:lnTo>
                  <a:pt x="15398" y="2055"/>
                </a:lnTo>
                <a:cubicBezTo>
                  <a:pt x="15051" y="1915"/>
                  <a:pt x="14551" y="1752"/>
                  <a:pt x="14184" y="1659"/>
                </a:cubicBezTo>
                <a:cubicBezTo>
                  <a:pt x="14154" y="1652"/>
                  <a:pt x="14051" y="1622"/>
                  <a:pt x="13954" y="1588"/>
                </a:cubicBezTo>
                <a:cubicBezTo>
                  <a:pt x="13856" y="1553"/>
                  <a:pt x="13737" y="1523"/>
                  <a:pt x="13688" y="1523"/>
                </a:cubicBezTo>
                <a:cubicBezTo>
                  <a:pt x="13640" y="1523"/>
                  <a:pt x="13552" y="1503"/>
                  <a:pt x="13500" y="1480"/>
                </a:cubicBezTo>
                <a:cubicBezTo>
                  <a:pt x="13345" y="1409"/>
                  <a:pt x="12116" y="1238"/>
                  <a:pt x="11654" y="1220"/>
                </a:cubicBezTo>
                <a:cubicBezTo>
                  <a:pt x="11417" y="1211"/>
                  <a:pt x="11198" y="1187"/>
                  <a:pt x="11166" y="1170"/>
                </a:cubicBezTo>
                <a:cubicBezTo>
                  <a:pt x="11129" y="1151"/>
                  <a:pt x="11116" y="1008"/>
                  <a:pt x="11141" y="760"/>
                </a:cubicBezTo>
                <a:cubicBezTo>
                  <a:pt x="11186" y="307"/>
                  <a:pt x="11099" y="59"/>
                  <a:pt x="10876" y="11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00" name="Снимок экрана 2024-07-30 в 13.00.19.png" descr="Снимок экрана 2024-07-30 в 13.00.19.png"/>
          <p:cNvPicPr>
            <a:picLocks noChangeAspect="1"/>
          </p:cNvPicPr>
          <p:nvPr/>
        </p:nvPicPr>
        <p:blipFill>
          <a:blip r:embed="rId4">
            <a:extLst/>
          </a:blip>
          <a:srcRect l="2631" t="11330" r="2934" b="5910"/>
          <a:stretch>
            <a:fillRect/>
          </a:stretch>
        </p:blipFill>
        <p:spPr>
          <a:xfrm>
            <a:off x="1736129" y="4519057"/>
            <a:ext cx="20844884" cy="78347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8" h="21600" fill="norm" stroke="1" extrusionOk="0">
                <a:moveTo>
                  <a:pt x="21596" y="0"/>
                </a:moveTo>
                <a:lnTo>
                  <a:pt x="13692" y="18"/>
                </a:lnTo>
                <a:cubicBezTo>
                  <a:pt x="9345" y="27"/>
                  <a:pt x="5088" y="57"/>
                  <a:pt x="4231" y="86"/>
                </a:cubicBezTo>
                <a:cubicBezTo>
                  <a:pt x="3374" y="116"/>
                  <a:pt x="2072" y="140"/>
                  <a:pt x="1336" y="140"/>
                </a:cubicBezTo>
                <a:lnTo>
                  <a:pt x="0" y="141"/>
                </a:lnTo>
                <a:lnTo>
                  <a:pt x="0" y="10871"/>
                </a:lnTo>
                <a:lnTo>
                  <a:pt x="0" y="21600"/>
                </a:lnTo>
                <a:lnTo>
                  <a:pt x="1283" y="21573"/>
                </a:lnTo>
                <a:cubicBezTo>
                  <a:pt x="1989" y="21558"/>
                  <a:pt x="6828" y="21544"/>
                  <a:pt x="12037" y="21542"/>
                </a:cubicBezTo>
                <a:cubicBezTo>
                  <a:pt x="17246" y="21540"/>
                  <a:pt x="21527" y="21507"/>
                  <a:pt x="21551" y="21469"/>
                </a:cubicBezTo>
                <a:cubicBezTo>
                  <a:pt x="21595" y="21397"/>
                  <a:pt x="21600" y="19520"/>
                  <a:pt x="21597" y="5069"/>
                </a:cubicBezTo>
                <a:lnTo>
                  <a:pt x="21596" y="0"/>
                </a:lnTo>
                <a:close/>
              </a:path>
            </a:pathLst>
          </a:custGeom>
          <a:ln w="3175">
            <a:miter lim="400000"/>
          </a:ln>
        </p:spPr>
      </p:pic>
      <p:sp>
        <p:nvSpPr>
          <p:cNvPr id="201" name="Лёша"/>
          <p:cNvSpPr txBox="1"/>
          <p:nvPr/>
        </p:nvSpPr>
        <p:spPr>
          <a:xfrm>
            <a:off x="8311011" y="6652631"/>
            <a:ext cx="2032968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Лёша </a:t>
            </a:r>
          </a:p>
        </p:txBody>
      </p:sp>
      <p:sp>
        <p:nvSpPr>
          <p:cNvPr id="202" name="едет"/>
          <p:cNvSpPr txBox="1"/>
          <p:nvPr/>
        </p:nvSpPr>
        <p:spPr>
          <a:xfrm>
            <a:off x="8629394" y="8804886"/>
            <a:ext cx="1396201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едет</a:t>
            </a:r>
          </a:p>
        </p:txBody>
      </p:sp>
      <p:sp>
        <p:nvSpPr>
          <p:cNvPr id="203" name="сам."/>
          <p:cNvSpPr txBox="1"/>
          <p:nvPr/>
        </p:nvSpPr>
        <p:spPr>
          <a:xfrm>
            <a:off x="8623937" y="10957142"/>
            <a:ext cx="1407115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сам.</a:t>
            </a:r>
          </a:p>
        </p:txBody>
      </p:sp>
      <p:sp>
        <p:nvSpPr>
          <p:cNvPr id="204" name="Лошадь"/>
          <p:cNvSpPr txBox="1"/>
          <p:nvPr/>
        </p:nvSpPr>
        <p:spPr>
          <a:xfrm>
            <a:off x="13505361" y="6652631"/>
            <a:ext cx="2602888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Лошадь</a:t>
            </a:r>
          </a:p>
        </p:txBody>
      </p:sp>
      <p:sp>
        <p:nvSpPr>
          <p:cNvPr id="205" name="Емели"/>
          <p:cNvSpPr txBox="1"/>
          <p:nvPr/>
        </p:nvSpPr>
        <p:spPr>
          <a:xfrm>
            <a:off x="13739332" y="8804886"/>
            <a:ext cx="2134946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Емели</a:t>
            </a:r>
          </a:p>
        </p:txBody>
      </p:sp>
      <p:sp>
        <p:nvSpPr>
          <p:cNvPr id="206" name="скучает."/>
          <p:cNvSpPr txBox="1"/>
          <p:nvPr/>
        </p:nvSpPr>
        <p:spPr>
          <a:xfrm>
            <a:off x="13477224" y="10957142"/>
            <a:ext cx="2659162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скучает.</a:t>
            </a:r>
          </a:p>
        </p:txBody>
      </p:sp>
      <p:sp>
        <p:nvSpPr>
          <p:cNvPr id="207" name="Любит"/>
          <p:cNvSpPr txBox="1"/>
          <p:nvPr/>
        </p:nvSpPr>
        <p:spPr>
          <a:xfrm>
            <a:off x="18802232" y="6652631"/>
            <a:ext cx="2237948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Любит</a:t>
            </a:r>
          </a:p>
        </p:txBody>
      </p:sp>
      <p:sp>
        <p:nvSpPr>
          <p:cNvPr id="208" name="ежевижу"/>
          <p:cNvSpPr txBox="1"/>
          <p:nvPr/>
        </p:nvSpPr>
        <p:spPr>
          <a:xfrm>
            <a:off x="18853733" y="8804886"/>
            <a:ext cx="2841632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ежевижу</a:t>
            </a:r>
          </a:p>
        </p:txBody>
      </p:sp>
      <p:sp>
        <p:nvSpPr>
          <p:cNvPr id="209" name="Света."/>
          <p:cNvSpPr txBox="1"/>
          <p:nvPr/>
        </p:nvSpPr>
        <p:spPr>
          <a:xfrm>
            <a:off x="19196502" y="10957142"/>
            <a:ext cx="2156093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Света.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3" grpId="3"/>
      <p:bldP build="whole" bldLvl="1" animBg="1" rev="0" advAuto="0" spid="204" grpId="4"/>
      <p:bldP build="whole" bldLvl="1" animBg="1" rev="0" advAuto="0" spid="208" grpId="8"/>
      <p:bldP build="whole" bldLvl="1" animBg="1" rev="0" advAuto="0" spid="209" grpId="9"/>
      <p:bldP build="whole" bldLvl="1" animBg="1" rev="0" advAuto="0" spid="206" grpId="6"/>
      <p:bldP build="whole" bldLvl="1" animBg="1" rev="0" advAuto="0" spid="201" grpId="1"/>
      <p:bldP build="whole" bldLvl="1" animBg="1" rev="0" advAuto="0" spid="207" grpId="7"/>
      <p:bldP build="whole" bldLvl="1" animBg="1" rev="0" advAuto="0" spid="202" grpId="2"/>
      <p:bldP build="whole" bldLvl="1" animBg="1" rev="0" advAuto="0" spid="205" grpId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Задание 4. «Установи связь между предметами»…"/>
          <p:cNvSpPr txBox="1"/>
          <p:nvPr/>
        </p:nvSpPr>
        <p:spPr>
          <a:xfrm>
            <a:off x="410904" y="1087869"/>
            <a:ext cx="23562192" cy="24468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4. «Установи связь между предметами»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Соедините линиями предметы, между которыми, на ваш взгляд, существует какая-либо связь. </a:t>
            </a:r>
          </a:p>
        </p:txBody>
      </p:sp>
      <p:pic>
        <p:nvPicPr>
          <p:cNvPr id="212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6" t="4570" r="9943" b="0"/>
          <a:stretch>
            <a:fillRect/>
          </a:stretch>
        </p:blipFill>
        <p:spPr>
          <a:xfrm>
            <a:off x="3686346" y="680257"/>
            <a:ext cx="852039" cy="1014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536" fill="norm" stroke="1" extrusionOk="0">
                <a:moveTo>
                  <a:pt x="10877" y="10"/>
                </a:moveTo>
                <a:cubicBezTo>
                  <a:pt x="10525" y="-64"/>
                  <a:pt x="10354" y="252"/>
                  <a:pt x="10437" y="819"/>
                </a:cubicBezTo>
                <a:cubicBezTo>
                  <a:pt x="10464" y="1007"/>
                  <a:pt x="10471" y="1169"/>
                  <a:pt x="10457" y="1181"/>
                </a:cubicBezTo>
                <a:cubicBezTo>
                  <a:pt x="10442" y="1194"/>
                  <a:pt x="10285" y="1198"/>
                  <a:pt x="10106" y="1198"/>
                </a:cubicBezTo>
                <a:cubicBezTo>
                  <a:pt x="9222" y="1198"/>
                  <a:pt x="7359" y="1565"/>
                  <a:pt x="6551" y="1898"/>
                </a:cubicBezTo>
                <a:cubicBezTo>
                  <a:pt x="6399" y="1960"/>
                  <a:pt x="6298" y="1936"/>
                  <a:pt x="6080" y="1796"/>
                </a:cubicBezTo>
                <a:cubicBezTo>
                  <a:pt x="5568" y="1470"/>
                  <a:pt x="5199" y="1490"/>
                  <a:pt x="5199" y="1839"/>
                </a:cubicBezTo>
                <a:cubicBezTo>
                  <a:pt x="5199" y="1942"/>
                  <a:pt x="5255" y="2041"/>
                  <a:pt x="5369" y="2150"/>
                </a:cubicBezTo>
                <a:lnTo>
                  <a:pt x="5539" y="2310"/>
                </a:lnTo>
                <a:lnTo>
                  <a:pt x="5269" y="2437"/>
                </a:lnTo>
                <a:cubicBezTo>
                  <a:pt x="4811" y="2659"/>
                  <a:pt x="4380" y="2921"/>
                  <a:pt x="4347" y="2993"/>
                </a:cubicBezTo>
                <a:cubicBezTo>
                  <a:pt x="4330" y="3031"/>
                  <a:pt x="4289" y="3060"/>
                  <a:pt x="4257" y="3060"/>
                </a:cubicBezTo>
                <a:cubicBezTo>
                  <a:pt x="4072" y="3060"/>
                  <a:pt x="2935" y="3945"/>
                  <a:pt x="2404" y="4501"/>
                </a:cubicBezTo>
                <a:cubicBezTo>
                  <a:pt x="1956" y="4971"/>
                  <a:pt x="1533" y="5509"/>
                  <a:pt x="1233" y="5992"/>
                </a:cubicBezTo>
                <a:cubicBezTo>
                  <a:pt x="950" y="6446"/>
                  <a:pt x="611" y="7133"/>
                  <a:pt x="612" y="7239"/>
                </a:cubicBezTo>
                <a:cubicBezTo>
                  <a:pt x="612" y="7272"/>
                  <a:pt x="574" y="7342"/>
                  <a:pt x="532" y="7399"/>
                </a:cubicBezTo>
                <a:cubicBezTo>
                  <a:pt x="425" y="7543"/>
                  <a:pt x="132" y="8627"/>
                  <a:pt x="51" y="9177"/>
                </a:cubicBezTo>
                <a:cubicBezTo>
                  <a:pt x="-57" y="9909"/>
                  <a:pt x="14" y="11325"/>
                  <a:pt x="191" y="12033"/>
                </a:cubicBezTo>
                <a:cubicBezTo>
                  <a:pt x="467" y="13136"/>
                  <a:pt x="1021" y="14305"/>
                  <a:pt x="1633" y="15074"/>
                </a:cubicBezTo>
                <a:cubicBezTo>
                  <a:pt x="1800" y="15284"/>
                  <a:pt x="1934" y="15459"/>
                  <a:pt x="1934" y="15470"/>
                </a:cubicBezTo>
                <a:cubicBezTo>
                  <a:pt x="1934" y="15500"/>
                  <a:pt x="2404" y="16003"/>
                  <a:pt x="2605" y="16186"/>
                </a:cubicBezTo>
                <a:cubicBezTo>
                  <a:pt x="3104" y="16644"/>
                  <a:pt x="3333" y="16835"/>
                  <a:pt x="3656" y="17071"/>
                </a:cubicBezTo>
                <a:cubicBezTo>
                  <a:pt x="4056" y="17362"/>
                  <a:pt x="4680" y="17762"/>
                  <a:pt x="4728" y="17762"/>
                </a:cubicBezTo>
                <a:cubicBezTo>
                  <a:pt x="4745" y="17762"/>
                  <a:pt x="4880" y="17841"/>
                  <a:pt x="5028" y="17930"/>
                </a:cubicBezTo>
                <a:cubicBezTo>
                  <a:pt x="5177" y="18020"/>
                  <a:pt x="5311" y="18090"/>
                  <a:pt x="5329" y="18090"/>
                </a:cubicBezTo>
                <a:cubicBezTo>
                  <a:pt x="5347" y="18090"/>
                  <a:pt x="5483" y="18145"/>
                  <a:pt x="5629" y="18217"/>
                </a:cubicBezTo>
                <a:cubicBezTo>
                  <a:pt x="6278" y="18533"/>
                  <a:pt x="7385" y="18896"/>
                  <a:pt x="8283" y="19076"/>
                </a:cubicBezTo>
                <a:cubicBezTo>
                  <a:pt x="9330" y="19285"/>
                  <a:pt x="10806" y="19353"/>
                  <a:pt x="11999" y="19253"/>
                </a:cubicBezTo>
                <a:cubicBezTo>
                  <a:pt x="12554" y="19206"/>
                  <a:pt x="12581" y="19221"/>
                  <a:pt x="12640" y="19615"/>
                </a:cubicBezTo>
                <a:cubicBezTo>
                  <a:pt x="12661" y="19760"/>
                  <a:pt x="12687" y="19917"/>
                  <a:pt x="12700" y="19969"/>
                </a:cubicBezTo>
                <a:cubicBezTo>
                  <a:pt x="12713" y="20021"/>
                  <a:pt x="12790" y="20400"/>
                  <a:pt x="12870" y="20803"/>
                </a:cubicBezTo>
                <a:lnTo>
                  <a:pt x="13010" y="21536"/>
                </a:lnTo>
                <a:lnTo>
                  <a:pt x="20251" y="21536"/>
                </a:lnTo>
                <a:lnTo>
                  <a:pt x="20211" y="21426"/>
                </a:lnTo>
                <a:cubicBezTo>
                  <a:pt x="20191" y="21369"/>
                  <a:pt x="20138" y="21288"/>
                  <a:pt x="20101" y="21250"/>
                </a:cubicBezTo>
                <a:cubicBezTo>
                  <a:pt x="20010" y="21155"/>
                  <a:pt x="19080" y="19774"/>
                  <a:pt x="19080" y="19733"/>
                </a:cubicBezTo>
                <a:cubicBezTo>
                  <a:pt x="19080" y="19715"/>
                  <a:pt x="19043" y="19672"/>
                  <a:pt x="19000" y="19632"/>
                </a:cubicBezTo>
                <a:cubicBezTo>
                  <a:pt x="18956" y="19592"/>
                  <a:pt x="18840" y="19427"/>
                  <a:pt x="18739" y="19270"/>
                </a:cubicBezTo>
                <a:cubicBezTo>
                  <a:pt x="18638" y="19112"/>
                  <a:pt x="18309" y="18625"/>
                  <a:pt x="18008" y="18183"/>
                </a:cubicBezTo>
                <a:lnTo>
                  <a:pt x="17457" y="17374"/>
                </a:lnTo>
                <a:lnTo>
                  <a:pt x="17678" y="17214"/>
                </a:lnTo>
                <a:cubicBezTo>
                  <a:pt x="18130" y="16872"/>
                  <a:pt x="18566" y="16514"/>
                  <a:pt x="18789" y="16296"/>
                </a:cubicBezTo>
                <a:cubicBezTo>
                  <a:pt x="18917" y="16171"/>
                  <a:pt x="19104" y="15986"/>
                  <a:pt x="19210" y="15883"/>
                </a:cubicBezTo>
                <a:cubicBezTo>
                  <a:pt x="19932" y="15179"/>
                  <a:pt x="20866" y="13653"/>
                  <a:pt x="21133" y="12740"/>
                </a:cubicBezTo>
                <a:cubicBezTo>
                  <a:pt x="21394" y="11848"/>
                  <a:pt x="21462" y="11419"/>
                  <a:pt x="21493" y="10617"/>
                </a:cubicBezTo>
                <a:cubicBezTo>
                  <a:pt x="21543" y="9337"/>
                  <a:pt x="21353" y="8173"/>
                  <a:pt x="20963" y="7365"/>
                </a:cubicBezTo>
                <a:cubicBezTo>
                  <a:pt x="20938" y="7314"/>
                  <a:pt x="20877" y="7161"/>
                  <a:pt x="20822" y="7020"/>
                </a:cubicBezTo>
                <a:cubicBezTo>
                  <a:pt x="20656" y="6591"/>
                  <a:pt x="20102" y="5659"/>
                  <a:pt x="19831" y="5360"/>
                </a:cubicBezTo>
                <a:cubicBezTo>
                  <a:pt x="19755" y="5276"/>
                  <a:pt x="19691" y="5190"/>
                  <a:pt x="19691" y="5166"/>
                </a:cubicBezTo>
                <a:cubicBezTo>
                  <a:pt x="19691" y="5102"/>
                  <a:pt x="18898" y="4293"/>
                  <a:pt x="18479" y="3928"/>
                </a:cubicBezTo>
                <a:cubicBezTo>
                  <a:pt x="18110" y="3607"/>
                  <a:pt x="17571" y="3204"/>
                  <a:pt x="17147" y="2942"/>
                </a:cubicBezTo>
                <a:cubicBezTo>
                  <a:pt x="17022" y="2865"/>
                  <a:pt x="16848" y="2759"/>
                  <a:pt x="16756" y="2698"/>
                </a:cubicBezTo>
                <a:lnTo>
                  <a:pt x="16586" y="2588"/>
                </a:lnTo>
                <a:lnTo>
                  <a:pt x="16696" y="2487"/>
                </a:lnTo>
                <a:cubicBezTo>
                  <a:pt x="16757" y="2433"/>
                  <a:pt x="16807" y="2374"/>
                  <a:pt x="16806" y="2361"/>
                </a:cubicBezTo>
                <a:cubicBezTo>
                  <a:pt x="16806" y="2348"/>
                  <a:pt x="16816" y="2286"/>
                  <a:pt x="16836" y="2218"/>
                </a:cubicBezTo>
                <a:cubicBezTo>
                  <a:pt x="16894" y="2024"/>
                  <a:pt x="16785" y="1898"/>
                  <a:pt x="16556" y="1898"/>
                </a:cubicBezTo>
                <a:cubicBezTo>
                  <a:pt x="16331" y="1898"/>
                  <a:pt x="16183" y="1953"/>
                  <a:pt x="15975" y="2117"/>
                </a:cubicBezTo>
                <a:lnTo>
                  <a:pt x="15825" y="2235"/>
                </a:lnTo>
                <a:lnTo>
                  <a:pt x="15394" y="2066"/>
                </a:lnTo>
                <a:cubicBezTo>
                  <a:pt x="15047" y="1926"/>
                  <a:pt x="14549" y="1763"/>
                  <a:pt x="14182" y="1670"/>
                </a:cubicBezTo>
                <a:cubicBezTo>
                  <a:pt x="14152" y="1662"/>
                  <a:pt x="14050" y="1620"/>
                  <a:pt x="13952" y="1586"/>
                </a:cubicBezTo>
                <a:cubicBezTo>
                  <a:pt x="13854" y="1551"/>
                  <a:pt x="13730" y="1527"/>
                  <a:pt x="13681" y="1527"/>
                </a:cubicBezTo>
                <a:cubicBezTo>
                  <a:pt x="13633" y="1527"/>
                  <a:pt x="13553" y="1508"/>
                  <a:pt x="13501" y="1485"/>
                </a:cubicBezTo>
                <a:cubicBezTo>
                  <a:pt x="13346" y="1415"/>
                  <a:pt x="12111" y="1241"/>
                  <a:pt x="11648" y="1224"/>
                </a:cubicBezTo>
                <a:cubicBezTo>
                  <a:pt x="11412" y="1214"/>
                  <a:pt x="11199" y="1189"/>
                  <a:pt x="11168" y="1173"/>
                </a:cubicBezTo>
                <a:cubicBezTo>
                  <a:pt x="11130" y="1153"/>
                  <a:pt x="11123" y="1008"/>
                  <a:pt x="11148" y="760"/>
                </a:cubicBezTo>
                <a:cubicBezTo>
                  <a:pt x="11192" y="307"/>
                  <a:pt x="11101" y="58"/>
                  <a:pt x="10877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13" name="Снимок экрана 2024-07-30 в 13.59.10.png" descr="Снимок экрана 2024-07-30 в 13.59.1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52640" y="4020040"/>
            <a:ext cx="13078720" cy="9242296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Задание 5. «Кроссворд»…"/>
          <p:cNvSpPr txBox="1"/>
          <p:nvPr/>
        </p:nvSpPr>
        <p:spPr>
          <a:xfrm>
            <a:off x="2122656" y="642955"/>
            <a:ext cx="20138688" cy="20331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4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>
              <a:lnSpc>
                <a:spcPct val="100000"/>
              </a:lnSpc>
              <a:spcBef>
                <a:spcPts val="0"/>
              </a:spcBef>
              <a:defRPr sz="4500">
                <a:latin typeface="Times New Roman"/>
                <a:ea typeface="Times New Roman"/>
                <a:cs typeface="Times New Roman"/>
                <a:sym typeface="Times New Roman"/>
              </a:defRPr>
            </a:lvl2pPr>
          </a:lstStyle>
          <a:p>
            <a:pPr/>
            <a:r>
              <a:t>Задание 5. «Кроссворд»</a:t>
            </a:r>
          </a:p>
          <a:p>
            <a:pPr lvl="1"/>
            <a:r>
              <a:t>Если кроссворд будет разгадан правильно, то в выделенных клетках по вертикали вы сможете прочесть отгадку на </a:t>
            </a:r>
          </a:p>
        </p:txBody>
      </p:sp>
      <p:pic>
        <p:nvPicPr>
          <p:cNvPr id="216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3" t="4568" r="9921" b="1"/>
          <a:stretch>
            <a:fillRect/>
          </a:stretch>
        </p:blipFill>
        <p:spPr>
          <a:xfrm>
            <a:off x="8220290" y="161743"/>
            <a:ext cx="885822" cy="1054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537" fill="norm" stroke="1" extrusionOk="0">
                <a:moveTo>
                  <a:pt x="10877" y="11"/>
                </a:moveTo>
                <a:cubicBezTo>
                  <a:pt x="10525" y="-63"/>
                  <a:pt x="10351" y="247"/>
                  <a:pt x="10434" y="814"/>
                </a:cubicBezTo>
                <a:cubicBezTo>
                  <a:pt x="10461" y="1001"/>
                  <a:pt x="10468" y="1167"/>
                  <a:pt x="10453" y="1179"/>
                </a:cubicBezTo>
                <a:cubicBezTo>
                  <a:pt x="10439" y="1191"/>
                  <a:pt x="10286" y="1203"/>
                  <a:pt x="10106" y="1203"/>
                </a:cubicBezTo>
                <a:cubicBezTo>
                  <a:pt x="9222" y="1203"/>
                  <a:pt x="7360" y="1568"/>
                  <a:pt x="6552" y="1900"/>
                </a:cubicBezTo>
                <a:cubicBezTo>
                  <a:pt x="6400" y="1963"/>
                  <a:pt x="6288" y="1942"/>
                  <a:pt x="6070" y="1803"/>
                </a:cubicBezTo>
                <a:cubicBezTo>
                  <a:pt x="5558" y="1477"/>
                  <a:pt x="5194" y="1487"/>
                  <a:pt x="5194" y="1836"/>
                </a:cubicBezTo>
                <a:cubicBezTo>
                  <a:pt x="5194" y="1939"/>
                  <a:pt x="5253" y="2042"/>
                  <a:pt x="5367" y="2152"/>
                </a:cubicBezTo>
                <a:lnTo>
                  <a:pt x="5531" y="2314"/>
                </a:lnTo>
                <a:lnTo>
                  <a:pt x="5271" y="2444"/>
                </a:lnTo>
                <a:cubicBezTo>
                  <a:pt x="4813" y="2666"/>
                  <a:pt x="4379" y="2923"/>
                  <a:pt x="4346" y="2995"/>
                </a:cubicBezTo>
                <a:cubicBezTo>
                  <a:pt x="4329" y="3033"/>
                  <a:pt x="4291" y="3068"/>
                  <a:pt x="4259" y="3068"/>
                </a:cubicBezTo>
                <a:cubicBezTo>
                  <a:pt x="4074" y="3068"/>
                  <a:pt x="2930" y="3947"/>
                  <a:pt x="2400" y="4503"/>
                </a:cubicBezTo>
                <a:cubicBezTo>
                  <a:pt x="1952" y="4973"/>
                  <a:pt x="1535" y="5511"/>
                  <a:pt x="1235" y="5995"/>
                </a:cubicBezTo>
                <a:cubicBezTo>
                  <a:pt x="952" y="6449"/>
                  <a:pt x="608" y="7137"/>
                  <a:pt x="608" y="7243"/>
                </a:cubicBezTo>
                <a:cubicBezTo>
                  <a:pt x="609" y="7276"/>
                  <a:pt x="573" y="7349"/>
                  <a:pt x="531" y="7405"/>
                </a:cubicBezTo>
                <a:cubicBezTo>
                  <a:pt x="425" y="7549"/>
                  <a:pt x="131" y="8623"/>
                  <a:pt x="50" y="9173"/>
                </a:cubicBezTo>
                <a:cubicBezTo>
                  <a:pt x="-58" y="9905"/>
                  <a:pt x="17" y="11327"/>
                  <a:pt x="194" y="12035"/>
                </a:cubicBezTo>
                <a:cubicBezTo>
                  <a:pt x="470" y="13139"/>
                  <a:pt x="1017" y="14306"/>
                  <a:pt x="1630" y="15075"/>
                </a:cubicBezTo>
                <a:cubicBezTo>
                  <a:pt x="1796" y="15285"/>
                  <a:pt x="1938" y="15462"/>
                  <a:pt x="1938" y="15473"/>
                </a:cubicBezTo>
                <a:cubicBezTo>
                  <a:pt x="1938" y="15503"/>
                  <a:pt x="2402" y="16003"/>
                  <a:pt x="2602" y="16186"/>
                </a:cubicBezTo>
                <a:cubicBezTo>
                  <a:pt x="3102" y="16643"/>
                  <a:pt x="3329" y="16834"/>
                  <a:pt x="3652" y="17070"/>
                </a:cubicBezTo>
                <a:cubicBezTo>
                  <a:pt x="4052" y="17361"/>
                  <a:pt x="4674" y="17767"/>
                  <a:pt x="4722" y="17767"/>
                </a:cubicBezTo>
                <a:cubicBezTo>
                  <a:pt x="4739" y="17767"/>
                  <a:pt x="4872" y="17840"/>
                  <a:pt x="5020" y="17929"/>
                </a:cubicBezTo>
                <a:cubicBezTo>
                  <a:pt x="5168" y="18019"/>
                  <a:pt x="5311" y="18091"/>
                  <a:pt x="5329" y="18091"/>
                </a:cubicBezTo>
                <a:cubicBezTo>
                  <a:pt x="5346" y="18091"/>
                  <a:pt x="5481" y="18150"/>
                  <a:pt x="5627" y="18221"/>
                </a:cubicBezTo>
                <a:cubicBezTo>
                  <a:pt x="6276" y="18538"/>
                  <a:pt x="7388" y="18901"/>
                  <a:pt x="8286" y="19080"/>
                </a:cubicBezTo>
                <a:cubicBezTo>
                  <a:pt x="9332" y="19290"/>
                  <a:pt x="10802" y="19359"/>
                  <a:pt x="11994" y="19259"/>
                </a:cubicBezTo>
                <a:cubicBezTo>
                  <a:pt x="12549" y="19212"/>
                  <a:pt x="12572" y="19222"/>
                  <a:pt x="12630" y="19616"/>
                </a:cubicBezTo>
                <a:cubicBezTo>
                  <a:pt x="12652" y="19761"/>
                  <a:pt x="12685" y="19928"/>
                  <a:pt x="12698" y="19980"/>
                </a:cubicBezTo>
                <a:cubicBezTo>
                  <a:pt x="12710" y="20032"/>
                  <a:pt x="12781" y="20404"/>
                  <a:pt x="12861" y="20807"/>
                </a:cubicBezTo>
                <a:lnTo>
                  <a:pt x="13006" y="21537"/>
                </a:lnTo>
                <a:lnTo>
                  <a:pt x="20240" y="21537"/>
                </a:lnTo>
                <a:lnTo>
                  <a:pt x="20202" y="21432"/>
                </a:lnTo>
                <a:cubicBezTo>
                  <a:pt x="20181" y="21374"/>
                  <a:pt x="20133" y="21300"/>
                  <a:pt x="20096" y="21261"/>
                </a:cubicBezTo>
                <a:cubicBezTo>
                  <a:pt x="20004" y="21167"/>
                  <a:pt x="19075" y="19778"/>
                  <a:pt x="19075" y="19737"/>
                </a:cubicBezTo>
                <a:cubicBezTo>
                  <a:pt x="19074" y="19719"/>
                  <a:pt x="19041" y="19672"/>
                  <a:pt x="18997" y="19632"/>
                </a:cubicBezTo>
                <a:cubicBezTo>
                  <a:pt x="18954" y="19591"/>
                  <a:pt x="18839" y="19432"/>
                  <a:pt x="18737" y="19275"/>
                </a:cubicBezTo>
                <a:cubicBezTo>
                  <a:pt x="18636" y="19118"/>
                  <a:pt x="18306" y="18622"/>
                  <a:pt x="18005" y="18180"/>
                </a:cubicBezTo>
                <a:lnTo>
                  <a:pt x="17456" y="17378"/>
                </a:lnTo>
                <a:lnTo>
                  <a:pt x="17668" y="17216"/>
                </a:lnTo>
                <a:cubicBezTo>
                  <a:pt x="18121" y="16874"/>
                  <a:pt x="18553" y="16518"/>
                  <a:pt x="18776" y="16300"/>
                </a:cubicBezTo>
                <a:cubicBezTo>
                  <a:pt x="18903" y="16175"/>
                  <a:pt x="19094" y="15989"/>
                  <a:pt x="19200" y="15886"/>
                </a:cubicBezTo>
                <a:cubicBezTo>
                  <a:pt x="19922" y="15182"/>
                  <a:pt x="20859" y="13653"/>
                  <a:pt x="21126" y="12740"/>
                </a:cubicBezTo>
                <a:cubicBezTo>
                  <a:pt x="21387" y="11848"/>
                  <a:pt x="21461" y="11426"/>
                  <a:pt x="21492" y="10624"/>
                </a:cubicBezTo>
                <a:cubicBezTo>
                  <a:pt x="21542" y="9344"/>
                  <a:pt x="21353" y="8173"/>
                  <a:pt x="20963" y="7365"/>
                </a:cubicBezTo>
                <a:cubicBezTo>
                  <a:pt x="20938" y="7314"/>
                  <a:pt x="20873" y="7157"/>
                  <a:pt x="20818" y="7016"/>
                </a:cubicBezTo>
                <a:cubicBezTo>
                  <a:pt x="20652" y="6588"/>
                  <a:pt x="20087" y="5661"/>
                  <a:pt x="19816" y="5362"/>
                </a:cubicBezTo>
                <a:cubicBezTo>
                  <a:pt x="19740" y="5278"/>
                  <a:pt x="19681" y="5191"/>
                  <a:pt x="19681" y="5168"/>
                </a:cubicBezTo>
                <a:cubicBezTo>
                  <a:pt x="19681" y="5104"/>
                  <a:pt x="18896" y="4293"/>
                  <a:pt x="18477" y="3927"/>
                </a:cubicBezTo>
                <a:cubicBezTo>
                  <a:pt x="18109" y="3606"/>
                  <a:pt x="17563" y="3208"/>
                  <a:pt x="17138" y="2946"/>
                </a:cubicBezTo>
                <a:cubicBezTo>
                  <a:pt x="17014" y="2870"/>
                  <a:pt x="16835" y="2756"/>
                  <a:pt x="16743" y="2695"/>
                </a:cubicBezTo>
                <a:lnTo>
                  <a:pt x="16580" y="2590"/>
                </a:lnTo>
                <a:lnTo>
                  <a:pt x="16695" y="2484"/>
                </a:lnTo>
                <a:cubicBezTo>
                  <a:pt x="16756" y="2430"/>
                  <a:pt x="16802" y="2375"/>
                  <a:pt x="16801" y="2363"/>
                </a:cubicBezTo>
                <a:cubicBezTo>
                  <a:pt x="16801" y="2350"/>
                  <a:pt x="16819" y="2285"/>
                  <a:pt x="16840" y="2217"/>
                </a:cubicBezTo>
                <a:cubicBezTo>
                  <a:pt x="16897" y="2023"/>
                  <a:pt x="16780" y="1900"/>
                  <a:pt x="16551" y="1900"/>
                </a:cubicBezTo>
                <a:cubicBezTo>
                  <a:pt x="16326" y="1900"/>
                  <a:pt x="16181" y="1956"/>
                  <a:pt x="15973" y="2119"/>
                </a:cubicBezTo>
                <a:lnTo>
                  <a:pt x="15819" y="2233"/>
                </a:lnTo>
                <a:lnTo>
                  <a:pt x="15395" y="2063"/>
                </a:lnTo>
                <a:cubicBezTo>
                  <a:pt x="15048" y="1922"/>
                  <a:pt x="14548" y="1758"/>
                  <a:pt x="14181" y="1665"/>
                </a:cubicBezTo>
                <a:cubicBezTo>
                  <a:pt x="14151" y="1658"/>
                  <a:pt x="14048" y="1627"/>
                  <a:pt x="13950" y="1592"/>
                </a:cubicBezTo>
                <a:cubicBezTo>
                  <a:pt x="13852" y="1558"/>
                  <a:pt x="13729" y="1527"/>
                  <a:pt x="13680" y="1527"/>
                </a:cubicBezTo>
                <a:cubicBezTo>
                  <a:pt x="13632" y="1527"/>
                  <a:pt x="13549" y="1510"/>
                  <a:pt x="13497" y="1487"/>
                </a:cubicBezTo>
                <a:cubicBezTo>
                  <a:pt x="13342" y="1417"/>
                  <a:pt x="12110" y="1237"/>
                  <a:pt x="11648" y="1219"/>
                </a:cubicBezTo>
                <a:cubicBezTo>
                  <a:pt x="11411" y="1210"/>
                  <a:pt x="11198" y="1195"/>
                  <a:pt x="11166" y="1179"/>
                </a:cubicBezTo>
                <a:cubicBezTo>
                  <a:pt x="11128" y="1159"/>
                  <a:pt x="11113" y="1013"/>
                  <a:pt x="11137" y="765"/>
                </a:cubicBezTo>
                <a:cubicBezTo>
                  <a:pt x="11182" y="312"/>
                  <a:pt x="11101" y="59"/>
                  <a:pt x="10877" y="11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17" name="Снимок экрана 2024-07-30 в 15.25.55.png" descr="Снимок экрана 2024-07-30 в 15.25.55.png"/>
          <p:cNvPicPr>
            <a:picLocks noChangeAspect="1"/>
          </p:cNvPicPr>
          <p:nvPr/>
        </p:nvPicPr>
        <p:blipFill>
          <a:blip r:embed="rId4">
            <a:extLst/>
          </a:blip>
          <a:srcRect l="2605" t="10907" r="6444" b="4724"/>
          <a:stretch>
            <a:fillRect/>
          </a:stretch>
        </p:blipFill>
        <p:spPr>
          <a:xfrm>
            <a:off x="1663577" y="3042038"/>
            <a:ext cx="10634664" cy="10154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7431"/>
                </a:lnTo>
                <a:cubicBezTo>
                  <a:pt x="88" y="7442"/>
                  <a:pt x="170" y="7482"/>
                  <a:pt x="215" y="7558"/>
                </a:cubicBezTo>
                <a:cubicBezTo>
                  <a:pt x="296" y="7693"/>
                  <a:pt x="313" y="7695"/>
                  <a:pt x="398" y="7573"/>
                </a:cubicBezTo>
                <a:cubicBezTo>
                  <a:pt x="535" y="7377"/>
                  <a:pt x="712" y="7478"/>
                  <a:pt x="709" y="7698"/>
                </a:cubicBezTo>
                <a:cubicBezTo>
                  <a:pt x="769" y="7531"/>
                  <a:pt x="918" y="7454"/>
                  <a:pt x="1139" y="7480"/>
                </a:cubicBezTo>
                <a:cubicBezTo>
                  <a:pt x="1327" y="7503"/>
                  <a:pt x="1358" y="7539"/>
                  <a:pt x="1364" y="7808"/>
                </a:cubicBezTo>
                <a:cubicBezTo>
                  <a:pt x="1384" y="7762"/>
                  <a:pt x="1413" y="7714"/>
                  <a:pt x="1453" y="7654"/>
                </a:cubicBezTo>
                <a:cubicBezTo>
                  <a:pt x="1519" y="7554"/>
                  <a:pt x="1657" y="7489"/>
                  <a:pt x="1790" y="7468"/>
                </a:cubicBezTo>
                <a:cubicBezTo>
                  <a:pt x="1922" y="7448"/>
                  <a:pt x="2050" y="7472"/>
                  <a:pt x="2098" y="7554"/>
                </a:cubicBezTo>
                <a:cubicBezTo>
                  <a:pt x="2134" y="7616"/>
                  <a:pt x="2186" y="7614"/>
                  <a:pt x="2261" y="7548"/>
                </a:cubicBezTo>
                <a:cubicBezTo>
                  <a:pt x="2321" y="7496"/>
                  <a:pt x="2473" y="7465"/>
                  <a:pt x="2598" y="7480"/>
                </a:cubicBezTo>
                <a:cubicBezTo>
                  <a:pt x="2804" y="7505"/>
                  <a:pt x="2828" y="7543"/>
                  <a:pt x="2851" y="7880"/>
                </a:cubicBezTo>
                <a:cubicBezTo>
                  <a:pt x="2880" y="8297"/>
                  <a:pt x="2777" y="8481"/>
                  <a:pt x="2600" y="8327"/>
                </a:cubicBezTo>
                <a:cubicBezTo>
                  <a:pt x="2538" y="8273"/>
                  <a:pt x="2460" y="8258"/>
                  <a:pt x="2427" y="8293"/>
                </a:cubicBezTo>
                <a:cubicBezTo>
                  <a:pt x="2394" y="8328"/>
                  <a:pt x="2288" y="8362"/>
                  <a:pt x="2192" y="8369"/>
                </a:cubicBezTo>
                <a:cubicBezTo>
                  <a:pt x="2095" y="8376"/>
                  <a:pt x="1938" y="8408"/>
                  <a:pt x="1844" y="8439"/>
                </a:cubicBezTo>
                <a:cubicBezTo>
                  <a:pt x="1715" y="8482"/>
                  <a:pt x="1629" y="8438"/>
                  <a:pt x="1499" y="8265"/>
                </a:cubicBezTo>
                <a:cubicBezTo>
                  <a:pt x="1423" y="8164"/>
                  <a:pt x="1382" y="8091"/>
                  <a:pt x="1359" y="8023"/>
                </a:cubicBezTo>
                <a:cubicBezTo>
                  <a:pt x="1351" y="8250"/>
                  <a:pt x="1325" y="8355"/>
                  <a:pt x="1246" y="8355"/>
                </a:cubicBezTo>
                <a:cubicBezTo>
                  <a:pt x="1171" y="8355"/>
                  <a:pt x="1105" y="8243"/>
                  <a:pt x="1074" y="8059"/>
                </a:cubicBezTo>
                <a:cubicBezTo>
                  <a:pt x="1035" y="7829"/>
                  <a:pt x="1022" y="7809"/>
                  <a:pt x="1013" y="7977"/>
                </a:cubicBezTo>
                <a:cubicBezTo>
                  <a:pt x="1007" y="8096"/>
                  <a:pt x="958" y="8240"/>
                  <a:pt x="904" y="8296"/>
                </a:cubicBezTo>
                <a:cubicBezTo>
                  <a:pt x="851" y="8352"/>
                  <a:pt x="762" y="8397"/>
                  <a:pt x="707" y="8397"/>
                </a:cubicBezTo>
                <a:cubicBezTo>
                  <a:pt x="606" y="8397"/>
                  <a:pt x="538" y="8319"/>
                  <a:pt x="551" y="8251"/>
                </a:cubicBezTo>
                <a:cubicBezTo>
                  <a:pt x="382" y="8623"/>
                  <a:pt x="159" y="8822"/>
                  <a:pt x="13" y="8669"/>
                </a:cubicBezTo>
                <a:cubicBezTo>
                  <a:pt x="7" y="8663"/>
                  <a:pt x="5" y="8658"/>
                  <a:pt x="0" y="8652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765" y="7777"/>
                </a:moveTo>
                <a:cubicBezTo>
                  <a:pt x="1733" y="7787"/>
                  <a:pt x="1732" y="7838"/>
                  <a:pt x="1732" y="7938"/>
                </a:cubicBezTo>
                <a:cubicBezTo>
                  <a:pt x="1732" y="8150"/>
                  <a:pt x="1844" y="8212"/>
                  <a:pt x="1939" y="8052"/>
                </a:cubicBezTo>
                <a:cubicBezTo>
                  <a:pt x="1968" y="8003"/>
                  <a:pt x="2042" y="7983"/>
                  <a:pt x="2105" y="8009"/>
                </a:cubicBezTo>
                <a:cubicBezTo>
                  <a:pt x="2312" y="8092"/>
                  <a:pt x="2223" y="7988"/>
                  <a:pt x="1976" y="7859"/>
                </a:cubicBezTo>
                <a:cubicBezTo>
                  <a:pt x="1857" y="7797"/>
                  <a:pt x="1796" y="7767"/>
                  <a:pt x="1765" y="7777"/>
                </a:cubicBezTo>
                <a:close/>
                <a:moveTo>
                  <a:pt x="684" y="7859"/>
                </a:moveTo>
                <a:cubicBezTo>
                  <a:pt x="648" y="7996"/>
                  <a:pt x="607" y="8125"/>
                  <a:pt x="558" y="8236"/>
                </a:cubicBezTo>
                <a:cubicBezTo>
                  <a:pt x="565" y="8217"/>
                  <a:pt x="575" y="8201"/>
                  <a:pt x="596" y="8187"/>
                </a:cubicBezTo>
                <a:cubicBezTo>
                  <a:pt x="641" y="8158"/>
                  <a:pt x="678" y="8026"/>
                  <a:pt x="678" y="7895"/>
                </a:cubicBezTo>
                <a:cubicBezTo>
                  <a:pt x="678" y="7881"/>
                  <a:pt x="683" y="7872"/>
                  <a:pt x="684" y="7859"/>
                </a:cubicBezTo>
                <a:close/>
                <a:moveTo>
                  <a:pt x="3111" y="8101"/>
                </a:moveTo>
                <a:cubicBezTo>
                  <a:pt x="3177" y="8101"/>
                  <a:pt x="3242" y="8181"/>
                  <a:pt x="3255" y="8279"/>
                </a:cubicBezTo>
                <a:cubicBezTo>
                  <a:pt x="3287" y="8510"/>
                  <a:pt x="3053" y="8734"/>
                  <a:pt x="2982" y="8540"/>
                </a:cubicBezTo>
                <a:cubicBezTo>
                  <a:pt x="2907" y="8337"/>
                  <a:pt x="2977" y="8101"/>
                  <a:pt x="3111" y="8101"/>
                </a:cubicBezTo>
                <a:close/>
                <a:moveTo>
                  <a:pt x="91" y="8181"/>
                </a:moveTo>
                <a:cubicBezTo>
                  <a:pt x="75" y="8188"/>
                  <a:pt x="40" y="8227"/>
                  <a:pt x="0" y="8274"/>
                </a:cubicBezTo>
                <a:lnTo>
                  <a:pt x="0" y="8419"/>
                </a:lnTo>
                <a:cubicBezTo>
                  <a:pt x="4" y="8411"/>
                  <a:pt x="6" y="8405"/>
                  <a:pt x="11" y="8397"/>
                </a:cubicBezTo>
                <a:cubicBezTo>
                  <a:pt x="105" y="8241"/>
                  <a:pt x="128" y="8163"/>
                  <a:pt x="91" y="8181"/>
                </a:cubicBezTo>
                <a:close/>
              </a:path>
            </a:pathLst>
          </a:custGeom>
          <a:ln w="3175">
            <a:miter lim="400000"/>
          </a:ln>
        </p:spPr>
      </p:pic>
      <p:sp>
        <p:nvSpPr>
          <p:cNvPr id="218" name="п о л е"/>
          <p:cNvSpPr txBox="1"/>
          <p:nvPr/>
        </p:nvSpPr>
        <p:spPr>
          <a:xfrm>
            <a:off x="7737936" y="2987905"/>
            <a:ext cx="3145024" cy="127494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 о л е</a:t>
            </a:r>
          </a:p>
        </p:txBody>
      </p:sp>
      <p:sp>
        <p:nvSpPr>
          <p:cNvPr id="219" name="л а  м п о ч к а"/>
          <p:cNvSpPr txBox="1"/>
          <p:nvPr/>
        </p:nvSpPr>
        <p:spPr>
          <a:xfrm>
            <a:off x="3808000" y="3910586"/>
            <a:ext cx="7330722" cy="127494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 а  м п о ч к а </a:t>
            </a:r>
          </a:p>
        </p:txBody>
      </p:sp>
      <p:sp>
        <p:nvSpPr>
          <p:cNvPr id="220" name="в е р б л  ю д"/>
          <p:cNvSpPr txBox="1"/>
          <p:nvPr/>
        </p:nvSpPr>
        <p:spPr>
          <a:xfrm>
            <a:off x="2167678" y="4897481"/>
            <a:ext cx="6696622" cy="12749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в е р б л  ю д  </a:t>
            </a:r>
          </a:p>
        </p:txBody>
      </p:sp>
      <p:sp>
        <p:nvSpPr>
          <p:cNvPr id="221" name="р а  с с  в е т"/>
          <p:cNvSpPr txBox="1"/>
          <p:nvPr/>
        </p:nvSpPr>
        <p:spPr>
          <a:xfrm>
            <a:off x="4833200" y="5816029"/>
            <a:ext cx="6748277" cy="12749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р а  с с  в е т   </a:t>
            </a:r>
          </a:p>
        </p:txBody>
      </p:sp>
      <p:sp>
        <p:nvSpPr>
          <p:cNvPr id="222" name="к а р а  н д а ш"/>
          <p:cNvSpPr txBox="1"/>
          <p:nvPr/>
        </p:nvSpPr>
        <p:spPr>
          <a:xfrm>
            <a:off x="3888909" y="6802924"/>
            <a:ext cx="7438778" cy="127494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к а р а  н д а ш </a:t>
            </a:r>
          </a:p>
        </p:txBody>
      </p:sp>
      <p:sp>
        <p:nvSpPr>
          <p:cNvPr id="223" name="в е ч  е р"/>
          <p:cNvSpPr txBox="1"/>
          <p:nvPr/>
        </p:nvSpPr>
        <p:spPr>
          <a:xfrm>
            <a:off x="4616647" y="7721472"/>
            <a:ext cx="4998307" cy="127494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 в е ч  е р  </a:t>
            </a:r>
          </a:p>
        </p:txBody>
      </p:sp>
      <p:sp>
        <p:nvSpPr>
          <p:cNvPr id="224" name="н о ж н и ц ы"/>
          <p:cNvSpPr txBox="1"/>
          <p:nvPr/>
        </p:nvSpPr>
        <p:spPr>
          <a:xfrm>
            <a:off x="5655919" y="8712500"/>
            <a:ext cx="6631261" cy="12749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н о ж н и ц ы </a:t>
            </a:r>
          </a:p>
        </p:txBody>
      </p:sp>
      <p:sp>
        <p:nvSpPr>
          <p:cNvPr id="225" name="в  е с н а"/>
          <p:cNvSpPr txBox="1"/>
          <p:nvPr/>
        </p:nvSpPr>
        <p:spPr>
          <a:xfrm>
            <a:off x="4775304" y="9631048"/>
            <a:ext cx="4411118" cy="12749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в  е с н а </a:t>
            </a:r>
          </a:p>
        </p:txBody>
      </p:sp>
      <p:sp>
        <p:nvSpPr>
          <p:cNvPr id="226" name="с н е ж и н к а"/>
          <p:cNvSpPr txBox="1"/>
          <p:nvPr/>
        </p:nvSpPr>
        <p:spPr>
          <a:xfrm>
            <a:off x="3965075" y="10549597"/>
            <a:ext cx="7016572" cy="12749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 н е ж и н к а </a:t>
            </a:r>
          </a:p>
        </p:txBody>
      </p:sp>
      <p:sp>
        <p:nvSpPr>
          <p:cNvPr id="227" name="б а б о ч  к а"/>
          <p:cNvSpPr txBox="1"/>
          <p:nvPr/>
        </p:nvSpPr>
        <p:spPr>
          <a:xfrm>
            <a:off x="3144914" y="11532359"/>
            <a:ext cx="6177429" cy="12749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8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б а б о ч  к а </a:t>
            </a:r>
          </a:p>
        </p:txBody>
      </p:sp>
      <p:pic>
        <p:nvPicPr>
          <p:cNvPr id="228" name="Закругленный прямоугольник Закругленный прямоугольник" descr="Закругленный прямоугольник Закругленный прямоугольник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22206" y="3259015"/>
            <a:ext cx="949323" cy="9720094"/>
          </a:xfrm>
          <a:prstGeom prst="rect">
            <a:avLst/>
          </a:prstGeom>
        </p:spPr>
      </p:pic>
      <p:pic>
        <p:nvPicPr>
          <p:cNvPr id="230" name="Снимок экрана 2024-07-31 в 10.23.38.png" descr="Снимок экрана 2024-07-31 в 10.23.38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098148" y="6142030"/>
            <a:ext cx="10104827" cy="3954064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