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3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3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54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6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78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46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85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4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0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89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DF7AC-896E-4C8B-AA05-647E80028496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BDF0A-1EBE-47A5-A20A-834FE9B20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4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Present Continuous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 </a:t>
            </a:r>
            <a:r>
              <a:rPr lang="ru-RU" dirty="0" smtClean="0"/>
              <a:t>настоящее длительное время 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41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настоящего </a:t>
            </a:r>
            <a:r>
              <a:rPr lang="ru-RU" dirty="0" smtClean="0"/>
              <a:t>длительного</a:t>
            </a:r>
            <a:r>
              <a:rPr lang="ru-RU" dirty="0" smtClean="0"/>
              <a:t> </a:t>
            </a:r>
            <a:r>
              <a:rPr lang="ru-RU" dirty="0" smtClean="0"/>
              <a:t>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to be + Verb + </a:t>
            </a:r>
            <a:r>
              <a:rPr lang="en-US" dirty="0" err="1" smtClean="0">
                <a:solidFill>
                  <a:srgbClr val="00B050"/>
                </a:solidFill>
              </a:rPr>
              <a:t>ing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AM     IS     ARE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I          HE     WE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             SHE    YOU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              IT         THEY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0271" y="2786742"/>
            <a:ext cx="644435" cy="383178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ING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419497" y="3169920"/>
            <a:ext cx="60960" cy="9492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98171" y="3108960"/>
            <a:ext cx="426720" cy="8923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816826" y="3108960"/>
            <a:ext cx="1109254" cy="11059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1201783" y="4476206"/>
            <a:ext cx="69668" cy="1828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185851" y="4528457"/>
            <a:ext cx="17418" cy="1393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048000" y="4476206"/>
            <a:ext cx="26126" cy="1828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146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Утвердительная форма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00B050"/>
                </a:solidFill>
              </a:rPr>
              <a:t>AM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YOU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SHE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IT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14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</a:t>
            </a:r>
            <a:r>
              <a:rPr lang="en-US" dirty="0" smtClean="0">
                <a:solidFill>
                  <a:srgbClr val="00B050"/>
                </a:solidFill>
              </a:rPr>
              <a:t>AM</a:t>
            </a:r>
            <a:r>
              <a:rPr lang="en-US" dirty="0" smtClean="0"/>
              <a:t> I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B050"/>
                </a:solidFill>
              </a:rPr>
              <a:t>  </a:t>
            </a:r>
            <a:r>
              <a:rPr lang="en-US" dirty="0" smtClean="0">
                <a:solidFill>
                  <a:srgbClr val="00B050"/>
                </a:solidFill>
              </a:rPr>
              <a:t>ARE YOU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IS SHE </a:t>
            </a:r>
            <a:r>
              <a:rPr lang="en-US" dirty="0" smtClean="0"/>
              <a:t>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HE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 IT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WE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THEY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6941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00B050"/>
                </a:solidFill>
              </a:rPr>
              <a:t>AM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I’M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YOU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YOU’RE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SHE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SHE’S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HE’S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IT </a:t>
            </a:r>
            <a:r>
              <a:rPr lang="en-US" dirty="0" smtClean="0">
                <a:solidFill>
                  <a:srgbClr val="00B050"/>
                </a:solidFill>
              </a:rPr>
              <a:t>IS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IT’S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WE’RE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</a:p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00B050"/>
                </a:solidFill>
              </a:rPr>
              <a:t>ARE</a:t>
            </a:r>
            <a:r>
              <a:rPr lang="en-US" dirty="0" smtClean="0"/>
              <a:t> NOT STUDY</a:t>
            </a:r>
            <a:r>
              <a:rPr lang="en-US" dirty="0" smtClean="0">
                <a:solidFill>
                  <a:srgbClr val="FF0000"/>
                </a:solidFill>
              </a:rPr>
              <a:t>ING </a:t>
            </a:r>
            <a:r>
              <a:rPr lang="en-US" dirty="0" smtClean="0"/>
              <a:t>= THEY’RE NOT STUDY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91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Употребление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Действие происходит в данный момент, сейчас.</a:t>
            </a:r>
          </a:p>
          <a:p>
            <a:r>
              <a:rPr lang="ru-RU" dirty="0" smtClean="0"/>
              <a:t>Слова подсказки :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NOW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AT THE MOMENT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TODAY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TONIGHT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AT PRESENT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LOOK! </a:t>
            </a:r>
            <a:r>
              <a:rPr lang="en-US" dirty="0" smtClean="0"/>
              <a:t>( </a:t>
            </a:r>
            <a:r>
              <a:rPr lang="ru-RU" dirty="0" smtClean="0"/>
              <a:t>восклицания)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183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going to football school </a:t>
            </a:r>
            <a:r>
              <a:rPr lang="en-US" i="1" u="sng" dirty="0" smtClean="0"/>
              <a:t>now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Clean your room</a:t>
            </a:r>
            <a:r>
              <a:rPr lang="en-US" dirty="0"/>
              <a:t>!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i="1" u="sng" dirty="0" smtClean="0"/>
              <a:t>are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cleaning  </a:t>
            </a:r>
            <a:r>
              <a:rPr lang="en-US" dirty="0" smtClean="0"/>
              <a:t>our board in the classroom at the moment.</a:t>
            </a:r>
          </a:p>
          <a:p>
            <a:r>
              <a:rPr lang="en-US" dirty="0" smtClean="0"/>
              <a:t>It </a:t>
            </a:r>
            <a:r>
              <a:rPr lang="en-US" i="1" u="sng" dirty="0" smtClean="0"/>
              <a:t>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sleep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in room today. ( puppy)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401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/>
              <a:t>Глагол заканчивается на —</a:t>
            </a:r>
            <a:r>
              <a:rPr lang="ru-RU" b="1" dirty="0">
                <a:solidFill>
                  <a:srgbClr val="0070C0"/>
                </a:solidFill>
              </a:rPr>
              <a:t>е</a:t>
            </a:r>
            <a:r>
              <a:rPr lang="ru-RU" b="1" dirty="0"/>
              <a:t> </a:t>
            </a:r>
            <a:r>
              <a:rPr lang="en-US" dirty="0"/>
              <a:t> </a:t>
            </a:r>
            <a:r>
              <a:rPr lang="ru-RU" dirty="0" smtClean="0"/>
              <a:t> </a:t>
            </a:r>
            <a:r>
              <a:rPr lang="ru-RU" dirty="0"/>
              <a:t>последняя буква отбрасывается Пример: </a:t>
            </a:r>
            <a:r>
              <a:rPr lang="ru-RU" dirty="0" err="1"/>
              <a:t>make</a:t>
            </a:r>
            <a:r>
              <a:rPr lang="ru-RU" dirty="0"/>
              <a:t> — </a:t>
            </a:r>
            <a:r>
              <a:rPr lang="ru-RU" dirty="0" err="1"/>
              <a:t>making</a:t>
            </a:r>
            <a:r>
              <a:rPr lang="ru-RU" dirty="0"/>
              <a:t> (делать)</a:t>
            </a:r>
          </a:p>
          <a:p>
            <a:pPr fontAlgn="base"/>
            <a:r>
              <a:rPr lang="ru-RU" b="1" dirty="0"/>
              <a:t>Глагол оканчивается на —</a:t>
            </a:r>
            <a:r>
              <a:rPr lang="ru-RU" b="1" dirty="0" err="1">
                <a:solidFill>
                  <a:srgbClr val="0070C0"/>
                </a:solidFill>
              </a:rPr>
              <a:t>ie</a:t>
            </a:r>
            <a:r>
              <a:rPr lang="ru-RU" b="1" dirty="0"/>
              <a:t> 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ru-RU" dirty="0" err="1" smtClean="0">
                <a:solidFill>
                  <a:srgbClr val="0070C0"/>
                </a:solidFill>
              </a:rPr>
              <a:t>ie</a:t>
            </a:r>
            <a:r>
              <a:rPr lang="ru-RU" dirty="0"/>
              <a:t> заменяется на -</a:t>
            </a:r>
            <a:r>
              <a:rPr lang="ru-RU" dirty="0">
                <a:solidFill>
                  <a:srgbClr val="FF0000"/>
                </a:solidFill>
              </a:rPr>
              <a:t>y</a:t>
            </a:r>
            <a:r>
              <a:rPr lang="ru-RU" dirty="0"/>
              <a:t> Пример: </a:t>
            </a:r>
            <a:r>
              <a:rPr lang="ru-RU" dirty="0" err="1"/>
              <a:t>lie</a:t>
            </a:r>
            <a:r>
              <a:rPr lang="ru-RU" dirty="0"/>
              <a:t> — </a:t>
            </a:r>
            <a:r>
              <a:rPr lang="ru-RU" dirty="0" err="1"/>
              <a:t>lying</a:t>
            </a:r>
            <a:r>
              <a:rPr lang="ru-RU" dirty="0"/>
              <a:t> (лежать)</a:t>
            </a:r>
          </a:p>
          <a:p>
            <a:pPr fontAlgn="base"/>
            <a:r>
              <a:rPr lang="ru-RU" b="1" dirty="0"/>
              <a:t>Односложный глагол, оканчивающийся на </a:t>
            </a:r>
            <a:r>
              <a:rPr lang="ru-RU" b="1" dirty="0">
                <a:solidFill>
                  <a:srgbClr val="0070C0"/>
                </a:solidFill>
              </a:rPr>
              <a:t>гласную с согласной </a:t>
            </a:r>
            <a:r>
              <a:rPr lang="en-US" dirty="0"/>
              <a:t> </a:t>
            </a:r>
            <a:r>
              <a:rPr lang="ru-RU" dirty="0" smtClean="0"/>
              <a:t> </a:t>
            </a:r>
            <a:r>
              <a:rPr lang="ru-RU" dirty="0"/>
              <a:t>последняя согласная удваивается Пример: </a:t>
            </a:r>
            <a:r>
              <a:rPr lang="ru-RU" dirty="0" err="1"/>
              <a:t>get</a:t>
            </a:r>
            <a:r>
              <a:rPr lang="ru-RU" dirty="0"/>
              <a:t> — </a:t>
            </a:r>
            <a:r>
              <a:rPr lang="ru-RU" dirty="0" err="1"/>
              <a:t>getting</a:t>
            </a:r>
            <a:r>
              <a:rPr lang="ru-RU" dirty="0"/>
              <a:t> (получать)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02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155" y="2629354"/>
            <a:ext cx="10515600" cy="1325563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Thank you for your attention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36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221</Words>
  <Application>Microsoft Office PowerPoint</Application>
  <PresentationFormat>Широкоэкранный</PresentationFormat>
  <Paragraphs>56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Present Continuous </vt:lpstr>
      <vt:lpstr>Образование настоящего длительного времени</vt:lpstr>
      <vt:lpstr>Утвердительная форма </vt:lpstr>
      <vt:lpstr>Вопросительная форма</vt:lpstr>
      <vt:lpstr>Отрицательная форма</vt:lpstr>
      <vt:lpstr>Употребление</vt:lpstr>
      <vt:lpstr>For example</vt:lpstr>
      <vt:lpstr>Запомни!!!</vt:lpstr>
      <vt:lpstr>Thank you for your attention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 </dc:title>
  <dc:creator>Учитель</dc:creator>
  <cp:lastModifiedBy>Учитель</cp:lastModifiedBy>
  <cp:revision>8</cp:revision>
  <dcterms:created xsi:type="dcterms:W3CDTF">2024-07-29T08:44:35Z</dcterms:created>
  <dcterms:modified xsi:type="dcterms:W3CDTF">2024-07-31T08:40:06Z</dcterms:modified>
</cp:coreProperties>
</file>