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78" r:id="rId4"/>
    <p:sldId id="259" r:id="rId5"/>
    <p:sldId id="264" r:id="rId6"/>
    <p:sldId id="260" r:id="rId7"/>
    <p:sldId id="267" r:id="rId8"/>
    <p:sldId id="269" r:id="rId9"/>
    <p:sldId id="263" r:id="rId10"/>
    <p:sldId id="277" r:id="rId11"/>
    <p:sldId id="275" r:id="rId12"/>
    <p:sldId id="272" r:id="rId13"/>
    <p:sldId id="262" r:id="rId14"/>
    <p:sldId id="266" r:id="rId15"/>
    <p:sldId id="276" r:id="rId16"/>
    <p:sldId id="273" r:id="rId17"/>
    <p:sldId id="265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55;&#1088;&#1086;&#1076;&#1091;&#1082;&#1090;&#1099;\6%20class%20CD%20Remix_56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55;&#1088;&#1086;&#1076;&#1091;&#1082;&#1090;&#1099;\6%20class%20CD%20Remix_55.mp3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55;&#1088;&#1086;&#1076;&#1091;&#1082;&#1090;&#1099;\6%20class%20CD%20Remix_56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28604"/>
            <a:ext cx="479362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Куб 3"/>
          <p:cNvSpPr/>
          <p:nvPr/>
        </p:nvSpPr>
        <p:spPr>
          <a:xfrm rot="21063933">
            <a:off x="1066581" y="3066853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Куб 4"/>
          <p:cNvSpPr/>
          <p:nvPr/>
        </p:nvSpPr>
        <p:spPr>
          <a:xfrm rot="261480">
            <a:off x="2034175" y="3177190"/>
            <a:ext cx="928694" cy="92869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Куб 5"/>
          <p:cNvSpPr/>
          <p:nvPr/>
        </p:nvSpPr>
        <p:spPr>
          <a:xfrm rot="21026994">
            <a:off x="3000364" y="3071810"/>
            <a:ext cx="928694" cy="928694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Куб 6"/>
          <p:cNvSpPr/>
          <p:nvPr/>
        </p:nvSpPr>
        <p:spPr>
          <a:xfrm rot="203208">
            <a:off x="3955679" y="3098431"/>
            <a:ext cx="928694" cy="928694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уб 7"/>
          <p:cNvSpPr/>
          <p:nvPr/>
        </p:nvSpPr>
        <p:spPr>
          <a:xfrm rot="21119632">
            <a:off x="5918031" y="3274834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Куб 8"/>
          <p:cNvSpPr/>
          <p:nvPr/>
        </p:nvSpPr>
        <p:spPr>
          <a:xfrm rot="755091">
            <a:off x="4947770" y="3233266"/>
            <a:ext cx="928694" cy="928694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Куб 9"/>
          <p:cNvSpPr/>
          <p:nvPr/>
        </p:nvSpPr>
        <p:spPr>
          <a:xfrm rot="593942">
            <a:off x="7002368" y="3216162"/>
            <a:ext cx="928694" cy="928694"/>
          </a:xfrm>
          <a:prstGeom prst="cube">
            <a:avLst/>
          </a:prstGeom>
          <a:solidFill>
            <a:srgbClr val="FFC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3216" y="285728"/>
            <a:ext cx="8572560" cy="6286544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063" y="4929188"/>
            <a:ext cx="8143875" cy="15001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6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25"/>
            <a:ext cx="7772400" cy="1470025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428625" y="6597650"/>
            <a:ext cx="1173163" cy="247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Listen to the dialogues.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dosug-v-gorode.ru/images/3273-small-shops-model-5-ful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000240"/>
            <a:ext cx="3371461" cy="2928958"/>
          </a:xfrm>
          <a:prstGeom prst="rect">
            <a:avLst/>
          </a:prstGeom>
          <a:noFill/>
        </p:spPr>
      </p:pic>
      <p:pic>
        <p:nvPicPr>
          <p:cNvPr id="6" name="6 class CD Remix_5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4214810" y="1357298"/>
            <a:ext cx="4357718" cy="45005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14810" y="1785926"/>
            <a:ext cx="435771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The customer orders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small/ large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chips.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The customer buys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red/ green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apples.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The customer buys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two/ three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ice creams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The customer are sitting next to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window/ door.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The woman orders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steak/ salmon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The customer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wants/ doesn’t want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salt and vinegar.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3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шаблоны\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043758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      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Check up!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143240" y="1500174"/>
          <a:ext cx="5000660" cy="474348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000660"/>
              </a:tblGrid>
              <a:tr h="790581">
                <a:tc>
                  <a:txBody>
                    <a:bodyPr/>
                    <a:lstStyle/>
                    <a:p>
                      <a:pPr algn="l"/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The customer orders  </a:t>
                      </a:r>
                      <a:r>
                        <a:rPr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large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chips.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The customer buys </a:t>
                      </a:r>
                      <a:r>
                        <a:rPr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red 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apples.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The customer buys </a:t>
                      </a:r>
                      <a:r>
                        <a:rPr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two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ice creams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 The customer are sitting next to the </a:t>
                      </a:r>
                      <a:r>
                        <a:rPr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window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The woman orders </a:t>
                      </a:r>
                      <a:r>
                        <a:rPr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salmon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 The customer </a:t>
                      </a:r>
                      <a:r>
                        <a:rPr lang="en-US" sz="20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wants</a:t>
                      </a:r>
                      <a:r>
                        <a:rPr lang="en-US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want salt and vinegar.</a:t>
                      </a:r>
                      <a:endParaRPr lang="ru-RU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01f31e9621dft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624"/>
          <a:stretch>
            <a:fillRect/>
          </a:stretch>
        </p:blipFill>
        <p:spPr>
          <a:xfrm>
            <a:off x="214282" y="3571876"/>
            <a:ext cx="2857520" cy="2971412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6472254" cy="135732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Make the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dialogue </a:t>
            </a:r>
            <a:b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“In the cafe”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moderntoys.ru/pictures/product/big/40787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14554"/>
            <a:ext cx="5115150" cy="34885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5729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Places to eat…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EDCEFC-8323-4194-8088-98249CE72B62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62" y="1000108"/>
            <a:ext cx="2500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Sandwich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bar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3857628"/>
            <a:ext cx="1698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Restaurants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1000108"/>
            <a:ext cx="3095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>Fish &amp; chips restaurant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3429000"/>
            <a:ext cx="244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Pie &amp; Mash shops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://crumbssandwichbar.ie/wp-content/uploads/2015/09/Crumbs-Sandwic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3297091" cy="1785925"/>
          </a:xfrm>
          <a:prstGeom prst="rect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http://2.bp.blogspot.com/-EcOpLcPf8lc/TXuQgPb4AvI/AAAAAAAAAfg/OVmTU34uKsQ/s1600/pie_mash_1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071942"/>
            <a:ext cx="2948932" cy="2243031"/>
          </a:xfrm>
          <a:prstGeom prst="rect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2" name="Picture 6" descr="https://media-cdn.tripadvisor.com/media/photo-s/06/2c/2d/1a/alfies-fish-and-chip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500174"/>
            <a:ext cx="2857520" cy="2145739"/>
          </a:xfrm>
          <a:prstGeom prst="rect">
            <a:avLst/>
          </a:prstGeom>
          <a:ln w="38100" cap="sq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4" name="Picture 8" descr="http://b-56.ru/sites/default/files/3adcc4899f8f8e757fe29a8ebe4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4429132"/>
            <a:ext cx="2666976" cy="1775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7286676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Check up!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2000240"/>
          <a:ext cx="6096000" cy="17373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523715"/>
                <a:gridCol w="1523715"/>
                <a:gridCol w="1524285"/>
                <a:gridCol w="1524285"/>
              </a:tblGrid>
              <a:tr h="383497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/>
                        <a:t>A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/>
                        <a:t>B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/>
                        <a:t>C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/>
                        <a:t>D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</a:tr>
              <a:tr h="30131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/>
                        <a:t>2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/>
                        <a:t>3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/>
                        <a:t>4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4400" b="1" dirty="0" smtClean="0"/>
                        <a:t>1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33" marR="61633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500042"/>
            <a:ext cx="3357586" cy="857256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Healthy food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5572140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Dangerous food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5960727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s://avatanplus.com/files/photos/original/56c07309b02ea152dfc15dfa.jpg"/>
          <p:cNvPicPr>
            <a:picLocks noChangeAspect="1" noChangeArrowheads="1"/>
          </p:cNvPicPr>
          <p:nvPr/>
        </p:nvPicPr>
        <p:blipFill>
          <a:blip r:embed="rId4" cstate="print"/>
          <a:srcRect l="8516" t="4410" r="4617" b="5190"/>
          <a:stretch>
            <a:fillRect/>
          </a:stretch>
        </p:blipFill>
        <p:spPr bwMode="auto">
          <a:xfrm>
            <a:off x="2000232" y="3571876"/>
            <a:ext cx="2399271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011222"/>
          </a:xfrm>
        </p:spPr>
        <p:txBody>
          <a:bodyPr>
            <a:normAutofit/>
          </a:bodyPr>
          <a:lstStyle/>
          <a:p>
            <a:r>
              <a:rPr lang="en-US" dirty="0" smtClean="0"/>
              <a:t>I would like to visit…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785926"/>
            <a:ext cx="39950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Sandwich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bar</a:t>
            </a:r>
            <a:endParaRPr lang="en-US" sz="4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3071810"/>
            <a:ext cx="39492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</a:rPr>
              <a:t>Pie &amp; Mash shops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4071942"/>
            <a:ext cx="50403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Fish &amp; chips restaurant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5072074"/>
            <a:ext cx="29521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Restaurants</a:t>
            </a:r>
            <a:endParaRPr lang="ru-RU" sz="44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488" y="1071546"/>
            <a:ext cx="3643338" cy="2571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Home task:</a:t>
            </a:r>
          </a:p>
          <a:p>
            <a:pPr>
              <a:buNone/>
            </a:pPr>
            <a:endParaRPr lang="en-US" sz="4800" dirty="0" smtClean="0"/>
          </a:p>
          <a:p>
            <a:pPr>
              <a:buNone/>
            </a:pPr>
            <a:r>
              <a:rPr lang="en-US" sz="4800" dirty="0" smtClean="0"/>
              <a:t>WB p.58 </a:t>
            </a:r>
          </a:p>
          <a:p>
            <a:pPr>
              <a:buNone/>
            </a:pPr>
            <a:r>
              <a:rPr lang="en-US" sz="4800" dirty="0" smtClean="0"/>
              <a:t>Ex. 1,2</a:t>
            </a:r>
            <a:endParaRPr lang="ru-RU" sz="4800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01122" cy="637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714884"/>
            <a:ext cx="3148056" cy="196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6" name="Picture 18" descr="http://www.dplusb.ru/upload/iblock/32d/32db0f3dc4482174590dc7edab4f488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571876"/>
            <a:ext cx="2627854" cy="1635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304" name="Picture 16" descr="http://fishwholesale.ru/wp-content/gallery/Rechnaya-ryba/Kar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429000"/>
            <a:ext cx="2143140" cy="1273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939784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are we going to speak about?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pixelbrush.ru/uploads/posts/2013-08/1377566203_2-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500438"/>
            <a:ext cx="4464873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357686" y="3571876"/>
            <a:ext cx="78581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8" name="Picture 10" descr="http://otrubi-otrubi.ru/wp-content/uploads/2015/11/%D0%B0%D1%80%D0%BE%D0%BC%D0%B0%D1%82%D0%B8%D0%B7%D0%B0%D1%82%D0%BE%D1%80-%D0%A1%D1%8B%D1%80-%D0%98%D0%9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1714488"/>
            <a:ext cx="1759907" cy="1315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300" name="Picture 12" descr="http://old.leclick.ru/files/menu/9212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1500174"/>
            <a:ext cx="1643074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302" name="Picture 14" descr="http://www.alpinebutcher.com/wp-content/uploads/2015/06/butcher-1024x63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1714488"/>
            <a:ext cx="2174220" cy="1352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2d1/00026048-5d27b1af/img12.jpg"/>
          <p:cNvPicPr>
            <a:picLocks noChangeAspect="1" noChangeArrowheads="1"/>
          </p:cNvPicPr>
          <p:nvPr/>
        </p:nvPicPr>
        <p:blipFill>
          <a:blip r:embed="rId3"/>
          <a:srcRect r="28408"/>
          <a:stretch>
            <a:fillRect/>
          </a:stretch>
        </p:blipFill>
        <p:spPr bwMode="auto">
          <a:xfrm>
            <a:off x="2214546" y="714356"/>
            <a:ext cx="5000660" cy="5238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643182"/>
            <a:ext cx="7229500" cy="796908"/>
          </a:xfrm>
        </p:spPr>
        <p:txBody>
          <a:bodyPr>
            <a:noAutofit/>
          </a:bodyPr>
          <a:lstStyle/>
          <a:p>
            <a:r>
              <a:rPr lang="en-US" sz="25000" dirty="0" smtClean="0">
                <a:solidFill>
                  <a:srgbClr val="FF0000"/>
                </a:solidFill>
              </a:rPr>
              <a:t>Food</a:t>
            </a:r>
            <a:endParaRPr lang="ru-RU" sz="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214290"/>
            <a:ext cx="8229600" cy="796908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Food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57234" y="928670"/>
            <a:ext cx="8186766" cy="5197493"/>
          </a:xfrm>
        </p:spPr>
        <p:txBody>
          <a:bodyPr numCol="2">
            <a:normAutofit/>
          </a:bodyPr>
          <a:lstStyle/>
          <a:p>
            <a:r>
              <a:rPr lang="en-US" sz="2800" dirty="0" smtClean="0"/>
              <a:t>egg</a:t>
            </a:r>
          </a:p>
          <a:p>
            <a:r>
              <a:rPr lang="en-US" sz="2800" dirty="0" smtClean="0"/>
              <a:t>chips</a:t>
            </a:r>
          </a:p>
          <a:p>
            <a:r>
              <a:rPr lang="en-US" sz="2800" dirty="0" smtClean="0"/>
              <a:t>mushrooms</a:t>
            </a:r>
          </a:p>
          <a:p>
            <a:r>
              <a:rPr lang="en-US" sz="2800" dirty="0" smtClean="0"/>
              <a:t>toast</a:t>
            </a:r>
          </a:p>
          <a:p>
            <a:r>
              <a:rPr lang="en-US" sz="2800" dirty="0" smtClean="0"/>
              <a:t>grapes</a:t>
            </a:r>
          </a:p>
          <a:p>
            <a:r>
              <a:rPr lang="en-US" sz="2800" dirty="0" smtClean="0"/>
              <a:t>bacon</a:t>
            </a:r>
          </a:p>
          <a:p>
            <a:r>
              <a:rPr lang="en-US" sz="2800" dirty="0" smtClean="0"/>
              <a:t>sugar</a:t>
            </a:r>
          </a:p>
          <a:p>
            <a:r>
              <a:rPr lang="en-US" sz="2800" dirty="0" smtClean="0"/>
              <a:t>butter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meat</a:t>
            </a:r>
          </a:p>
          <a:p>
            <a:r>
              <a:rPr lang="en-US" sz="2800" dirty="0" smtClean="0"/>
              <a:t>potatoes</a:t>
            </a:r>
          </a:p>
          <a:p>
            <a:r>
              <a:rPr lang="en-US" sz="2800" dirty="0" smtClean="0"/>
              <a:t>tea</a:t>
            </a:r>
          </a:p>
          <a:p>
            <a:r>
              <a:rPr lang="en-US" sz="2800" dirty="0" smtClean="0"/>
              <a:t>ice- cream</a:t>
            </a:r>
          </a:p>
          <a:p>
            <a:r>
              <a:rPr lang="en-US" sz="2800" dirty="0" smtClean="0"/>
              <a:t>vegetables</a:t>
            </a:r>
          </a:p>
          <a:p>
            <a:r>
              <a:rPr lang="en-US" sz="2800" dirty="0" smtClean="0"/>
              <a:t>fish</a:t>
            </a:r>
          </a:p>
          <a:p>
            <a:r>
              <a:rPr lang="en-US" sz="2800" dirty="0" smtClean="0"/>
              <a:t>cheese</a:t>
            </a:r>
          </a:p>
          <a:p>
            <a:r>
              <a:rPr lang="en-US" sz="2800" dirty="0" smtClean="0"/>
              <a:t>juice</a:t>
            </a:r>
            <a:endParaRPr lang="ru-RU" sz="2800" dirty="0"/>
          </a:p>
        </p:txBody>
      </p:sp>
      <p:pic>
        <p:nvPicPr>
          <p:cNvPr id="4" name="6 class CD Remix_5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8664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95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litceymos.ru/itbeita/2.+%D0%9D%D0%B5+%D0%BD%D0%B0%D0%B2%D1%8F%D0%B7%D1%8B%D0%B2%D0%B0%D1%82%D1%8C.+%D0%9D%D0%B0%D1%81%D0%B8%D0%BB%D0%B8%D0%B5+%D0%B2+%D0%BC%D1%8F%D0%B3%D0%BA%D0%BE%D0%B9+%D1%84%D0%BE%D1%80%D0%BC%D0%B5%3A+%D1%83%D0%B3%D0%BE%D0%B2%D0%BE%D1%80%D1%8B%2C+%D1%83%D0%B1%D0%B5%D0%B6%D0%B4%D0%B5%D0%BD%D0%B8%D1%8F%2C+%D0%BD%D0%B0%D1%81%D1%82%D0%BE%D0%B9%D1%87%D0%B8%D0%B2%D1%8B%D0%B5+%D0%BF%D0%BE%D0%B2%D1%82%D0%BE%D1%80%D0%B5%D0%BD%D0%B8%D1%8F+%D0%BF%D1%80%D0%B5%D0%B4%D0%BB%D0%BE%D0%B6%D0%B5%D0%BD%D0%B8%D1%8F.+%D0%9F%D1%80%D0%B5%D0%BA%D1%80%D0%B0%D1%82%D0%B8%D1%82%D1%8C+%D0%B8+%D0%BD%D0%B8%D0%BA%D0%BE%D0%B3%D0%B4%D0%B0+%D0%B1%D0%BE%D0%BB%D1%8C%D1%88%D0%B5.+3a/3570_html_3d12b57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571876"/>
            <a:ext cx="2857500" cy="2838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do you usually have </a:t>
            </a:r>
            <a:b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for breakfast?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носка-облако 17"/>
          <p:cNvSpPr/>
          <p:nvPr/>
        </p:nvSpPr>
        <p:spPr>
          <a:xfrm>
            <a:off x="1142976" y="1285860"/>
            <a:ext cx="4929222" cy="2071702"/>
          </a:xfrm>
          <a:prstGeom prst="cloudCallout">
            <a:avLst>
              <a:gd name="adj1" fmla="val 63874"/>
              <a:gd name="adj2" fmla="val 6641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sz="2800" dirty="0" smtClean="0">
                <a:latin typeface="Comic Sans MS" pitchFamily="66" charset="0"/>
              </a:rPr>
              <a:t>I usually have…….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>
                <a:latin typeface="Comic Sans MS" pitchFamily="66" charset="0"/>
              </a:rPr>
              <a:t>for breakfast.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4214818"/>
            <a:ext cx="4929222" cy="121444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most popular food for breakfast is (are)…..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571876"/>
            <a:ext cx="5000660" cy="27860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2" rtlCol="0" anchor="ctr"/>
          <a:lstStyle/>
          <a:p>
            <a:r>
              <a:rPr lang="en-US" sz="2400" dirty="0" smtClean="0"/>
              <a:t>egg</a:t>
            </a:r>
            <a:endParaRPr lang="en-US" sz="2400" dirty="0" smtClean="0"/>
          </a:p>
          <a:p>
            <a:r>
              <a:rPr lang="en-US" sz="2400" dirty="0" smtClean="0"/>
              <a:t>chips</a:t>
            </a:r>
            <a:endParaRPr lang="en-US" sz="2400" dirty="0" smtClean="0"/>
          </a:p>
          <a:p>
            <a:r>
              <a:rPr lang="en-US" sz="2400" dirty="0" smtClean="0"/>
              <a:t>toast</a:t>
            </a:r>
            <a:endParaRPr lang="en-US" sz="2400" dirty="0" smtClean="0"/>
          </a:p>
          <a:p>
            <a:r>
              <a:rPr lang="en-US" sz="2400" dirty="0" smtClean="0"/>
              <a:t>grapes</a:t>
            </a:r>
          </a:p>
          <a:p>
            <a:r>
              <a:rPr lang="en-US" sz="2400" dirty="0" smtClean="0"/>
              <a:t>bacon</a:t>
            </a:r>
          </a:p>
          <a:p>
            <a:r>
              <a:rPr lang="en-US" sz="2400" dirty="0" smtClean="0"/>
              <a:t>sugar</a:t>
            </a:r>
          </a:p>
          <a:p>
            <a:r>
              <a:rPr lang="en-US" sz="2400" dirty="0" smtClean="0"/>
              <a:t>butter</a:t>
            </a:r>
          </a:p>
          <a:p>
            <a:endParaRPr lang="en-US" sz="2400" dirty="0" smtClean="0"/>
          </a:p>
          <a:p>
            <a:r>
              <a:rPr lang="en-US" sz="2400" dirty="0" smtClean="0"/>
              <a:t>meat</a:t>
            </a:r>
            <a:endParaRPr lang="en-US" sz="2400" dirty="0" smtClean="0"/>
          </a:p>
          <a:p>
            <a:r>
              <a:rPr lang="en-US" sz="2400" dirty="0" smtClean="0"/>
              <a:t>potatoes</a:t>
            </a:r>
          </a:p>
          <a:p>
            <a:r>
              <a:rPr lang="en-US" sz="2400" dirty="0" smtClean="0"/>
              <a:t>tea</a:t>
            </a:r>
          </a:p>
          <a:p>
            <a:r>
              <a:rPr lang="en-US" sz="2400" dirty="0" smtClean="0"/>
              <a:t>vegetables</a:t>
            </a:r>
            <a:endParaRPr lang="en-US" sz="2400" dirty="0" smtClean="0"/>
          </a:p>
          <a:p>
            <a:r>
              <a:rPr lang="en-US" sz="2400" dirty="0" smtClean="0"/>
              <a:t>fish</a:t>
            </a:r>
          </a:p>
          <a:p>
            <a:r>
              <a:rPr lang="en-US" sz="2400" dirty="0" smtClean="0"/>
              <a:t>cheese</a:t>
            </a:r>
          </a:p>
          <a:p>
            <a:r>
              <a:rPr lang="en-US" sz="2400" dirty="0" smtClean="0"/>
              <a:t>juice</a:t>
            </a:r>
            <a:endParaRPr lang="ru-RU" sz="24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Find missing words.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1643050"/>
          <a:ext cx="7143804" cy="281781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190634"/>
                <a:gridCol w="1190634"/>
                <a:gridCol w="1190634"/>
                <a:gridCol w="1190634"/>
                <a:gridCol w="1190634"/>
                <a:gridCol w="1190634"/>
              </a:tblGrid>
              <a:tr h="96043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pot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gr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vege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me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su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ch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1223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e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ato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room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ape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at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eese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6165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mush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but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gg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table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/>
                        <a:t>ter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/>
                        <a:t>gar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428728" y="1928802"/>
            <a:ext cx="92869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643174" y="2928934"/>
            <a:ext cx="92869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Check up!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1285860"/>
            <a:ext cx="3357586" cy="4768865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potato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mushroom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grape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butter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vegetable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egg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sugar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cheese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3556" name="Picture 4" descr="https://thumbs.dreamstime.com/z/paper-bag-food-290814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876"/>
            <a:ext cx="2571768" cy="2751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Listen to the dialogues.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dosug-v-gorode.ru/images/3273-small-shops-model-5-ful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143116"/>
            <a:ext cx="3782615" cy="3286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43570" y="1714488"/>
            <a:ext cx="2786082" cy="39290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ice cream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cheeseburger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carrots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fish and chips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cola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hot chocolate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apples</a:t>
            </a:r>
          </a:p>
          <a:p>
            <a:pPr marL="342900" indent="-342900">
              <a:lnSpc>
                <a:spcPct val="150000"/>
              </a:lnSpc>
              <a:buAutoNum type="arabicPlain"/>
            </a:pPr>
            <a:r>
              <a:rPr lang="en-US" sz="2000" dirty="0" smtClean="0">
                <a:latin typeface="Comic Sans MS" pitchFamily="66" charset="0"/>
              </a:rPr>
              <a:t>steak</a:t>
            </a:r>
          </a:p>
          <a:p>
            <a:endParaRPr lang="ru-RU" dirty="0"/>
          </a:p>
        </p:txBody>
      </p:sp>
      <p:pic>
        <p:nvPicPr>
          <p:cNvPr id="6" name="6 class CD Remix_5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3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wnloads\шаблоны\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043758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        Check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up!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714744" y="1500174"/>
          <a:ext cx="2928958" cy="4743486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64479"/>
                <a:gridCol w="1464479"/>
              </a:tblGrid>
              <a:tr h="79058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9058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01f31e9621dft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624"/>
          <a:stretch>
            <a:fillRect/>
          </a:stretch>
        </p:blipFill>
        <p:spPr>
          <a:xfrm>
            <a:off x="214282" y="3571876"/>
            <a:ext cx="2857520" cy="2971412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326</Words>
  <PresentationFormat>Экран (4:3)</PresentationFormat>
  <Paragraphs>142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What are we going to speak about?</vt:lpstr>
      <vt:lpstr>Food</vt:lpstr>
      <vt:lpstr>Food</vt:lpstr>
      <vt:lpstr>What do you usually have  for breakfast?</vt:lpstr>
      <vt:lpstr>Find missing words.</vt:lpstr>
      <vt:lpstr>Check up!</vt:lpstr>
      <vt:lpstr>Listen to the dialogues.</vt:lpstr>
      <vt:lpstr>        Check up!</vt:lpstr>
      <vt:lpstr>Listen to the dialogues.</vt:lpstr>
      <vt:lpstr>        Check up!</vt:lpstr>
      <vt:lpstr>Make the dialogue  “In the cafe”</vt:lpstr>
      <vt:lpstr>Places to eat…</vt:lpstr>
      <vt:lpstr>Слайд 14</vt:lpstr>
      <vt:lpstr>Слайд 15</vt:lpstr>
      <vt:lpstr>I would like to visit…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64</cp:revision>
  <dcterms:created xsi:type="dcterms:W3CDTF">2017-01-26T10:11:13Z</dcterms:created>
  <dcterms:modified xsi:type="dcterms:W3CDTF">2017-02-01T15:21:22Z</dcterms:modified>
</cp:coreProperties>
</file>