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9" r:id="rId3"/>
    <p:sldId id="262" r:id="rId4"/>
    <p:sldId id="268" r:id="rId5"/>
    <p:sldId id="270" r:id="rId6"/>
    <p:sldId id="263" r:id="rId7"/>
    <p:sldId id="264" r:id="rId8"/>
    <p:sldId id="277" r:id="rId9"/>
    <p:sldId id="278" r:id="rId10"/>
    <p:sldId id="265" r:id="rId11"/>
    <p:sldId id="280" r:id="rId12"/>
    <p:sldId id="279" r:id="rId13"/>
    <p:sldId id="274" r:id="rId14"/>
    <p:sldId id="267" r:id="rId15"/>
    <p:sldId id="283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/>
              <a:t>Как </a:t>
            </a:r>
            <a:r>
              <a:rPr lang="ru-RU" sz="1600" dirty="0"/>
              <a:t>часто Вы читаете (рассказываете) своему ребенку народные сказки? </a:t>
            </a:r>
            <a:r>
              <a:rPr lang="ru-RU" dirty="0"/>
              <a:t>
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часто Вы читаете (рассказываете) своему ребенку народные сказки? 
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каждый день</c:v>
                </c:pt>
                <c:pt idx="1">
                  <c:v>никогда</c:v>
                </c:pt>
                <c:pt idx="2">
                  <c:v>редко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0.2</c:v>
                </c:pt>
                <c:pt idx="1">
                  <c:v>0.4</c:v>
                </c:pt>
                <c:pt idx="2">
                  <c:v>0.4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Есть ли в Вашем доме семейные  традиции?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в Вашем доме семейные  традиции?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/>
              <a:t>Есть ли любимая сказка у Вашего малыша? Если есть – какая?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Есть ли любимая сказка у Вашего малыша? Если есть – какая?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"Колобок"</c:v>
                </c:pt>
                <c:pt idx="1">
                  <c:v>"Маша и медведь"</c:v>
                </c:pt>
                <c:pt idx="2">
                  <c:v>"Репка"</c:v>
                </c:pt>
                <c:pt idx="3">
                  <c:v>другие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</c:v>
                </c:pt>
                <c:pt idx="1">
                  <c:v>0.6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1B5083-59F1-4A6C-A48B-21F1776BDE76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2F935-332E-4B70-862A-5E1E555A18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36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5589BE-9187-434B-A7E3-D6EABC5A518E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EC2790-9633-4DA2-91A8-74B9C5889F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734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EC2790-9633-4DA2-91A8-74B9C5889F7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391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136904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 – детский сад № 29</a:t>
            </a:r>
            <a:b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9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Алтайский край, город </a:t>
            </a:r>
            <a:r>
              <a:rPr lang="ru-RU" sz="19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Яровое</a:t>
            </a:r>
            <a:endParaRPr lang="ru-RU" sz="19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9514" y="1844824"/>
            <a:ext cx="64087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Конкурсный материал к педагогическому проекту «Устное народное творчество, как средство нравственно-патриотического воспитания детей младшего дошкольного возраста».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1880" y="6175468"/>
            <a:ext cx="2571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г. Яровое, 2024год</a:t>
            </a:r>
          </a:p>
        </p:txBody>
      </p:sp>
    </p:spTree>
    <p:extLst>
      <p:ext uri="{BB962C8B-B14F-4D97-AF65-F5344CB8AC3E}">
        <p14:creationId xmlns:p14="http://schemas.microsoft.com/office/powerpoint/2010/main" val="2931917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3383" y="332656"/>
            <a:ext cx="7814038" cy="116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6600" b="1" dirty="0">
                <a:latin typeface="Times New Roman"/>
                <a:ea typeface="Calibri"/>
                <a:cs typeface="Times New Roman"/>
              </a:rPr>
              <a:t>II </a:t>
            </a:r>
            <a:r>
              <a:rPr lang="ru-RU" sz="6600" b="1" dirty="0" smtClean="0">
                <a:latin typeface="Times New Roman"/>
                <a:ea typeface="Calibri"/>
                <a:cs typeface="Times New Roman"/>
              </a:rPr>
              <a:t>этап.</a:t>
            </a:r>
            <a:endParaRPr lang="ru-RU" sz="6600" b="1" dirty="0" smtClean="0">
              <a:latin typeface="Times New Roman"/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1"/>
            <a:ext cx="4608512" cy="3894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6117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04664"/>
            <a:ext cx="4445545" cy="5925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67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82914"/>
            <a:ext cx="4608512" cy="614468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430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5733"/>
            <a:ext cx="3888432" cy="3898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92776"/>
            <a:ext cx="4115928" cy="4119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152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47864" y="692696"/>
            <a:ext cx="2439450" cy="9417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800" b="1" dirty="0">
                <a:latin typeface="Times New Roman"/>
                <a:ea typeface="Calibri"/>
                <a:cs typeface="Times New Roman"/>
              </a:rPr>
              <a:t>III </a:t>
            </a:r>
            <a:r>
              <a:rPr lang="ru-RU" sz="4800" b="1" dirty="0" smtClean="0">
                <a:latin typeface="Times New Roman"/>
                <a:ea typeface="Calibri"/>
                <a:cs typeface="Times New Roman"/>
              </a:rPr>
              <a:t>этап.</a:t>
            </a:r>
            <a:endParaRPr lang="ru-RU" sz="4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732" y="1709468"/>
            <a:ext cx="4711091" cy="471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78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601444" cy="3241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85862"/>
            <a:ext cx="4624785" cy="3407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03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1772816"/>
            <a:ext cx="8280920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8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8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8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88640"/>
            <a:ext cx="63663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itchFamily="18" charset="0"/>
                <a:cs typeface="Times New Roman" pitchFamily="18" charset="0"/>
              </a:rPr>
              <a:t>«Маша и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медведь».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96" y="1124744"/>
            <a:ext cx="3384376" cy="4011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27984" y="4941168"/>
            <a:ext cx="4572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Выполнили: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воспитанники младшей группы № 2;</a:t>
            </a:r>
          </a:p>
          <a:p>
            <a:pPr algn="r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                руководитель:</a:t>
            </a:r>
          </a:p>
          <a:p>
            <a:pPr algn="r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sz="1900" dirty="0" err="1">
                <a:latin typeface="Times New Roman" pitchFamily="18" charset="0"/>
                <a:cs typeface="Times New Roman" pitchFamily="18" charset="0"/>
              </a:rPr>
              <a:t>Клычкова</a:t>
            </a:r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Татьяна Александровна,</a:t>
            </a:r>
          </a:p>
          <a:p>
            <a:pPr algn="r"/>
            <a:r>
              <a:rPr lang="ru-RU" sz="1900" dirty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55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813615"/>
            <a:ext cx="784887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Паспорт проекта:</a:t>
            </a:r>
          </a:p>
          <a:p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Участники проекта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– воспитанники младшей группы № 2, родители воспитанников, специалисты детского сада, руководитель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Клычкова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Т.А., воспитатель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По форме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творческо-игровой.</a:t>
            </a:r>
          </a:p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По количеству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групповой.</a:t>
            </a:r>
          </a:p>
          <a:p>
            <a:r>
              <a:rPr lang="ru-RU" sz="3200" b="1" u="sng" dirty="0">
                <a:latin typeface="Times New Roman" pitchFamily="18" charset="0"/>
                <a:cs typeface="Times New Roman" pitchFamily="18" charset="0"/>
              </a:rPr>
              <a:t>По длительности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1 месяц. </a:t>
            </a:r>
          </a:p>
        </p:txBody>
      </p:sp>
    </p:spTree>
    <p:extLst>
      <p:ext uri="{BB962C8B-B14F-4D97-AF65-F5344CB8AC3E}">
        <p14:creationId xmlns:p14="http://schemas.microsoft.com/office/powerpoint/2010/main" val="204712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85689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«Воспитание, если оно не хочет быть</a:t>
            </a:r>
          </a:p>
          <a:p>
            <a:pPr algn="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бессильным, должно быть народным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r"/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К.Д. Ушинский.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29" r="11023"/>
          <a:stretch/>
        </p:blipFill>
        <p:spPr bwMode="auto">
          <a:xfrm>
            <a:off x="668885" y="1887194"/>
            <a:ext cx="3528392" cy="4685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904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545" y="1412776"/>
            <a:ext cx="88569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формирование нравственно-патриотических  качеств, посредством приобщения к русским народным сказкам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446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754373"/>
            <a:ext cx="7776864" cy="987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5400" b="1" dirty="0">
                <a:latin typeface="Times New Roman"/>
                <a:ea typeface="Calibri"/>
                <a:cs typeface="Times New Roman"/>
              </a:rPr>
              <a:t>I </a:t>
            </a:r>
            <a:r>
              <a:rPr lang="ru-RU" sz="5400" b="1" dirty="0" smtClean="0">
                <a:latin typeface="Times New Roman"/>
                <a:ea typeface="Calibri"/>
                <a:cs typeface="Times New Roman"/>
              </a:rPr>
              <a:t>этап.</a:t>
            </a:r>
            <a:endParaRPr lang="ru-RU" sz="3600" dirty="0">
              <a:latin typeface="Calibri"/>
              <a:ea typeface="Calibri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433552"/>
            <a:ext cx="4002812" cy="3676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251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720012526"/>
              </p:ext>
            </p:extLst>
          </p:nvPr>
        </p:nvGraphicFramePr>
        <p:xfrm>
          <a:off x="179512" y="116632"/>
          <a:ext cx="4248472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460360875"/>
              </p:ext>
            </p:extLst>
          </p:nvPr>
        </p:nvGraphicFramePr>
        <p:xfrm>
          <a:off x="4103440" y="332656"/>
          <a:ext cx="5040560" cy="3528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664266414"/>
              </p:ext>
            </p:extLst>
          </p:nvPr>
        </p:nvGraphicFramePr>
        <p:xfrm>
          <a:off x="2123728" y="3717032"/>
          <a:ext cx="6192688" cy="2996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81240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5864"/>
            <a:ext cx="3096344" cy="6394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55864"/>
            <a:ext cx="4580060" cy="63944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6619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4664"/>
            <a:ext cx="4515966" cy="60212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9114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510</TotalTime>
  <Words>175</Words>
  <Application>Microsoft Office PowerPoint</Application>
  <PresentationFormat>Экран (4:3)</PresentationFormat>
  <Paragraphs>26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Благодарю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38</cp:revision>
  <cp:lastPrinted>2024-02-07T00:13:04Z</cp:lastPrinted>
  <dcterms:created xsi:type="dcterms:W3CDTF">2023-02-06T00:57:26Z</dcterms:created>
  <dcterms:modified xsi:type="dcterms:W3CDTF">2024-02-07T03:16:57Z</dcterms:modified>
</cp:coreProperties>
</file>