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9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536773"/>
              </a:solidFill>
              <a:prstDash val="solid"/>
              <a:miter lim="400000"/>
            </a:ln>
          </a:top>
          <a:bottom>
            <a:ln w="3175" cap="flat">
              <a:solidFill>
                <a:srgbClr val="536773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536773"/>
              </a:solidFill>
              <a:prstDash val="solid"/>
              <a:miter lim="400000"/>
            </a:ln>
          </a:left>
          <a:right>
            <a:ln w="3175" cap="flat">
              <a:solidFill>
                <a:srgbClr val="536773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536773"/>
              </a:solidFill>
              <a:prstDash val="solid"/>
              <a:miter lim="400000"/>
            </a:ln>
          </a:insideH>
          <a:insideV>
            <a:ln w="3175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838383"/>
              </a:solidFill>
              <a:prstDash val="solid"/>
              <a:miter lim="400000"/>
            </a:ln>
          </a:left>
          <a:right>
            <a:ln w="3175" cap="flat">
              <a:solidFill>
                <a:srgbClr val="838383"/>
              </a:solidFill>
              <a:prstDash val="solid"/>
              <a:miter lim="400000"/>
            </a:ln>
          </a:right>
          <a:top>
            <a:ln w="3175" cap="flat">
              <a:solidFill>
                <a:srgbClr val="838383"/>
              </a:solidFill>
              <a:prstDash val="solid"/>
              <a:miter lim="400000"/>
            </a:ln>
          </a:top>
          <a:bottom>
            <a:ln w="3175" cap="flat">
              <a:solidFill>
                <a:srgbClr val="838383"/>
              </a:solidFill>
              <a:prstDash val="solid"/>
              <a:miter lim="400000"/>
            </a:ln>
          </a:bottom>
          <a:insideH>
            <a:ln w="3175" cap="flat">
              <a:solidFill>
                <a:srgbClr val="838383"/>
              </a:solidFill>
              <a:prstDash val="solid"/>
              <a:miter lim="400000"/>
            </a:ln>
          </a:insideH>
          <a:insideV>
            <a:ln w="3175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808080"/>
              </a:solidFill>
              <a:prstDash val="solid"/>
              <a:miter lim="400000"/>
            </a:ln>
          </a:right>
          <a:top>
            <a:ln w="3175" cap="flat">
              <a:solidFill>
                <a:srgbClr val="808080"/>
              </a:solidFill>
              <a:prstDash val="solid"/>
              <a:miter lim="400000"/>
            </a:ln>
          </a:top>
          <a:bottom>
            <a:ln w="3175" cap="flat">
              <a:solidFill>
                <a:srgbClr val="808080"/>
              </a:solidFill>
              <a:prstDash val="solid"/>
              <a:miter lim="400000"/>
            </a:ln>
          </a:bottom>
          <a:insideH>
            <a:ln w="3175" cap="flat">
              <a:solidFill>
                <a:srgbClr val="808080"/>
              </a:solidFill>
              <a:prstDash val="solid"/>
              <a:miter lim="400000"/>
            </a:ln>
          </a:insideH>
          <a:insideV>
            <a:ln w="3175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45B43B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4D4D4D"/>
              </a:solidFill>
              <a:prstDash val="solid"/>
              <a:miter lim="400000"/>
            </a:ln>
          </a:left>
          <a:right>
            <a:ln w="3175" cap="flat">
              <a:solidFill>
                <a:srgbClr val="4D4D4D"/>
              </a:solidFill>
              <a:prstDash val="solid"/>
              <a:miter lim="400000"/>
            </a:ln>
          </a:right>
          <a:top>
            <a:ln w="3175" cap="flat">
              <a:solidFill>
                <a:srgbClr val="4D4D4D"/>
              </a:solidFill>
              <a:prstDash val="solid"/>
              <a:miter lim="400000"/>
            </a:ln>
          </a:top>
          <a:bottom>
            <a:ln w="3175" cap="flat">
              <a:solidFill>
                <a:srgbClr val="4D4D4D"/>
              </a:solidFill>
              <a:prstDash val="solid"/>
              <a:miter lim="400000"/>
            </a:ln>
          </a:bottom>
          <a:insideH>
            <a:ln w="3175" cap="flat">
              <a:solidFill>
                <a:srgbClr val="4D4D4D"/>
              </a:solidFill>
              <a:prstDash val="solid"/>
              <a:miter lim="400000"/>
            </a:ln>
          </a:insideH>
          <a:insideV>
            <a:ln w="3175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FFBD17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5B5A5A"/>
              </a:solidFill>
              <a:prstDash val="solid"/>
              <a:miter lim="400000"/>
            </a:ln>
          </a:left>
          <a:right>
            <a:ln w="3175" cap="flat">
              <a:solidFill>
                <a:srgbClr val="5B5A5A"/>
              </a:solidFill>
              <a:prstDash val="solid"/>
              <a:miter lim="400000"/>
            </a:ln>
          </a:right>
          <a:top>
            <a:ln w="3175" cap="flat">
              <a:solidFill>
                <a:srgbClr val="5B5A5A"/>
              </a:solidFill>
              <a:prstDash val="solid"/>
              <a:miter lim="400000"/>
            </a:ln>
          </a:top>
          <a:bottom>
            <a:ln w="3175" cap="flat">
              <a:solidFill>
                <a:srgbClr val="5B5A5A"/>
              </a:solidFill>
              <a:prstDash val="solid"/>
              <a:miter lim="400000"/>
            </a:ln>
          </a:bottom>
          <a:insideH>
            <a:ln w="3175" cap="flat">
              <a:solidFill>
                <a:srgbClr val="5B5A5A"/>
              </a:solidFill>
              <a:prstDash val="solid"/>
              <a:miter lim="400000"/>
            </a:ln>
          </a:insideH>
          <a:insideV>
            <a:ln w="3175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5E5E5E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5E5E5E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3175" cap="flat">
              <a:solidFill>
                <a:srgbClr val="5E5E5E"/>
              </a:solidFill>
              <a:prstDash val="solid"/>
              <a:miter lim="400000"/>
            </a:ln>
          </a:left>
          <a:right>
            <a:ln w="3175" cap="flat">
              <a:solidFill>
                <a:srgbClr val="5E5E5E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5E5E5E"/>
              </a:solidFill>
              <a:prstDash val="solid"/>
              <a:miter lim="400000"/>
            </a:ln>
          </a:bottom>
          <a:insideH>
            <a:ln w="3175" cap="flat">
              <a:solidFill>
                <a:srgbClr val="5E5E5E"/>
              </a:solidFill>
              <a:prstDash val="solid"/>
              <a:miter lim="400000"/>
            </a:ln>
          </a:insideH>
          <a:insideV>
            <a:ln w="3175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6C6C6C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175" cap="flat">
              <a:solidFill>
                <a:srgbClr val="6C6C6C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prstDash val="solid"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6C6C6C"/>
              </a:solidFill>
              <a:prstDash val="solid"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prstDash val="solid"/>
              <a:miter lim="400000"/>
            </a:ln>
          </a:insideH>
          <a:insideV>
            <a:ln w="3175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Автор и дата"/>
          <p:cNvSpPr txBox="1"/>
          <p:nvPr>
            <p:ph type="body" sz="quarter" idx="21" hasCustomPrompt="1"/>
          </p:nvPr>
        </p:nvSpPr>
        <p:spPr>
          <a:xfrm>
            <a:off x="3962399" y="10704122"/>
            <a:ext cx="16459201" cy="454344"/>
          </a:xfrm>
          <a:prstGeom prst="rect">
            <a:avLst/>
          </a:prstGeom>
        </p:spPr>
        <p:txBody>
          <a:bodyPr/>
          <a:lstStyle>
            <a:lvl1pPr defTabSz="676909">
              <a:defRPr spc="-22" sz="2296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Автор и дата</a:t>
            </a:r>
          </a:p>
        </p:txBody>
      </p:sp>
      <p:sp>
        <p:nvSpPr>
          <p:cNvPr id="12" name="Заголовок презентации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Заголовок презентации</a:t>
            </a:r>
          </a:p>
        </p:txBody>
      </p:sp>
      <p:sp>
        <p:nvSpPr>
          <p:cNvPr id="13" name="Уровень текста 1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Только заголовок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16459203" cy="129540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100" name="Подзаголовок слайда"/>
          <p:cNvSpPr txBox="1"/>
          <p:nvPr>
            <p:ph type="body" sz="quarter" idx="21" hasCustomPrompt="1"/>
          </p:nvPr>
        </p:nvSpPr>
        <p:spPr>
          <a:xfrm>
            <a:off x="3962399" y="3502986"/>
            <a:ext cx="16459203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10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овестка дня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Заголовок повестки дня"/>
          <p:cNvSpPr txBox="1"/>
          <p:nvPr>
            <p:ph type="title" hasCustomPrompt="1"/>
          </p:nvPr>
        </p:nvSpPr>
        <p:spPr>
          <a:xfrm>
            <a:off x="3962399" y="2295524"/>
            <a:ext cx="16459203" cy="129540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повестки дня</a:t>
            </a:r>
          </a:p>
        </p:txBody>
      </p:sp>
      <p:sp>
        <p:nvSpPr>
          <p:cNvPr id="109" name="Уровень текста 1…"/>
          <p:cNvSpPr txBox="1"/>
          <p:nvPr>
            <p:ph type="body" sz="half" idx="1" hasCustomPrompt="1"/>
          </p:nvPr>
        </p:nvSpPr>
        <p:spPr>
          <a:xfrm>
            <a:off x="3962399" y="4724400"/>
            <a:ext cx="16459203" cy="6289161"/>
          </a:xfrm>
          <a:prstGeom prst="rect">
            <a:avLst/>
          </a:prstGeom>
        </p:spPr>
        <p:txBody>
          <a:bodyPr/>
          <a:lstStyle>
            <a:lvl1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algn="l">
              <a:spcBef>
                <a:spcPts val="2400"/>
              </a:spcBef>
              <a:defRPr spc="-132" sz="6600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pPr/>
            <a:r>
              <a:t>Темы повестки дня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Подзаголовок повестки дня"/>
          <p:cNvSpPr txBox="1"/>
          <p:nvPr>
            <p:ph type="body" sz="quarter" idx="21" hasCustomPrompt="1"/>
          </p:nvPr>
        </p:nvSpPr>
        <p:spPr>
          <a:xfrm>
            <a:off x="3962399" y="3504836"/>
            <a:ext cx="16459203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повестки дня</a:t>
            </a:r>
          </a:p>
        </p:txBody>
      </p:sp>
      <p:sp>
        <p:nvSpPr>
          <p:cNvPr id="11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Информационное сообщение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Уровень текста 1…"/>
          <p:cNvSpPr txBox="1"/>
          <p:nvPr>
            <p:ph type="body" sz="half" idx="1" hasCustomPrompt="1"/>
          </p:nvPr>
        </p:nvSpPr>
        <p:spPr>
          <a:xfrm>
            <a:off x="3962399" y="4152900"/>
            <a:ext cx="16459203" cy="4953001"/>
          </a:xfrm>
          <a:prstGeom prst="rect">
            <a:avLst/>
          </a:prstGeom>
        </p:spPr>
        <p:txBody>
          <a:bodyPr anchor="ctr"/>
          <a:lstStyle>
            <a:lvl1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defTabSz="2438400">
              <a:lnSpc>
                <a:spcPct val="80000"/>
              </a:lnSpc>
              <a:defRPr spc="0" sz="126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pPr/>
            <a:r>
              <a:t>Информационное сообщение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Важный факт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Информация о факте"/>
          <p:cNvSpPr txBox="1"/>
          <p:nvPr>
            <p:ph type="body" sz="quarter" idx="21" hasCustomPrompt="1"/>
          </p:nvPr>
        </p:nvSpPr>
        <p:spPr>
          <a:xfrm>
            <a:off x="3962399" y="8061179"/>
            <a:ext cx="16459203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Информация о факте</a:t>
            </a:r>
          </a:p>
        </p:txBody>
      </p:sp>
      <p:sp>
        <p:nvSpPr>
          <p:cNvPr id="127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875363"/>
            <a:ext cx="16459203" cy="3202281"/>
          </a:xfrm>
          <a:prstGeom prst="rect">
            <a:avLst/>
          </a:prstGeom>
        </p:spPr>
        <p:txBody>
          <a:bodyPr anchor="b"/>
          <a:lstStyle>
            <a:lvl1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1pPr>
            <a:lvl2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2pPr>
            <a:lvl3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3pPr>
            <a:lvl4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4pPr>
            <a:lvl5pPr defTabSz="2438400">
              <a:lnSpc>
                <a:spcPct val="80000"/>
              </a:lnSpc>
              <a:defRPr spc="0" sz="222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8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Авторство"/>
          <p:cNvSpPr txBox="1"/>
          <p:nvPr>
            <p:ph type="body" sz="quarter" idx="21" hasCustomPrompt="1"/>
          </p:nvPr>
        </p:nvSpPr>
        <p:spPr>
          <a:xfrm>
            <a:off x="3962399" y="10039539"/>
            <a:ext cx="16459203" cy="624460"/>
          </a:xfrm>
          <a:prstGeom prst="rect">
            <a:avLst/>
          </a:prstGeom>
        </p:spPr>
        <p:txBody>
          <a:bodyPr anchor="ctr"/>
          <a:lstStyle>
            <a:lvl1pPr defTabSz="718184">
              <a:defRPr spc="-36" sz="3654"/>
            </a:lvl1pPr>
          </a:lstStyle>
          <a:p>
            <a:pPr/>
            <a:r>
              <a:t>Авторство</a:t>
            </a:r>
          </a:p>
        </p:txBody>
      </p:sp>
      <p:sp>
        <p:nvSpPr>
          <p:cNvPr id="136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848225"/>
            <a:ext cx="16459203" cy="3312319"/>
          </a:xfrm>
          <a:prstGeom prst="rect">
            <a:avLst/>
          </a:prstGeom>
        </p:spPr>
        <p:txBody>
          <a:bodyPr anchor="ctr"/>
          <a:lstStyle>
            <a:lvl1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1pPr>
            <a:lvl2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2pPr>
            <a:lvl3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3pPr>
            <a:lvl4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4pPr>
            <a:lvl5pPr defTabSz="2438400">
              <a:lnSpc>
                <a:spcPct val="80000"/>
              </a:lnSpc>
              <a:defRPr spc="0" sz="80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pPr/>
            <a:r>
              <a:t>«Важная цитата»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Море и небо на закате 2"/>
          <p:cNvSpPr/>
          <p:nvPr>
            <p:ph type="pic" sz="quarter" idx="21"/>
          </p:nvPr>
        </p:nvSpPr>
        <p:spPr>
          <a:xfrm>
            <a:off x="14856618" y="5900814"/>
            <a:ext cx="5524057" cy="62103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Море и небо на закате 1"/>
          <p:cNvSpPr/>
          <p:nvPr>
            <p:ph type="pic" sz="quarter" idx="22"/>
          </p:nvPr>
        </p:nvSpPr>
        <p:spPr>
          <a:xfrm>
            <a:off x="14570868" y="2666999"/>
            <a:ext cx="6086477" cy="405675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Пляж и море на закате"/>
          <p:cNvSpPr/>
          <p:nvPr>
            <p:ph type="pic" sz="half" idx="23"/>
          </p:nvPr>
        </p:nvSpPr>
        <p:spPr>
          <a:xfrm>
            <a:off x="3000374" y="2666999"/>
            <a:ext cx="12573002" cy="8382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пляж и море на закате"/>
          <p:cNvSpPr/>
          <p:nvPr>
            <p:ph type="pic" idx="21"/>
          </p:nvPr>
        </p:nvSpPr>
        <p:spPr>
          <a:xfrm>
            <a:off x="4000499" y="1396999"/>
            <a:ext cx="16383003" cy="10922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 фот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ляж и море на закате"/>
          <p:cNvSpPr/>
          <p:nvPr>
            <p:ph type="pic" idx="21"/>
          </p:nvPr>
        </p:nvSpPr>
        <p:spPr>
          <a:xfrm>
            <a:off x="3047999" y="761999"/>
            <a:ext cx="18288003" cy="12192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Заголовок презентации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Заголовок презентации</a:t>
            </a:r>
          </a:p>
        </p:txBody>
      </p:sp>
      <p:sp>
        <p:nvSpPr>
          <p:cNvPr id="23" name="Уровень текста 1…"/>
          <p:cNvSpPr txBox="1"/>
          <p:nvPr>
            <p:ph type="body" sz="quarter" idx="1" hasCustomPrompt="1"/>
          </p:nvPr>
        </p:nvSpPr>
        <p:spPr>
          <a:xfrm>
            <a:off x="3962399" y="7391400"/>
            <a:ext cx="16459203" cy="168908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Автор и дата"/>
          <p:cNvSpPr txBox="1"/>
          <p:nvPr>
            <p:ph type="body" sz="quarter" idx="22" hasCustomPrompt="1"/>
          </p:nvPr>
        </p:nvSpPr>
        <p:spPr>
          <a:xfrm>
            <a:off x="3962399" y="10706100"/>
            <a:ext cx="16459203" cy="454343"/>
          </a:xfrm>
          <a:prstGeom prst="rect">
            <a:avLst/>
          </a:prstGeom>
        </p:spPr>
        <p:txBody>
          <a:bodyPr/>
          <a:lstStyle>
            <a:lvl1pPr defTabSz="676909">
              <a:defRPr spc="-22" sz="2296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Автор и дата</a:t>
            </a:r>
          </a:p>
        </p:txBody>
      </p:sp>
      <p:sp>
        <p:nvSpPr>
          <p:cNvPr id="25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 фото (вариант)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Заголовок слайда"/>
          <p:cNvSpPr txBox="1"/>
          <p:nvPr>
            <p:ph type="title" hasCustomPrompt="1"/>
          </p:nvPr>
        </p:nvSpPr>
        <p:spPr>
          <a:xfrm>
            <a:off x="3959621" y="5153326"/>
            <a:ext cx="7318004" cy="1905001"/>
          </a:xfrm>
          <a:prstGeom prst="rect">
            <a:avLst/>
          </a:prstGeom>
        </p:spPr>
        <p:txBody>
          <a:bodyPr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33" name="Море и небо на закате"/>
          <p:cNvSpPr/>
          <p:nvPr>
            <p:ph type="pic" sz="half" idx="21"/>
          </p:nvPr>
        </p:nvSpPr>
        <p:spPr>
          <a:xfrm>
            <a:off x="10010775" y="2666999"/>
            <a:ext cx="12563476" cy="83820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4" name="Уровень текста 1…"/>
          <p:cNvSpPr txBox="1"/>
          <p:nvPr>
            <p:ph type="body" sz="quarter" idx="1" hasCustomPrompt="1"/>
          </p:nvPr>
        </p:nvSpPr>
        <p:spPr>
          <a:xfrm>
            <a:off x="3962399" y="6977062"/>
            <a:ext cx="7315201" cy="4062414"/>
          </a:xfrm>
          <a:prstGeom prst="rect">
            <a:avLst/>
          </a:prstGeom>
        </p:spPr>
        <p:txBody>
          <a:bodyPr/>
          <a:lstStyle>
            <a:lvl1pPr>
              <a:defRPr spc="-42" sz="4200"/>
            </a:lvl1pPr>
            <a:lvl2pPr>
              <a:defRPr spc="-42" sz="4200"/>
            </a:lvl2pPr>
            <a:lvl3pPr>
              <a:defRPr spc="-42" sz="4200"/>
            </a:lvl3pPr>
            <a:lvl4pPr>
              <a:defRPr spc="-42" sz="4200"/>
            </a:lvl4pPr>
            <a:lvl5pPr>
              <a:defRPr spc="-42" sz="4200"/>
            </a:lvl5pPr>
          </a:lstStyle>
          <a:p>
            <a:pPr/>
            <a:r>
              <a:t>Подзаголовок слайда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16459203" cy="129540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43" name="Уровень текста 1…"/>
          <p:cNvSpPr txBox="1"/>
          <p:nvPr>
            <p:ph type="body" sz="half" idx="1" hasCustomPrompt="1"/>
          </p:nvPr>
        </p:nvSpPr>
        <p:spPr>
          <a:xfrm>
            <a:off x="3962399" y="4724400"/>
            <a:ext cx="16461435" cy="6362701"/>
          </a:xfrm>
          <a:prstGeom prst="rect">
            <a:avLst/>
          </a:prstGeom>
        </p:spPr>
        <p:txBody>
          <a:bodyPr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Подзаголовок слайда"/>
          <p:cNvSpPr txBox="1"/>
          <p:nvPr>
            <p:ph type="body" sz="quarter" idx="21" hasCustomPrompt="1"/>
          </p:nvPr>
        </p:nvSpPr>
        <p:spPr>
          <a:xfrm>
            <a:off x="3962399" y="3502986"/>
            <a:ext cx="16459203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45" name="Номер слайда"/>
          <p:cNvSpPr txBox="1"/>
          <p:nvPr>
            <p:ph type="sldNum" sz="quarter" idx="2"/>
          </p:nvPr>
        </p:nvSpPr>
        <p:spPr>
          <a:xfrm>
            <a:off x="12024105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Уровень текста 1…"/>
          <p:cNvSpPr txBox="1"/>
          <p:nvPr>
            <p:ph type="body" sz="half" idx="1" hasCustomPrompt="1"/>
          </p:nvPr>
        </p:nvSpPr>
        <p:spPr>
          <a:xfrm>
            <a:off x="3962399" y="4724400"/>
            <a:ext cx="16459203" cy="6365361"/>
          </a:xfrm>
          <a:prstGeom prst="rect">
            <a:avLst/>
          </a:prstGeom>
        </p:spPr>
        <p:txBody>
          <a:bodyPr numCol="2" spcCol="1918788"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7315201" cy="120015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61" name="Море и небо на закате"/>
          <p:cNvSpPr/>
          <p:nvPr>
            <p:ph type="pic" sz="half" idx="21"/>
          </p:nvPr>
        </p:nvSpPr>
        <p:spPr>
          <a:xfrm>
            <a:off x="12192483" y="2253441"/>
            <a:ext cx="8229602" cy="92472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2" name="Подзаголовок слайда"/>
          <p:cNvSpPr txBox="1"/>
          <p:nvPr>
            <p:ph type="body" sz="quarter" idx="22" hasCustomPrompt="1"/>
          </p:nvPr>
        </p:nvSpPr>
        <p:spPr>
          <a:xfrm>
            <a:off x="3962399" y="3505200"/>
            <a:ext cx="7318178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63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731915"/>
            <a:ext cx="7318178" cy="6288511"/>
          </a:xfrm>
          <a:prstGeom prst="rect">
            <a:avLst/>
          </a:prstGeom>
        </p:spPr>
        <p:txBody>
          <a:bodyPr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Номер слайда"/>
          <p:cNvSpPr txBox="1"/>
          <p:nvPr>
            <p:ph type="sldNum" sz="quarter" idx="2"/>
          </p:nvPr>
        </p:nvSpPr>
        <p:spPr>
          <a:xfrm>
            <a:off x="12028868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, видео — мелк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7315201" cy="120015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72" name="Подзаголовок слайда"/>
          <p:cNvSpPr txBox="1"/>
          <p:nvPr>
            <p:ph type="body" sz="quarter" idx="21" hasCustomPrompt="1"/>
          </p:nvPr>
        </p:nvSpPr>
        <p:spPr>
          <a:xfrm>
            <a:off x="3962399" y="3505200"/>
            <a:ext cx="7318178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73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731915"/>
            <a:ext cx="7318178" cy="6288511"/>
          </a:xfrm>
          <a:prstGeom prst="rect">
            <a:avLst/>
          </a:prstGeom>
        </p:spPr>
        <p:txBody>
          <a:bodyPr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Номер слайда"/>
          <p:cNvSpPr txBox="1"/>
          <p:nvPr>
            <p:ph type="sldNum" sz="quarter" idx="2"/>
          </p:nvPr>
        </p:nvSpPr>
        <p:spPr>
          <a:xfrm>
            <a:off x="12028868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, видео — крупно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Заголовок слайда"/>
          <p:cNvSpPr txBox="1"/>
          <p:nvPr>
            <p:ph type="title" hasCustomPrompt="1"/>
          </p:nvPr>
        </p:nvSpPr>
        <p:spPr>
          <a:xfrm>
            <a:off x="3962399" y="2295524"/>
            <a:ext cx="7315201" cy="1200151"/>
          </a:xfrm>
          <a:prstGeom prst="rect">
            <a:avLst/>
          </a:prstGeom>
        </p:spPr>
        <p:txBody>
          <a:bodyPr anchor="t"/>
          <a:lstStyle>
            <a:lvl1pPr>
              <a:defRPr spc="-79" sz="8000"/>
            </a:lvl1pPr>
          </a:lstStyle>
          <a:p>
            <a:pPr/>
            <a:r>
              <a:t>Заголовок слайда</a:t>
            </a:r>
          </a:p>
        </p:txBody>
      </p:sp>
      <p:sp>
        <p:nvSpPr>
          <p:cNvPr id="82" name="Подзаголовок слайда"/>
          <p:cNvSpPr txBox="1"/>
          <p:nvPr>
            <p:ph type="body" sz="quarter" idx="21" hasCustomPrompt="1"/>
          </p:nvPr>
        </p:nvSpPr>
        <p:spPr>
          <a:xfrm>
            <a:off x="3962399" y="3505200"/>
            <a:ext cx="7318178" cy="624460"/>
          </a:xfrm>
          <a:prstGeom prst="rect">
            <a:avLst/>
          </a:prstGeom>
        </p:spPr>
        <p:txBody>
          <a:bodyPr/>
          <a:lstStyle>
            <a:lvl1pPr defTabSz="652145">
              <a:defRPr spc="-33" sz="3318"/>
            </a:lvl1pPr>
          </a:lstStyle>
          <a:p>
            <a:pPr/>
            <a:r>
              <a:t>Подзаголовок слайда</a:t>
            </a:r>
          </a:p>
        </p:txBody>
      </p:sp>
      <p:sp>
        <p:nvSpPr>
          <p:cNvPr id="83" name="Уровень текста 1…"/>
          <p:cNvSpPr txBox="1"/>
          <p:nvPr>
            <p:ph type="body" sz="quarter" idx="1" hasCustomPrompt="1"/>
          </p:nvPr>
        </p:nvSpPr>
        <p:spPr>
          <a:xfrm>
            <a:off x="3962399" y="4731915"/>
            <a:ext cx="7318178" cy="6288511"/>
          </a:xfrm>
          <a:prstGeom prst="rect">
            <a:avLst/>
          </a:prstGeom>
        </p:spPr>
        <p:txBody>
          <a:bodyPr/>
          <a:lstStyle>
            <a:lvl1pPr marL="5212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1pPr>
            <a:lvl2pPr marL="10673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2pPr>
            <a:lvl3pPr marL="16134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3pPr>
            <a:lvl4pPr marL="21595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4pPr>
            <a:lvl5pPr marL="2705677" indent="-521277" algn="l" defTabSz="2438339">
              <a:lnSpc>
                <a:spcPct val="90000"/>
              </a:lnSpc>
              <a:spcBef>
                <a:spcPts val="2400"/>
              </a:spcBef>
              <a:buSzPct val="150000"/>
              <a:buChar char="•"/>
              <a:defRPr spc="0" sz="4200">
                <a:latin typeface="Canela Text Regular"/>
                <a:ea typeface="Canela Text Regular"/>
                <a:cs typeface="Canela Text Regular"/>
                <a:sym typeface="Canela Text Regular"/>
              </a:defRPr>
            </a:lvl5pPr>
          </a:lstStyle>
          <a:p>
            <a:pPr/>
            <a:r>
              <a:t>Текст пункта на слайде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Номер слайда"/>
          <p:cNvSpPr txBox="1"/>
          <p:nvPr>
            <p:ph type="sldNum" sz="quarter" idx="2"/>
          </p:nvPr>
        </p:nvSpPr>
        <p:spPr>
          <a:xfrm>
            <a:off x="12028868" y="11182731"/>
            <a:ext cx="335789" cy="37871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Раздел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Заголовок раздела"/>
          <p:cNvSpPr txBox="1"/>
          <p:nvPr>
            <p:ph type="title" hasCustomPrompt="1"/>
          </p:nvPr>
        </p:nvSpPr>
        <p:spPr>
          <a:xfrm>
            <a:off x="3962399" y="4146202"/>
            <a:ext cx="16459203" cy="4953002"/>
          </a:xfrm>
          <a:prstGeom prst="rect">
            <a:avLst/>
          </a:prstGeom>
        </p:spPr>
        <p:txBody>
          <a:bodyPr anchor="ctr"/>
          <a:lstStyle>
            <a:lvl1pPr>
              <a:defRPr spc="0"/>
            </a:lvl1pPr>
          </a:lstStyle>
          <a:p>
            <a:pPr/>
            <a:r>
              <a:t>Заголовок раздела</a:t>
            </a:r>
          </a:p>
        </p:txBody>
      </p:sp>
      <p:sp>
        <p:nvSpPr>
          <p:cNvPr id="92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презентации"/>
          <p:cNvSpPr txBox="1"/>
          <p:nvPr>
            <p:ph type="title" hasCustomPrompt="1"/>
          </p:nvPr>
        </p:nvSpPr>
        <p:spPr>
          <a:xfrm>
            <a:off x="3962399" y="4371975"/>
            <a:ext cx="16459203" cy="32004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b">
            <a:normAutofit fontScale="100000" lnSpcReduction="0"/>
          </a:bodyPr>
          <a:lstStyle/>
          <a:p>
            <a:pPr/>
            <a:r>
              <a:t>Заголовок презентации</a:t>
            </a:r>
          </a:p>
        </p:txBody>
      </p:sp>
      <p:sp>
        <p:nvSpPr>
          <p:cNvPr id="3" name="Уровень текста 1…"/>
          <p:cNvSpPr txBox="1"/>
          <p:nvPr>
            <p:ph type="body" idx="1" hasCustomPrompt="1"/>
          </p:nvPr>
        </p:nvSpPr>
        <p:spPr>
          <a:xfrm>
            <a:off x="3962399" y="7390184"/>
            <a:ext cx="16459203" cy="168794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/>
            <a:r>
              <a:t>Подзаголовок презентации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12026963" y="11182731"/>
            <a:ext cx="335789" cy="378715"/>
          </a:xfrm>
          <a:prstGeom prst="rect">
            <a:avLst/>
          </a:prstGeom>
          <a:ln w="3175">
            <a:miter lim="400000"/>
          </a:ln>
        </p:spPr>
        <p:txBody>
          <a:bodyPr wrap="none" lIns="38100" tIns="38100" rIns="38100" bIns="381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</p:sldLayoutIdLst>
  <p:transition xmlns:p14="http://schemas.microsoft.com/office/powerpoint/2010/main" spd="med" advClick="1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26" strike="noStrike" sz="126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8" strike="noStrike" sz="5800" u="none">
          <a:solidFill>
            <a:srgbClr val="000000"/>
          </a:solidFill>
          <a:uFillTx/>
          <a:latin typeface="Graphik Semibold"/>
          <a:ea typeface="Graphik Semibold"/>
          <a:cs typeface="Graphik Semibold"/>
          <a:sym typeface="Graphik Semibold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7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8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9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2.png"/><Relationship Id="rId5" Type="http://schemas.openxmlformats.org/officeDocument/2006/relationships/image" Target="../media/image13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.png"/><Relationship Id="rId3" Type="http://schemas.openxmlformats.org/officeDocument/2006/relationships/image" Target="../media/image1.tif"/><Relationship Id="rId4" Type="http://schemas.openxmlformats.org/officeDocument/2006/relationships/image" Target="../media/image16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36 занятий для…"/>
          <p:cNvSpPr txBox="1"/>
          <p:nvPr/>
        </p:nvSpPr>
        <p:spPr>
          <a:xfrm>
            <a:off x="4748559" y="1442665"/>
            <a:ext cx="14886882" cy="365267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 b="1" sz="1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36 занятий для </a:t>
            </a:r>
          </a:p>
          <a:p>
            <a:pPr algn="ctr">
              <a:defRPr b="1" sz="1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будущих отличников </a:t>
            </a:r>
          </a:p>
        </p:txBody>
      </p:sp>
      <p:sp>
        <p:nvSpPr>
          <p:cNvPr id="172" name="2 класс"/>
          <p:cNvSpPr txBox="1"/>
          <p:nvPr/>
        </p:nvSpPr>
        <p:spPr>
          <a:xfrm>
            <a:off x="11056936" y="11796237"/>
            <a:ext cx="2270126" cy="9652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5000">
                <a:latin typeface="Srisakdi Bold"/>
                <a:ea typeface="Srisakdi Bold"/>
                <a:cs typeface="Srisakdi Bold"/>
                <a:sym typeface="Srisakdi Bold"/>
              </a:defRPr>
            </a:lvl1pPr>
          </a:lstStyle>
          <a:p>
            <a:pPr/>
            <a:r>
              <a:t>2 класс</a:t>
            </a:r>
          </a:p>
        </p:txBody>
      </p:sp>
      <p:sp>
        <p:nvSpPr>
          <p:cNvPr id="173" name="35 занятие…"/>
          <p:cNvSpPr txBox="1"/>
          <p:nvPr/>
        </p:nvSpPr>
        <p:spPr>
          <a:xfrm>
            <a:off x="9848651" y="7090403"/>
            <a:ext cx="4686698" cy="23444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sz="8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35 занятие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8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«На даче» </a:t>
            </a:r>
          </a:p>
        </p:txBody>
      </p:sp>
      <p:sp>
        <p:nvSpPr>
          <p:cNvPr id="174" name="Васильева Е.Л."/>
          <p:cNvSpPr txBox="1"/>
          <p:nvPr/>
        </p:nvSpPr>
        <p:spPr>
          <a:xfrm>
            <a:off x="11033759" y="12769912"/>
            <a:ext cx="2316481" cy="5080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2500">
                <a:latin typeface="Srisakdi Bold"/>
                <a:ea typeface="Srisakdi Bold"/>
                <a:cs typeface="Srisakdi Bold"/>
                <a:sym typeface="Srisakdi Bold"/>
              </a:defRPr>
            </a:lvl1pPr>
          </a:lstStyle>
          <a:p>
            <a:pPr/>
            <a:r>
              <a:t>Васильева Е.Л.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Задание 6. «Глаз-фотограф»…"/>
          <p:cNvSpPr txBox="1"/>
          <p:nvPr/>
        </p:nvSpPr>
        <p:spPr>
          <a:xfrm>
            <a:off x="809326" y="1250715"/>
            <a:ext cx="22765349" cy="24468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lvl2pPr>
          </a:lstStyle>
          <a:p>
            <a:pPr/>
            <a:r>
              <a:t>Задание 6. «Глаз-фотограф»</a:t>
            </a:r>
          </a:p>
          <a:p>
            <a:pPr lvl="1"/>
            <a:r>
              <a:t>Внимательно в течении 15 секунд рассмотрите рисунок грибка. Обратите внимание на расположение. Выложите на партах то же самое. </a:t>
            </a:r>
          </a:p>
        </p:txBody>
      </p:sp>
      <p:pic>
        <p:nvPicPr>
          <p:cNvPr id="248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86" t="4569" r="9940" b="0"/>
          <a:stretch>
            <a:fillRect/>
          </a:stretch>
        </p:blipFill>
        <p:spPr>
          <a:xfrm>
            <a:off x="6835591" y="855678"/>
            <a:ext cx="879551" cy="1046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3" h="21536" fill="norm" stroke="1" extrusionOk="0">
                <a:moveTo>
                  <a:pt x="10880" y="10"/>
                </a:moveTo>
                <a:cubicBezTo>
                  <a:pt x="10528" y="-64"/>
                  <a:pt x="10360" y="251"/>
                  <a:pt x="10443" y="818"/>
                </a:cubicBezTo>
                <a:cubicBezTo>
                  <a:pt x="10471" y="1006"/>
                  <a:pt x="10477" y="1166"/>
                  <a:pt x="10463" y="1178"/>
                </a:cubicBezTo>
                <a:cubicBezTo>
                  <a:pt x="10448" y="1190"/>
                  <a:pt x="10292" y="1202"/>
                  <a:pt x="10113" y="1202"/>
                </a:cubicBezTo>
                <a:cubicBezTo>
                  <a:pt x="9229" y="1202"/>
                  <a:pt x="7361" y="1564"/>
                  <a:pt x="6552" y="1896"/>
                </a:cubicBezTo>
                <a:cubicBezTo>
                  <a:pt x="6401" y="1958"/>
                  <a:pt x="6295" y="1937"/>
                  <a:pt x="6077" y="1798"/>
                </a:cubicBezTo>
                <a:cubicBezTo>
                  <a:pt x="5565" y="1472"/>
                  <a:pt x="5204" y="1491"/>
                  <a:pt x="5204" y="1839"/>
                </a:cubicBezTo>
                <a:cubicBezTo>
                  <a:pt x="5204" y="1942"/>
                  <a:pt x="5255" y="2040"/>
                  <a:pt x="5369" y="2149"/>
                </a:cubicBezTo>
                <a:lnTo>
                  <a:pt x="5534" y="2312"/>
                </a:lnTo>
                <a:lnTo>
                  <a:pt x="5272" y="2443"/>
                </a:lnTo>
                <a:cubicBezTo>
                  <a:pt x="4814" y="2666"/>
                  <a:pt x="4383" y="2926"/>
                  <a:pt x="4350" y="2998"/>
                </a:cubicBezTo>
                <a:cubicBezTo>
                  <a:pt x="4333" y="3036"/>
                  <a:pt x="4294" y="3063"/>
                  <a:pt x="4263" y="3063"/>
                </a:cubicBezTo>
                <a:cubicBezTo>
                  <a:pt x="4078" y="3063"/>
                  <a:pt x="2940" y="3952"/>
                  <a:pt x="2410" y="4508"/>
                </a:cubicBezTo>
                <a:cubicBezTo>
                  <a:pt x="1961" y="4978"/>
                  <a:pt x="1536" y="5510"/>
                  <a:pt x="1236" y="5994"/>
                </a:cubicBezTo>
                <a:cubicBezTo>
                  <a:pt x="953" y="6448"/>
                  <a:pt x="614" y="7137"/>
                  <a:pt x="615" y="7243"/>
                </a:cubicBezTo>
                <a:cubicBezTo>
                  <a:pt x="615" y="7276"/>
                  <a:pt x="579" y="7349"/>
                  <a:pt x="537" y="7406"/>
                </a:cubicBezTo>
                <a:cubicBezTo>
                  <a:pt x="430" y="7550"/>
                  <a:pt x="133" y="8628"/>
                  <a:pt x="52" y="9177"/>
                </a:cubicBezTo>
                <a:cubicBezTo>
                  <a:pt x="-56" y="9909"/>
                  <a:pt x="11" y="11327"/>
                  <a:pt x="188" y="12034"/>
                </a:cubicBezTo>
                <a:cubicBezTo>
                  <a:pt x="464" y="13138"/>
                  <a:pt x="1021" y="14301"/>
                  <a:pt x="1633" y="15071"/>
                </a:cubicBezTo>
                <a:cubicBezTo>
                  <a:pt x="1800" y="15281"/>
                  <a:pt x="1934" y="15460"/>
                  <a:pt x="1934" y="15471"/>
                </a:cubicBezTo>
                <a:cubicBezTo>
                  <a:pt x="1934" y="15501"/>
                  <a:pt x="2403" y="15998"/>
                  <a:pt x="2604" y="16181"/>
                </a:cubicBezTo>
                <a:cubicBezTo>
                  <a:pt x="3103" y="16638"/>
                  <a:pt x="3337" y="16835"/>
                  <a:pt x="3661" y="17071"/>
                </a:cubicBezTo>
                <a:cubicBezTo>
                  <a:pt x="4061" y="17362"/>
                  <a:pt x="4680" y="17765"/>
                  <a:pt x="4728" y="17765"/>
                </a:cubicBezTo>
                <a:cubicBezTo>
                  <a:pt x="4746" y="17765"/>
                  <a:pt x="4881" y="17838"/>
                  <a:pt x="5029" y="17928"/>
                </a:cubicBezTo>
                <a:cubicBezTo>
                  <a:pt x="5177" y="18018"/>
                  <a:pt x="5312" y="18091"/>
                  <a:pt x="5330" y="18091"/>
                </a:cubicBezTo>
                <a:cubicBezTo>
                  <a:pt x="5348" y="18091"/>
                  <a:pt x="5485" y="18151"/>
                  <a:pt x="5631" y="18222"/>
                </a:cubicBezTo>
                <a:cubicBezTo>
                  <a:pt x="6279" y="18538"/>
                  <a:pt x="7391" y="18891"/>
                  <a:pt x="8289" y="19071"/>
                </a:cubicBezTo>
                <a:cubicBezTo>
                  <a:pt x="9336" y="19280"/>
                  <a:pt x="10812" y="19359"/>
                  <a:pt x="12005" y="19259"/>
                </a:cubicBezTo>
                <a:cubicBezTo>
                  <a:pt x="12560" y="19212"/>
                  <a:pt x="12577" y="19224"/>
                  <a:pt x="12636" y="19618"/>
                </a:cubicBezTo>
                <a:cubicBezTo>
                  <a:pt x="12658" y="19763"/>
                  <a:pt x="12691" y="19925"/>
                  <a:pt x="12704" y="19977"/>
                </a:cubicBezTo>
                <a:cubicBezTo>
                  <a:pt x="12716" y="20029"/>
                  <a:pt x="12788" y="20398"/>
                  <a:pt x="12869" y="20801"/>
                </a:cubicBezTo>
                <a:lnTo>
                  <a:pt x="13014" y="21536"/>
                </a:lnTo>
                <a:lnTo>
                  <a:pt x="20252" y="21536"/>
                </a:lnTo>
                <a:lnTo>
                  <a:pt x="20214" y="21430"/>
                </a:lnTo>
                <a:cubicBezTo>
                  <a:pt x="20193" y="21372"/>
                  <a:pt x="20144" y="21289"/>
                  <a:pt x="20107" y="21250"/>
                </a:cubicBezTo>
                <a:cubicBezTo>
                  <a:pt x="20016" y="21156"/>
                  <a:pt x="19078" y="19773"/>
                  <a:pt x="19078" y="19732"/>
                </a:cubicBezTo>
                <a:cubicBezTo>
                  <a:pt x="19078" y="19714"/>
                  <a:pt x="19044" y="19666"/>
                  <a:pt x="19001" y="19626"/>
                </a:cubicBezTo>
                <a:cubicBezTo>
                  <a:pt x="18958" y="19585"/>
                  <a:pt x="18840" y="19424"/>
                  <a:pt x="18739" y="19267"/>
                </a:cubicBezTo>
                <a:cubicBezTo>
                  <a:pt x="18637" y="19109"/>
                  <a:pt x="18312" y="18623"/>
                  <a:pt x="18011" y="18181"/>
                </a:cubicBezTo>
                <a:lnTo>
                  <a:pt x="17458" y="17381"/>
                </a:lnTo>
                <a:lnTo>
                  <a:pt x="17672" y="17218"/>
                </a:lnTo>
                <a:cubicBezTo>
                  <a:pt x="18124" y="16876"/>
                  <a:pt x="18564" y="16514"/>
                  <a:pt x="18787" y="16295"/>
                </a:cubicBezTo>
                <a:cubicBezTo>
                  <a:pt x="18915" y="16171"/>
                  <a:pt x="19109" y="15982"/>
                  <a:pt x="19214" y="15879"/>
                </a:cubicBezTo>
                <a:cubicBezTo>
                  <a:pt x="19936" y="15175"/>
                  <a:pt x="20868" y="13649"/>
                  <a:pt x="21135" y="12736"/>
                </a:cubicBezTo>
                <a:cubicBezTo>
                  <a:pt x="21396" y="11844"/>
                  <a:pt x="21463" y="11423"/>
                  <a:pt x="21494" y="10622"/>
                </a:cubicBezTo>
                <a:cubicBezTo>
                  <a:pt x="21544" y="9342"/>
                  <a:pt x="21361" y="8173"/>
                  <a:pt x="20970" y="7365"/>
                </a:cubicBezTo>
                <a:cubicBezTo>
                  <a:pt x="20946" y="7314"/>
                  <a:pt x="20879" y="7155"/>
                  <a:pt x="20825" y="7014"/>
                </a:cubicBezTo>
                <a:cubicBezTo>
                  <a:pt x="20659" y="6585"/>
                  <a:pt x="20096" y="5664"/>
                  <a:pt x="19825" y="5365"/>
                </a:cubicBezTo>
                <a:cubicBezTo>
                  <a:pt x="19749" y="5281"/>
                  <a:pt x="19690" y="5193"/>
                  <a:pt x="19690" y="5169"/>
                </a:cubicBezTo>
                <a:cubicBezTo>
                  <a:pt x="19690" y="5105"/>
                  <a:pt x="18896" y="4294"/>
                  <a:pt x="18477" y="3929"/>
                </a:cubicBezTo>
                <a:cubicBezTo>
                  <a:pt x="18108" y="3607"/>
                  <a:pt x="17572" y="3211"/>
                  <a:pt x="17148" y="2949"/>
                </a:cubicBezTo>
                <a:cubicBezTo>
                  <a:pt x="17023" y="2872"/>
                  <a:pt x="16842" y="2757"/>
                  <a:pt x="16750" y="2696"/>
                </a:cubicBezTo>
                <a:lnTo>
                  <a:pt x="16585" y="2582"/>
                </a:lnTo>
                <a:lnTo>
                  <a:pt x="16701" y="2484"/>
                </a:lnTo>
                <a:cubicBezTo>
                  <a:pt x="16762" y="2430"/>
                  <a:pt x="16809" y="2374"/>
                  <a:pt x="16808" y="2361"/>
                </a:cubicBezTo>
                <a:cubicBezTo>
                  <a:pt x="16807" y="2348"/>
                  <a:pt x="16817" y="2282"/>
                  <a:pt x="16837" y="2214"/>
                </a:cubicBezTo>
                <a:cubicBezTo>
                  <a:pt x="16895" y="2021"/>
                  <a:pt x="16785" y="1896"/>
                  <a:pt x="16556" y="1896"/>
                </a:cubicBezTo>
                <a:cubicBezTo>
                  <a:pt x="16331" y="1896"/>
                  <a:pt x="16182" y="1953"/>
                  <a:pt x="15974" y="2116"/>
                </a:cubicBezTo>
                <a:lnTo>
                  <a:pt x="15828" y="2239"/>
                </a:lnTo>
                <a:lnTo>
                  <a:pt x="15401" y="2059"/>
                </a:lnTo>
                <a:cubicBezTo>
                  <a:pt x="15054" y="1919"/>
                  <a:pt x="14555" y="1760"/>
                  <a:pt x="14188" y="1667"/>
                </a:cubicBezTo>
                <a:cubicBezTo>
                  <a:pt x="14158" y="1660"/>
                  <a:pt x="14053" y="1628"/>
                  <a:pt x="13955" y="1594"/>
                </a:cubicBezTo>
                <a:cubicBezTo>
                  <a:pt x="13858" y="1560"/>
                  <a:pt x="13732" y="1529"/>
                  <a:pt x="13684" y="1529"/>
                </a:cubicBezTo>
                <a:cubicBezTo>
                  <a:pt x="13635" y="1529"/>
                  <a:pt x="13561" y="1511"/>
                  <a:pt x="13509" y="1488"/>
                </a:cubicBezTo>
                <a:cubicBezTo>
                  <a:pt x="13354" y="1418"/>
                  <a:pt x="12118" y="1236"/>
                  <a:pt x="11656" y="1218"/>
                </a:cubicBezTo>
                <a:cubicBezTo>
                  <a:pt x="11419" y="1209"/>
                  <a:pt x="11203" y="1194"/>
                  <a:pt x="11171" y="1178"/>
                </a:cubicBezTo>
                <a:cubicBezTo>
                  <a:pt x="11133" y="1158"/>
                  <a:pt x="11117" y="1009"/>
                  <a:pt x="11142" y="761"/>
                </a:cubicBezTo>
                <a:cubicBezTo>
                  <a:pt x="11187" y="309"/>
                  <a:pt x="11104" y="58"/>
                  <a:pt x="10880" y="10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49" name="Снимок экрана 2024-07-31 в 11.53.12.png" descr="Снимок экрана 2024-07-31 в 11.53.12.png"/>
          <p:cNvPicPr>
            <a:picLocks noChangeAspect="1"/>
          </p:cNvPicPr>
          <p:nvPr/>
        </p:nvPicPr>
        <p:blipFill>
          <a:blip r:embed="rId4">
            <a:extLst/>
          </a:blip>
          <a:srcRect l="3945" t="17878" r="1922" b="7576"/>
          <a:stretch>
            <a:fillRect/>
          </a:stretch>
        </p:blipFill>
        <p:spPr>
          <a:xfrm>
            <a:off x="1362702" y="4918680"/>
            <a:ext cx="21658661" cy="77591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6" fill="norm" stroke="1" extrusionOk="0">
                <a:moveTo>
                  <a:pt x="1137" y="0"/>
                </a:moveTo>
                <a:lnTo>
                  <a:pt x="1156" y="214"/>
                </a:lnTo>
                <a:cubicBezTo>
                  <a:pt x="1172" y="387"/>
                  <a:pt x="1154" y="473"/>
                  <a:pt x="1068" y="657"/>
                </a:cubicBezTo>
                <a:cubicBezTo>
                  <a:pt x="1007" y="785"/>
                  <a:pt x="909" y="1159"/>
                  <a:pt x="842" y="1516"/>
                </a:cubicBezTo>
                <a:cubicBezTo>
                  <a:pt x="776" y="1864"/>
                  <a:pt x="642" y="2524"/>
                  <a:pt x="545" y="2982"/>
                </a:cubicBezTo>
                <a:cubicBezTo>
                  <a:pt x="447" y="3440"/>
                  <a:pt x="284" y="4222"/>
                  <a:pt x="183" y="4719"/>
                </a:cubicBezTo>
                <a:lnTo>
                  <a:pt x="0" y="5624"/>
                </a:lnTo>
                <a:lnTo>
                  <a:pt x="72" y="5763"/>
                </a:lnTo>
                <a:lnTo>
                  <a:pt x="143" y="5902"/>
                </a:lnTo>
                <a:lnTo>
                  <a:pt x="74" y="6049"/>
                </a:lnTo>
                <a:cubicBezTo>
                  <a:pt x="8" y="6186"/>
                  <a:pt x="7" y="6202"/>
                  <a:pt x="59" y="6320"/>
                </a:cubicBezTo>
                <a:cubicBezTo>
                  <a:pt x="103" y="6422"/>
                  <a:pt x="224" y="6441"/>
                  <a:pt x="688" y="6418"/>
                </a:cubicBezTo>
                <a:cubicBezTo>
                  <a:pt x="1305" y="6387"/>
                  <a:pt x="1363" y="6426"/>
                  <a:pt x="1241" y="6787"/>
                </a:cubicBezTo>
                <a:cubicBezTo>
                  <a:pt x="1205" y="6895"/>
                  <a:pt x="1175" y="7023"/>
                  <a:pt x="1175" y="7070"/>
                </a:cubicBezTo>
                <a:cubicBezTo>
                  <a:pt x="1175" y="7117"/>
                  <a:pt x="1125" y="7489"/>
                  <a:pt x="1063" y="7897"/>
                </a:cubicBezTo>
                <a:cubicBezTo>
                  <a:pt x="1002" y="8306"/>
                  <a:pt x="880" y="9133"/>
                  <a:pt x="792" y="9736"/>
                </a:cubicBezTo>
                <a:cubicBezTo>
                  <a:pt x="704" y="10339"/>
                  <a:pt x="590" y="11101"/>
                  <a:pt x="539" y="11431"/>
                </a:cubicBezTo>
                <a:cubicBezTo>
                  <a:pt x="452" y="11990"/>
                  <a:pt x="449" y="12039"/>
                  <a:pt x="500" y="12142"/>
                </a:cubicBezTo>
                <a:cubicBezTo>
                  <a:pt x="538" y="12219"/>
                  <a:pt x="543" y="12272"/>
                  <a:pt x="518" y="12315"/>
                </a:cubicBezTo>
                <a:cubicBezTo>
                  <a:pt x="448" y="12435"/>
                  <a:pt x="482" y="12884"/>
                  <a:pt x="623" y="13712"/>
                </a:cubicBezTo>
                <a:cubicBezTo>
                  <a:pt x="701" y="14171"/>
                  <a:pt x="765" y="14569"/>
                  <a:pt x="765" y="14598"/>
                </a:cubicBezTo>
                <a:cubicBezTo>
                  <a:pt x="765" y="14657"/>
                  <a:pt x="1061" y="16670"/>
                  <a:pt x="1127" y="17060"/>
                </a:cubicBezTo>
                <a:cubicBezTo>
                  <a:pt x="1152" y="17204"/>
                  <a:pt x="1194" y="17475"/>
                  <a:pt x="1220" y="17660"/>
                </a:cubicBezTo>
                <a:cubicBezTo>
                  <a:pt x="1267" y="17982"/>
                  <a:pt x="1266" y="18000"/>
                  <a:pt x="1206" y="18043"/>
                </a:cubicBezTo>
                <a:cubicBezTo>
                  <a:pt x="1166" y="18072"/>
                  <a:pt x="1143" y="18163"/>
                  <a:pt x="1143" y="18298"/>
                </a:cubicBezTo>
                <a:lnTo>
                  <a:pt x="1143" y="18507"/>
                </a:lnTo>
                <a:lnTo>
                  <a:pt x="2177" y="18507"/>
                </a:lnTo>
                <a:cubicBezTo>
                  <a:pt x="3187" y="18507"/>
                  <a:pt x="3287" y="18483"/>
                  <a:pt x="3287" y="18235"/>
                </a:cubicBezTo>
                <a:cubicBezTo>
                  <a:pt x="3287" y="18201"/>
                  <a:pt x="3244" y="18132"/>
                  <a:pt x="3192" y="18082"/>
                </a:cubicBezTo>
                <a:cubicBezTo>
                  <a:pt x="3083" y="17976"/>
                  <a:pt x="3079" y="17918"/>
                  <a:pt x="3149" y="17474"/>
                </a:cubicBezTo>
                <a:cubicBezTo>
                  <a:pt x="3222" y="17000"/>
                  <a:pt x="3473" y="15291"/>
                  <a:pt x="3544" y="14780"/>
                </a:cubicBezTo>
                <a:cubicBezTo>
                  <a:pt x="3577" y="14538"/>
                  <a:pt x="3624" y="14222"/>
                  <a:pt x="3649" y="14078"/>
                </a:cubicBezTo>
                <a:cubicBezTo>
                  <a:pt x="3855" y="12856"/>
                  <a:pt x="3889" y="12498"/>
                  <a:pt x="3816" y="12296"/>
                </a:cubicBezTo>
                <a:cubicBezTo>
                  <a:pt x="3789" y="12221"/>
                  <a:pt x="3788" y="12165"/>
                  <a:pt x="3812" y="12098"/>
                </a:cubicBezTo>
                <a:cubicBezTo>
                  <a:pt x="3847" y="12001"/>
                  <a:pt x="3800" y="11624"/>
                  <a:pt x="3509" y="9692"/>
                </a:cubicBezTo>
                <a:cubicBezTo>
                  <a:pt x="3436" y="9210"/>
                  <a:pt x="3312" y="8361"/>
                  <a:pt x="3234" y="7806"/>
                </a:cubicBezTo>
                <a:cubicBezTo>
                  <a:pt x="3155" y="7251"/>
                  <a:pt x="3071" y="6735"/>
                  <a:pt x="3047" y="6659"/>
                </a:cubicBezTo>
                <a:cubicBezTo>
                  <a:pt x="3023" y="6583"/>
                  <a:pt x="3012" y="6494"/>
                  <a:pt x="3024" y="6462"/>
                </a:cubicBezTo>
                <a:cubicBezTo>
                  <a:pt x="3036" y="6429"/>
                  <a:pt x="3327" y="6403"/>
                  <a:pt x="3672" y="6403"/>
                </a:cubicBezTo>
                <a:cubicBezTo>
                  <a:pt x="4262" y="6403"/>
                  <a:pt x="4421" y="6348"/>
                  <a:pt x="4421" y="6145"/>
                </a:cubicBezTo>
                <a:cubicBezTo>
                  <a:pt x="4421" y="6103"/>
                  <a:pt x="4376" y="6025"/>
                  <a:pt x="4321" y="5972"/>
                </a:cubicBezTo>
                <a:cubicBezTo>
                  <a:pt x="4243" y="5896"/>
                  <a:pt x="4229" y="5850"/>
                  <a:pt x="4258" y="5770"/>
                </a:cubicBezTo>
                <a:cubicBezTo>
                  <a:pt x="4329" y="5571"/>
                  <a:pt x="4294" y="5317"/>
                  <a:pt x="3996" y="3891"/>
                </a:cubicBezTo>
                <a:cubicBezTo>
                  <a:pt x="3831" y="3103"/>
                  <a:pt x="3696" y="2437"/>
                  <a:pt x="3696" y="2410"/>
                </a:cubicBezTo>
                <a:cubicBezTo>
                  <a:pt x="3696" y="2383"/>
                  <a:pt x="3670" y="2254"/>
                  <a:pt x="3637" y="2123"/>
                </a:cubicBezTo>
                <a:cubicBezTo>
                  <a:pt x="3484" y="1509"/>
                  <a:pt x="3287" y="484"/>
                  <a:pt x="3287" y="306"/>
                </a:cubicBezTo>
                <a:cubicBezTo>
                  <a:pt x="3287" y="196"/>
                  <a:pt x="3264" y="82"/>
                  <a:pt x="3237" y="53"/>
                </a:cubicBezTo>
                <a:cubicBezTo>
                  <a:pt x="3209" y="24"/>
                  <a:pt x="2726" y="0"/>
                  <a:pt x="2162" y="0"/>
                </a:cubicBezTo>
                <a:lnTo>
                  <a:pt x="1137" y="0"/>
                </a:lnTo>
                <a:close/>
                <a:moveTo>
                  <a:pt x="13279" y="383"/>
                </a:moveTo>
                <a:cubicBezTo>
                  <a:pt x="13207" y="384"/>
                  <a:pt x="13139" y="414"/>
                  <a:pt x="13031" y="475"/>
                </a:cubicBezTo>
                <a:cubicBezTo>
                  <a:pt x="12846" y="579"/>
                  <a:pt x="12398" y="630"/>
                  <a:pt x="11088" y="699"/>
                </a:cubicBezTo>
                <a:cubicBezTo>
                  <a:pt x="9159" y="799"/>
                  <a:pt x="8956" y="831"/>
                  <a:pt x="8866" y="1039"/>
                </a:cubicBezTo>
                <a:cubicBezTo>
                  <a:pt x="8785" y="1223"/>
                  <a:pt x="8741" y="2153"/>
                  <a:pt x="8772" y="3026"/>
                </a:cubicBezTo>
                <a:cubicBezTo>
                  <a:pt x="8784" y="3364"/>
                  <a:pt x="8784" y="3667"/>
                  <a:pt x="8774" y="3700"/>
                </a:cubicBezTo>
                <a:cubicBezTo>
                  <a:pt x="8764" y="3733"/>
                  <a:pt x="8001" y="3772"/>
                  <a:pt x="7078" y="3788"/>
                </a:cubicBezTo>
                <a:cubicBezTo>
                  <a:pt x="5518" y="3813"/>
                  <a:pt x="5397" y="3826"/>
                  <a:pt x="5344" y="3972"/>
                </a:cubicBezTo>
                <a:cubicBezTo>
                  <a:pt x="5291" y="4120"/>
                  <a:pt x="5288" y="4602"/>
                  <a:pt x="5280" y="12524"/>
                </a:cubicBezTo>
                <a:cubicBezTo>
                  <a:pt x="5275" y="17141"/>
                  <a:pt x="5278" y="21005"/>
                  <a:pt x="5287" y="21110"/>
                </a:cubicBezTo>
                <a:cubicBezTo>
                  <a:pt x="5297" y="21215"/>
                  <a:pt x="5329" y="21369"/>
                  <a:pt x="5359" y="21452"/>
                </a:cubicBezTo>
                <a:cubicBezTo>
                  <a:pt x="5410" y="21595"/>
                  <a:pt x="5862" y="21600"/>
                  <a:pt x="13430" y="21540"/>
                </a:cubicBezTo>
                <a:cubicBezTo>
                  <a:pt x="17840" y="21506"/>
                  <a:pt x="21469" y="21455"/>
                  <a:pt x="21495" y="21428"/>
                </a:cubicBezTo>
                <a:cubicBezTo>
                  <a:pt x="21521" y="21400"/>
                  <a:pt x="21555" y="21281"/>
                  <a:pt x="21571" y="21164"/>
                </a:cubicBezTo>
                <a:cubicBezTo>
                  <a:pt x="21588" y="21039"/>
                  <a:pt x="21600" y="17473"/>
                  <a:pt x="21600" y="12547"/>
                </a:cubicBezTo>
                <a:cubicBezTo>
                  <a:pt x="21600" y="4672"/>
                  <a:pt x="21596" y="4130"/>
                  <a:pt x="21545" y="3956"/>
                </a:cubicBezTo>
                <a:cubicBezTo>
                  <a:pt x="21490" y="3772"/>
                  <a:pt x="21479" y="3772"/>
                  <a:pt x="19598" y="3750"/>
                </a:cubicBezTo>
                <a:lnTo>
                  <a:pt x="17707" y="3728"/>
                </a:lnTo>
                <a:lnTo>
                  <a:pt x="17714" y="3464"/>
                </a:lnTo>
                <a:cubicBezTo>
                  <a:pt x="17771" y="1304"/>
                  <a:pt x="17757" y="993"/>
                  <a:pt x="17592" y="871"/>
                </a:cubicBezTo>
                <a:cubicBezTo>
                  <a:pt x="17511" y="811"/>
                  <a:pt x="16875" y="761"/>
                  <a:pt x="14807" y="651"/>
                </a:cubicBezTo>
                <a:cubicBezTo>
                  <a:pt x="14172" y="617"/>
                  <a:pt x="13733" y="554"/>
                  <a:pt x="13551" y="469"/>
                </a:cubicBezTo>
                <a:cubicBezTo>
                  <a:pt x="13427" y="411"/>
                  <a:pt x="13351" y="382"/>
                  <a:pt x="13279" y="383"/>
                </a:cubicBezTo>
                <a:close/>
              </a:path>
            </a:pathLst>
          </a:cu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Задание 7. «Рисуем по клеточкам»…"/>
          <p:cNvSpPr txBox="1"/>
          <p:nvPr/>
        </p:nvSpPr>
        <p:spPr>
          <a:xfrm>
            <a:off x="2012456" y="568209"/>
            <a:ext cx="20359087" cy="24468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lvl2pPr>
          </a:lstStyle>
          <a:p>
            <a:pPr/>
            <a:r>
              <a:t>Задание 7. «Рисуем по клеточкам»</a:t>
            </a:r>
          </a:p>
          <a:p>
            <a:pPr lvl="1"/>
            <a:r>
              <a:t>Перерисуйте цветок. Раскрасьте. Придумайте ему название. Расскажите, как нужно за ним ухаживать. </a:t>
            </a:r>
          </a:p>
        </p:txBody>
      </p:sp>
      <p:pic>
        <p:nvPicPr>
          <p:cNvPr id="252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86" t="4569" r="9940" b="0"/>
          <a:stretch>
            <a:fillRect/>
          </a:stretch>
        </p:blipFill>
        <p:spPr>
          <a:xfrm>
            <a:off x="5852782" y="282372"/>
            <a:ext cx="879551" cy="1046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3" h="21536" fill="norm" stroke="1" extrusionOk="0">
                <a:moveTo>
                  <a:pt x="10880" y="10"/>
                </a:moveTo>
                <a:cubicBezTo>
                  <a:pt x="10528" y="-64"/>
                  <a:pt x="10360" y="251"/>
                  <a:pt x="10443" y="818"/>
                </a:cubicBezTo>
                <a:cubicBezTo>
                  <a:pt x="10471" y="1006"/>
                  <a:pt x="10477" y="1166"/>
                  <a:pt x="10463" y="1178"/>
                </a:cubicBezTo>
                <a:cubicBezTo>
                  <a:pt x="10448" y="1190"/>
                  <a:pt x="10292" y="1202"/>
                  <a:pt x="10113" y="1202"/>
                </a:cubicBezTo>
                <a:cubicBezTo>
                  <a:pt x="9229" y="1202"/>
                  <a:pt x="7361" y="1564"/>
                  <a:pt x="6552" y="1896"/>
                </a:cubicBezTo>
                <a:cubicBezTo>
                  <a:pt x="6401" y="1958"/>
                  <a:pt x="6295" y="1937"/>
                  <a:pt x="6077" y="1798"/>
                </a:cubicBezTo>
                <a:cubicBezTo>
                  <a:pt x="5565" y="1472"/>
                  <a:pt x="5204" y="1491"/>
                  <a:pt x="5204" y="1839"/>
                </a:cubicBezTo>
                <a:cubicBezTo>
                  <a:pt x="5204" y="1942"/>
                  <a:pt x="5255" y="2040"/>
                  <a:pt x="5369" y="2149"/>
                </a:cubicBezTo>
                <a:lnTo>
                  <a:pt x="5534" y="2312"/>
                </a:lnTo>
                <a:lnTo>
                  <a:pt x="5272" y="2443"/>
                </a:lnTo>
                <a:cubicBezTo>
                  <a:pt x="4814" y="2666"/>
                  <a:pt x="4383" y="2926"/>
                  <a:pt x="4350" y="2998"/>
                </a:cubicBezTo>
                <a:cubicBezTo>
                  <a:pt x="4333" y="3036"/>
                  <a:pt x="4294" y="3063"/>
                  <a:pt x="4263" y="3063"/>
                </a:cubicBezTo>
                <a:cubicBezTo>
                  <a:pt x="4078" y="3063"/>
                  <a:pt x="2940" y="3952"/>
                  <a:pt x="2410" y="4508"/>
                </a:cubicBezTo>
                <a:cubicBezTo>
                  <a:pt x="1961" y="4978"/>
                  <a:pt x="1536" y="5510"/>
                  <a:pt x="1236" y="5994"/>
                </a:cubicBezTo>
                <a:cubicBezTo>
                  <a:pt x="953" y="6448"/>
                  <a:pt x="614" y="7137"/>
                  <a:pt x="615" y="7243"/>
                </a:cubicBezTo>
                <a:cubicBezTo>
                  <a:pt x="615" y="7276"/>
                  <a:pt x="579" y="7349"/>
                  <a:pt x="537" y="7406"/>
                </a:cubicBezTo>
                <a:cubicBezTo>
                  <a:pt x="430" y="7550"/>
                  <a:pt x="133" y="8628"/>
                  <a:pt x="52" y="9177"/>
                </a:cubicBezTo>
                <a:cubicBezTo>
                  <a:pt x="-56" y="9909"/>
                  <a:pt x="11" y="11327"/>
                  <a:pt x="188" y="12034"/>
                </a:cubicBezTo>
                <a:cubicBezTo>
                  <a:pt x="464" y="13138"/>
                  <a:pt x="1021" y="14301"/>
                  <a:pt x="1633" y="15071"/>
                </a:cubicBezTo>
                <a:cubicBezTo>
                  <a:pt x="1800" y="15281"/>
                  <a:pt x="1934" y="15460"/>
                  <a:pt x="1934" y="15471"/>
                </a:cubicBezTo>
                <a:cubicBezTo>
                  <a:pt x="1934" y="15501"/>
                  <a:pt x="2403" y="15998"/>
                  <a:pt x="2604" y="16181"/>
                </a:cubicBezTo>
                <a:cubicBezTo>
                  <a:pt x="3103" y="16638"/>
                  <a:pt x="3337" y="16835"/>
                  <a:pt x="3661" y="17071"/>
                </a:cubicBezTo>
                <a:cubicBezTo>
                  <a:pt x="4061" y="17362"/>
                  <a:pt x="4680" y="17765"/>
                  <a:pt x="4728" y="17765"/>
                </a:cubicBezTo>
                <a:cubicBezTo>
                  <a:pt x="4746" y="17765"/>
                  <a:pt x="4881" y="17838"/>
                  <a:pt x="5029" y="17928"/>
                </a:cubicBezTo>
                <a:cubicBezTo>
                  <a:pt x="5177" y="18018"/>
                  <a:pt x="5312" y="18091"/>
                  <a:pt x="5330" y="18091"/>
                </a:cubicBezTo>
                <a:cubicBezTo>
                  <a:pt x="5348" y="18091"/>
                  <a:pt x="5485" y="18151"/>
                  <a:pt x="5631" y="18222"/>
                </a:cubicBezTo>
                <a:cubicBezTo>
                  <a:pt x="6279" y="18538"/>
                  <a:pt x="7391" y="18891"/>
                  <a:pt x="8289" y="19071"/>
                </a:cubicBezTo>
                <a:cubicBezTo>
                  <a:pt x="9336" y="19280"/>
                  <a:pt x="10812" y="19359"/>
                  <a:pt x="12005" y="19259"/>
                </a:cubicBezTo>
                <a:cubicBezTo>
                  <a:pt x="12560" y="19212"/>
                  <a:pt x="12577" y="19224"/>
                  <a:pt x="12636" y="19618"/>
                </a:cubicBezTo>
                <a:cubicBezTo>
                  <a:pt x="12658" y="19763"/>
                  <a:pt x="12691" y="19925"/>
                  <a:pt x="12704" y="19977"/>
                </a:cubicBezTo>
                <a:cubicBezTo>
                  <a:pt x="12716" y="20029"/>
                  <a:pt x="12788" y="20398"/>
                  <a:pt x="12869" y="20801"/>
                </a:cubicBezTo>
                <a:lnTo>
                  <a:pt x="13014" y="21536"/>
                </a:lnTo>
                <a:lnTo>
                  <a:pt x="20252" y="21536"/>
                </a:lnTo>
                <a:lnTo>
                  <a:pt x="20214" y="21430"/>
                </a:lnTo>
                <a:cubicBezTo>
                  <a:pt x="20193" y="21372"/>
                  <a:pt x="20144" y="21289"/>
                  <a:pt x="20107" y="21250"/>
                </a:cubicBezTo>
                <a:cubicBezTo>
                  <a:pt x="20016" y="21156"/>
                  <a:pt x="19078" y="19773"/>
                  <a:pt x="19078" y="19732"/>
                </a:cubicBezTo>
                <a:cubicBezTo>
                  <a:pt x="19078" y="19714"/>
                  <a:pt x="19044" y="19666"/>
                  <a:pt x="19001" y="19626"/>
                </a:cubicBezTo>
                <a:cubicBezTo>
                  <a:pt x="18958" y="19585"/>
                  <a:pt x="18840" y="19424"/>
                  <a:pt x="18739" y="19267"/>
                </a:cubicBezTo>
                <a:cubicBezTo>
                  <a:pt x="18637" y="19109"/>
                  <a:pt x="18312" y="18623"/>
                  <a:pt x="18011" y="18181"/>
                </a:cubicBezTo>
                <a:lnTo>
                  <a:pt x="17458" y="17381"/>
                </a:lnTo>
                <a:lnTo>
                  <a:pt x="17672" y="17218"/>
                </a:lnTo>
                <a:cubicBezTo>
                  <a:pt x="18124" y="16876"/>
                  <a:pt x="18564" y="16514"/>
                  <a:pt x="18787" y="16295"/>
                </a:cubicBezTo>
                <a:cubicBezTo>
                  <a:pt x="18915" y="16171"/>
                  <a:pt x="19109" y="15982"/>
                  <a:pt x="19214" y="15879"/>
                </a:cubicBezTo>
                <a:cubicBezTo>
                  <a:pt x="19936" y="15175"/>
                  <a:pt x="20868" y="13649"/>
                  <a:pt x="21135" y="12736"/>
                </a:cubicBezTo>
                <a:cubicBezTo>
                  <a:pt x="21396" y="11844"/>
                  <a:pt x="21463" y="11423"/>
                  <a:pt x="21494" y="10622"/>
                </a:cubicBezTo>
                <a:cubicBezTo>
                  <a:pt x="21544" y="9342"/>
                  <a:pt x="21361" y="8173"/>
                  <a:pt x="20970" y="7365"/>
                </a:cubicBezTo>
                <a:cubicBezTo>
                  <a:pt x="20946" y="7314"/>
                  <a:pt x="20879" y="7155"/>
                  <a:pt x="20825" y="7014"/>
                </a:cubicBezTo>
                <a:cubicBezTo>
                  <a:pt x="20659" y="6585"/>
                  <a:pt x="20096" y="5664"/>
                  <a:pt x="19825" y="5365"/>
                </a:cubicBezTo>
                <a:cubicBezTo>
                  <a:pt x="19749" y="5281"/>
                  <a:pt x="19690" y="5193"/>
                  <a:pt x="19690" y="5169"/>
                </a:cubicBezTo>
                <a:cubicBezTo>
                  <a:pt x="19690" y="5105"/>
                  <a:pt x="18896" y="4294"/>
                  <a:pt x="18477" y="3929"/>
                </a:cubicBezTo>
                <a:cubicBezTo>
                  <a:pt x="18108" y="3607"/>
                  <a:pt x="17572" y="3211"/>
                  <a:pt x="17148" y="2949"/>
                </a:cubicBezTo>
                <a:cubicBezTo>
                  <a:pt x="17023" y="2872"/>
                  <a:pt x="16842" y="2757"/>
                  <a:pt x="16750" y="2696"/>
                </a:cubicBezTo>
                <a:lnTo>
                  <a:pt x="16585" y="2582"/>
                </a:lnTo>
                <a:lnTo>
                  <a:pt x="16701" y="2484"/>
                </a:lnTo>
                <a:cubicBezTo>
                  <a:pt x="16762" y="2430"/>
                  <a:pt x="16809" y="2374"/>
                  <a:pt x="16808" y="2361"/>
                </a:cubicBezTo>
                <a:cubicBezTo>
                  <a:pt x="16807" y="2348"/>
                  <a:pt x="16817" y="2282"/>
                  <a:pt x="16837" y="2214"/>
                </a:cubicBezTo>
                <a:cubicBezTo>
                  <a:pt x="16895" y="2021"/>
                  <a:pt x="16785" y="1896"/>
                  <a:pt x="16556" y="1896"/>
                </a:cubicBezTo>
                <a:cubicBezTo>
                  <a:pt x="16331" y="1896"/>
                  <a:pt x="16182" y="1953"/>
                  <a:pt x="15974" y="2116"/>
                </a:cubicBezTo>
                <a:lnTo>
                  <a:pt x="15828" y="2239"/>
                </a:lnTo>
                <a:lnTo>
                  <a:pt x="15401" y="2059"/>
                </a:lnTo>
                <a:cubicBezTo>
                  <a:pt x="15054" y="1919"/>
                  <a:pt x="14555" y="1760"/>
                  <a:pt x="14188" y="1667"/>
                </a:cubicBezTo>
                <a:cubicBezTo>
                  <a:pt x="14158" y="1660"/>
                  <a:pt x="14053" y="1628"/>
                  <a:pt x="13955" y="1594"/>
                </a:cubicBezTo>
                <a:cubicBezTo>
                  <a:pt x="13858" y="1560"/>
                  <a:pt x="13732" y="1529"/>
                  <a:pt x="13684" y="1529"/>
                </a:cubicBezTo>
                <a:cubicBezTo>
                  <a:pt x="13635" y="1529"/>
                  <a:pt x="13561" y="1511"/>
                  <a:pt x="13509" y="1488"/>
                </a:cubicBezTo>
                <a:cubicBezTo>
                  <a:pt x="13354" y="1418"/>
                  <a:pt x="12118" y="1236"/>
                  <a:pt x="11656" y="1218"/>
                </a:cubicBezTo>
                <a:cubicBezTo>
                  <a:pt x="11419" y="1209"/>
                  <a:pt x="11203" y="1194"/>
                  <a:pt x="11171" y="1178"/>
                </a:cubicBezTo>
                <a:cubicBezTo>
                  <a:pt x="11133" y="1158"/>
                  <a:pt x="11117" y="1009"/>
                  <a:pt x="11142" y="761"/>
                </a:cubicBezTo>
                <a:cubicBezTo>
                  <a:pt x="11187" y="309"/>
                  <a:pt x="11104" y="58"/>
                  <a:pt x="10880" y="10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53" name="Снимок экрана 2024-07-31 в 11.58.01.png" descr="Снимок экрана 2024-07-31 в 11.58.0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40976" y="3379840"/>
            <a:ext cx="11702048" cy="9726378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Задание 8. «Сочиняем стишата»…"/>
          <p:cNvSpPr txBox="1"/>
          <p:nvPr/>
        </p:nvSpPr>
        <p:spPr>
          <a:xfrm>
            <a:off x="2012456" y="968259"/>
            <a:ext cx="20359087" cy="16467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lvl2pPr>
          </a:lstStyle>
          <a:p>
            <a:pPr/>
            <a:r>
              <a:t>Задание 8. «Сочиняем стишата»</a:t>
            </a:r>
          </a:p>
          <a:p>
            <a:pPr lvl="1"/>
            <a:r>
              <a:t>Закончите фразу одним словом, следуя заданной рифме и ритму. </a:t>
            </a:r>
          </a:p>
        </p:txBody>
      </p:sp>
      <p:pic>
        <p:nvPicPr>
          <p:cNvPr id="256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86" t="4569" r="9940" b="0"/>
          <a:stretch>
            <a:fillRect/>
          </a:stretch>
        </p:blipFill>
        <p:spPr>
          <a:xfrm>
            <a:off x="6180385" y="582675"/>
            <a:ext cx="879551" cy="1046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3" h="21536" fill="norm" stroke="1" extrusionOk="0">
                <a:moveTo>
                  <a:pt x="10880" y="10"/>
                </a:moveTo>
                <a:cubicBezTo>
                  <a:pt x="10528" y="-64"/>
                  <a:pt x="10360" y="251"/>
                  <a:pt x="10443" y="818"/>
                </a:cubicBezTo>
                <a:cubicBezTo>
                  <a:pt x="10471" y="1006"/>
                  <a:pt x="10477" y="1166"/>
                  <a:pt x="10463" y="1178"/>
                </a:cubicBezTo>
                <a:cubicBezTo>
                  <a:pt x="10448" y="1190"/>
                  <a:pt x="10292" y="1202"/>
                  <a:pt x="10113" y="1202"/>
                </a:cubicBezTo>
                <a:cubicBezTo>
                  <a:pt x="9229" y="1202"/>
                  <a:pt x="7361" y="1564"/>
                  <a:pt x="6552" y="1896"/>
                </a:cubicBezTo>
                <a:cubicBezTo>
                  <a:pt x="6401" y="1958"/>
                  <a:pt x="6295" y="1937"/>
                  <a:pt x="6077" y="1798"/>
                </a:cubicBezTo>
                <a:cubicBezTo>
                  <a:pt x="5565" y="1472"/>
                  <a:pt x="5204" y="1491"/>
                  <a:pt x="5204" y="1839"/>
                </a:cubicBezTo>
                <a:cubicBezTo>
                  <a:pt x="5204" y="1942"/>
                  <a:pt x="5255" y="2040"/>
                  <a:pt x="5369" y="2149"/>
                </a:cubicBezTo>
                <a:lnTo>
                  <a:pt x="5534" y="2312"/>
                </a:lnTo>
                <a:lnTo>
                  <a:pt x="5272" y="2443"/>
                </a:lnTo>
                <a:cubicBezTo>
                  <a:pt x="4814" y="2666"/>
                  <a:pt x="4383" y="2926"/>
                  <a:pt x="4350" y="2998"/>
                </a:cubicBezTo>
                <a:cubicBezTo>
                  <a:pt x="4333" y="3036"/>
                  <a:pt x="4294" y="3063"/>
                  <a:pt x="4263" y="3063"/>
                </a:cubicBezTo>
                <a:cubicBezTo>
                  <a:pt x="4078" y="3063"/>
                  <a:pt x="2940" y="3952"/>
                  <a:pt x="2410" y="4508"/>
                </a:cubicBezTo>
                <a:cubicBezTo>
                  <a:pt x="1961" y="4978"/>
                  <a:pt x="1536" y="5510"/>
                  <a:pt x="1236" y="5994"/>
                </a:cubicBezTo>
                <a:cubicBezTo>
                  <a:pt x="953" y="6448"/>
                  <a:pt x="614" y="7137"/>
                  <a:pt x="615" y="7243"/>
                </a:cubicBezTo>
                <a:cubicBezTo>
                  <a:pt x="615" y="7276"/>
                  <a:pt x="579" y="7349"/>
                  <a:pt x="537" y="7406"/>
                </a:cubicBezTo>
                <a:cubicBezTo>
                  <a:pt x="430" y="7550"/>
                  <a:pt x="133" y="8628"/>
                  <a:pt x="52" y="9177"/>
                </a:cubicBezTo>
                <a:cubicBezTo>
                  <a:pt x="-56" y="9909"/>
                  <a:pt x="11" y="11327"/>
                  <a:pt x="188" y="12034"/>
                </a:cubicBezTo>
                <a:cubicBezTo>
                  <a:pt x="464" y="13138"/>
                  <a:pt x="1021" y="14301"/>
                  <a:pt x="1633" y="15071"/>
                </a:cubicBezTo>
                <a:cubicBezTo>
                  <a:pt x="1800" y="15281"/>
                  <a:pt x="1934" y="15460"/>
                  <a:pt x="1934" y="15471"/>
                </a:cubicBezTo>
                <a:cubicBezTo>
                  <a:pt x="1934" y="15501"/>
                  <a:pt x="2403" y="15998"/>
                  <a:pt x="2604" y="16181"/>
                </a:cubicBezTo>
                <a:cubicBezTo>
                  <a:pt x="3103" y="16638"/>
                  <a:pt x="3337" y="16835"/>
                  <a:pt x="3661" y="17071"/>
                </a:cubicBezTo>
                <a:cubicBezTo>
                  <a:pt x="4061" y="17362"/>
                  <a:pt x="4680" y="17765"/>
                  <a:pt x="4728" y="17765"/>
                </a:cubicBezTo>
                <a:cubicBezTo>
                  <a:pt x="4746" y="17765"/>
                  <a:pt x="4881" y="17838"/>
                  <a:pt x="5029" y="17928"/>
                </a:cubicBezTo>
                <a:cubicBezTo>
                  <a:pt x="5177" y="18018"/>
                  <a:pt x="5312" y="18091"/>
                  <a:pt x="5330" y="18091"/>
                </a:cubicBezTo>
                <a:cubicBezTo>
                  <a:pt x="5348" y="18091"/>
                  <a:pt x="5485" y="18151"/>
                  <a:pt x="5631" y="18222"/>
                </a:cubicBezTo>
                <a:cubicBezTo>
                  <a:pt x="6279" y="18538"/>
                  <a:pt x="7391" y="18891"/>
                  <a:pt x="8289" y="19071"/>
                </a:cubicBezTo>
                <a:cubicBezTo>
                  <a:pt x="9336" y="19280"/>
                  <a:pt x="10812" y="19359"/>
                  <a:pt x="12005" y="19259"/>
                </a:cubicBezTo>
                <a:cubicBezTo>
                  <a:pt x="12560" y="19212"/>
                  <a:pt x="12577" y="19224"/>
                  <a:pt x="12636" y="19618"/>
                </a:cubicBezTo>
                <a:cubicBezTo>
                  <a:pt x="12658" y="19763"/>
                  <a:pt x="12691" y="19925"/>
                  <a:pt x="12704" y="19977"/>
                </a:cubicBezTo>
                <a:cubicBezTo>
                  <a:pt x="12716" y="20029"/>
                  <a:pt x="12788" y="20398"/>
                  <a:pt x="12869" y="20801"/>
                </a:cubicBezTo>
                <a:lnTo>
                  <a:pt x="13014" y="21536"/>
                </a:lnTo>
                <a:lnTo>
                  <a:pt x="20252" y="21536"/>
                </a:lnTo>
                <a:lnTo>
                  <a:pt x="20214" y="21430"/>
                </a:lnTo>
                <a:cubicBezTo>
                  <a:pt x="20193" y="21372"/>
                  <a:pt x="20144" y="21289"/>
                  <a:pt x="20107" y="21250"/>
                </a:cubicBezTo>
                <a:cubicBezTo>
                  <a:pt x="20016" y="21156"/>
                  <a:pt x="19078" y="19773"/>
                  <a:pt x="19078" y="19732"/>
                </a:cubicBezTo>
                <a:cubicBezTo>
                  <a:pt x="19078" y="19714"/>
                  <a:pt x="19044" y="19666"/>
                  <a:pt x="19001" y="19626"/>
                </a:cubicBezTo>
                <a:cubicBezTo>
                  <a:pt x="18958" y="19585"/>
                  <a:pt x="18840" y="19424"/>
                  <a:pt x="18739" y="19267"/>
                </a:cubicBezTo>
                <a:cubicBezTo>
                  <a:pt x="18637" y="19109"/>
                  <a:pt x="18312" y="18623"/>
                  <a:pt x="18011" y="18181"/>
                </a:cubicBezTo>
                <a:lnTo>
                  <a:pt x="17458" y="17381"/>
                </a:lnTo>
                <a:lnTo>
                  <a:pt x="17672" y="17218"/>
                </a:lnTo>
                <a:cubicBezTo>
                  <a:pt x="18124" y="16876"/>
                  <a:pt x="18564" y="16514"/>
                  <a:pt x="18787" y="16295"/>
                </a:cubicBezTo>
                <a:cubicBezTo>
                  <a:pt x="18915" y="16171"/>
                  <a:pt x="19109" y="15982"/>
                  <a:pt x="19214" y="15879"/>
                </a:cubicBezTo>
                <a:cubicBezTo>
                  <a:pt x="19936" y="15175"/>
                  <a:pt x="20868" y="13649"/>
                  <a:pt x="21135" y="12736"/>
                </a:cubicBezTo>
                <a:cubicBezTo>
                  <a:pt x="21396" y="11844"/>
                  <a:pt x="21463" y="11423"/>
                  <a:pt x="21494" y="10622"/>
                </a:cubicBezTo>
                <a:cubicBezTo>
                  <a:pt x="21544" y="9342"/>
                  <a:pt x="21361" y="8173"/>
                  <a:pt x="20970" y="7365"/>
                </a:cubicBezTo>
                <a:cubicBezTo>
                  <a:pt x="20946" y="7314"/>
                  <a:pt x="20879" y="7155"/>
                  <a:pt x="20825" y="7014"/>
                </a:cubicBezTo>
                <a:cubicBezTo>
                  <a:pt x="20659" y="6585"/>
                  <a:pt x="20096" y="5664"/>
                  <a:pt x="19825" y="5365"/>
                </a:cubicBezTo>
                <a:cubicBezTo>
                  <a:pt x="19749" y="5281"/>
                  <a:pt x="19690" y="5193"/>
                  <a:pt x="19690" y="5169"/>
                </a:cubicBezTo>
                <a:cubicBezTo>
                  <a:pt x="19690" y="5105"/>
                  <a:pt x="18896" y="4294"/>
                  <a:pt x="18477" y="3929"/>
                </a:cubicBezTo>
                <a:cubicBezTo>
                  <a:pt x="18108" y="3607"/>
                  <a:pt x="17572" y="3211"/>
                  <a:pt x="17148" y="2949"/>
                </a:cubicBezTo>
                <a:cubicBezTo>
                  <a:pt x="17023" y="2872"/>
                  <a:pt x="16842" y="2757"/>
                  <a:pt x="16750" y="2696"/>
                </a:cubicBezTo>
                <a:lnTo>
                  <a:pt x="16585" y="2582"/>
                </a:lnTo>
                <a:lnTo>
                  <a:pt x="16701" y="2484"/>
                </a:lnTo>
                <a:cubicBezTo>
                  <a:pt x="16762" y="2430"/>
                  <a:pt x="16809" y="2374"/>
                  <a:pt x="16808" y="2361"/>
                </a:cubicBezTo>
                <a:cubicBezTo>
                  <a:pt x="16807" y="2348"/>
                  <a:pt x="16817" y="2282"/>
                  <a:pt x="16837" y="2214"/>
                </a:cubicBezTo>
                <a:cubicBezTo>
                  <a:pt x="16895" y="2021"/>
                  <a:pt x="16785" y="1896"/>
                  <a:pt x="16556" y="1896"/>
                </a:cubicBezTo>
                <a:cubicBezTo>
                  <a:pt x="16331" y="1896"/>
                  <a:pt x="16182" y="1953"/>
                  <a:pt x="15974" y="2116"/>
                </a:cubicBezTo>
                <a:lnTo>
                  <a:pt x="15828" y="2239"/>
                </a:lnTo>
                <a:lnTo>
                  <a:pt x="15401" y="2059"/>
                </a:lnTo>
                <a:cubicBezTo>
                  <a:pt x="15054" y="1919"/>
                  <a:pt x="14555" y="1760"/>
                  <a:pt x="14188" y="1667"/>
                </a:cubicBezTo>
                <a:cubicBezTo>
                  <a:pt x="14158" y="1660"/>
                  <a:pt x="14053" y="1628"/>
                  <a:pt x="13955" y="1594"/>
                </a:cubicBezTo>
                <a:cubicBezTo>
                  <a:pt x="13858" y="1560"/>
                  <a:pt x="13732" y="1529"/>
                  <a:pt x="13684" y="1529"/>
                </a:cubicBezTo>
                <a:cubicBezTo>
                  <a:pt x="13635" y="1529"/>
                  <a:pt x="13561" y="1511"/>
                  <a:pt x="13509" y="1488"/>
                </a:cubicBezTo>
                <a:cubicBezTo>
                  <a:pt x="13354" y="1418"/>
                  <a:pt x="12118" y="1236"/>
                  <a:pt x="11656" y="1218"/>
                </a:cubicBezTo>
                <a:cubicBezTo>
                  <a:pt x="11419" y="1209"/>
                  <a:pt x="11203" y="1194"/>
                  <a:pt x="11171" y="1178"/>
                </a:cubicBezTo>
                <a:cubicBezTo>
                  <a:pt x="11133" y="1158"/>
                  <a:pt x="11117" y="1009"/>
                  <a:pt x="11142" y="761"/>
                </a:cubicBezTo>
                <a:cubicBezTo>
                  <a:pt x="11187" y="309"/>
                  <a:pt x="11104" y="58"/>
                  <a:pt x="10880" y="10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57" name="Снимок экрана 2024-07-31 в 12.04.34.png" descr="Снимок экрана 2024-07-31 в 12.04.34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064376" y="3105335"/>
            <a:ext cx="16255248" cy="9961648"/>
          </a:xfrm>
          <a:prstGeom prst="rect">
            <a:avLst/>
          </a:prstGeom>
          <a:ln w="3175">
            <a:miter lim="400000"/>
          </a:ln>
        </p:spPr>
      </p:pic>
      <p:sp>
        <p:nvSpPr>
          <p:cNvPr id="258" name="собираюсь"/>
          <p:cNvSpPr txBox="1"/>
          <p:nvPr/>
        </p:nvSpPr>
        <p:spPr>
          <a:xfrm>
            <a:off x="13938618" y="3075513"/>
            <a:ext cx="3625398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собираюсь </a:t>
            </a:r>
          </a:p>
        </p:txBody>
      </p:sp>
      <p:sp>
        <p:nvSpPr>
          <p:cNvPr id="259" name="грядки"/>
          <p:cNvSpPr txBox="1"/>
          <p:nvPr/>
        </p:nvSpPr>
        <p:spPr>
          <a:xfrm>
            <a:off x="15330931" y="3976422"/>
            <a:ext cx="2505343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грядки </a:t>
            </a:r>
          </a:p>
        </p:txBody>
      </p:sp>
      <p:sp>
        <p:nvSpPr>
          <p:cNvPr id="260" name="поливай"/>
          <p:cNvSpPr txBox="1"/>
          <p:nvPr/>
        </p:nvSpPr>
        <p:spPr>
          <a:xfrm>
            <a:off x="14498646" y="4877331"/>
            <a:ext cx="2754661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поливай</a:t>
            </a:r>
          </a:p>
        </p:txBody>
      </p:sp>
      <p:sp>
        <p:nvSpPr>
          <p:cNvPr id="261" name="урожай"/>
          <p:cNvSpPr txBox="1"/>
          <p:nvPr/>
        </p:nvSpPr>
        <p:spPr>
          <a:xfrm>
            <a:off x="14498646" y="5778240"/>
            <a:ext cx="2416666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урожай</a:t>
            </a:r>
          </a:p>
        </p:txBody>
      </p:sp>
      <p:sp>
        <p:nvSpPr>
          <p:cNvPr id="262" name="купаться"/>
          <p:cNvSpPr txBox="1"/>
          <p:nvPr/>
        </p:nvSpPr>
        <p:spPr>
          <a:xfrm>
            <a:off x="15399555" y="6679149"/>
            <a:ext cx="2964757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купаться</a:t>
            </a:r>
          </a:p>
        </p:txBody>
      </p:sp>
      <p:sp>
        <p:nvSpPr>
          <p:cNvPr id="263" name="ловить"/>
          <p:cNvSpPr txBox="1"/>
          <p:nvPr/>
        </p:nvSpPr>
        <p:spPr>
          <a:xfrm>
            <a:off x="14723578" y="7491157"/>
            <a:ext cx="2304797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ловить</a:t>
            </a:r>
          </a:p>
        </p:txBody>
      </p:sp>
      <p:sp>
        <p:nvSpPr>
          <p:cNvPr id="264" name="уху"/>
          <p:cNvSpPr txBox="1"/>
          <p:nvPr/>
        </p:nvSpPr>
        <p:spPr>
          <a:xfrm>
            <a:off x="15320952" y="8308554"/>
            <a:ext cx="1110048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уху</a:t>
            </a:r>
          </a:p>
        </p:txBody>
      </p:sp>
      <p:sp>
        <p:nvSpPr>
          <p:cNvPr id="265" name="пойду"/>
          <p:cNvSpPr txBox="1"/>
          <p:nvPr/>
        </p:nvSpPr>
        <p:spPr>
          <a:xfrm>
            <a:off x="15320952" y="9204075"/>
            <a:ext cx="1945656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пойду</a:t>
            </a:r>
          </a:p>
        </p:txBody>
      </p:sp>
      <p:sp>
        <p:nvSpPr>
          <p:cNvPr id="266" name="земляника"/>
          <p:cNvSpPr txBox="1"/>
          <p:nvPr/>
        </p:nvSpPr>
        <p:spPr>
          <a:xfrm>
            <a:off x="14140358" y="10104984"/>
            <a:ext cx="3471237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земляника</a:t>
            </a:r>
          </a:p>
        </p:txBody>
      </p:sp>
      <p:sp>
        <p:nvSpPr>
          <p:cNvPr id="267" name="загорать"/>
          <p:cNvSpPr txBox="1"/>
          <p:nvPr/>
        </p:nvSpPr>
        <p:spPr>
          <a:xfrm>
            <a:off x="14140358" y="10916993"/>
            <a:ext cx="2800022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загорать</a:t>
            </a:r>
          </a:p>
        </p:txBody>
      </p:sp>
      <p:sp>
        <p:nvSpPr>
          <p:cNvPr id="268" name="хорошо"/>
          <p:cNvSpPr txBox="1"/>
          <p:nvPr/>
        </p:nvSpPr>
        <p:spPr>
          <a:xfrm>
            <a:off x="14140358" y="11729002"/>
            <a:ext cx="2437471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хорошо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nodeType="click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0" grpId="3"/>
      <p:bldP build="whole" bldLvl="1" animBg="1" rev="0" advAuto="0" spid="264" grpId="7"/>
      <p:bldP build="whole" bldLvl="1" animBg="1" rev="0" advAuto="0" spid="266" grpId="9"/>
      <p:bldP build="whole" bldLvl="1" animBg="1" rev="0" advAuto="0" spid="261" grpId="4"/>
      <p:bldP build="whole" bldLvl="1" animBg="1" rev="0" advAuto="0" spid="259" grpId="2"/>
      <p:bldP build="whole" bldLvl="1" animBg="1" rev="0" advAuto="0" spid="263" grpId="6"/>
      <p:bldP build="whole" bldLvl="1" animBg="1" rev="0" advAuto="0" spid="258" grpId="1"/>
      <p:bldP build="whole" bldLvl="1" animBg="1" rev="0" advAuto="0" spid="265" grpId="8"/>
      <p:bldP build="whole" bldLvl="1" animBg="1" rev="0" advAuto="0" spid="268" grpId="11"/>
      <p:bldP build="whole" bldLvl="1" animBg="1" rev="0" advAuto="0" spid="267" grpId="10"/>
      <p:bldP build="whole" bldLvl="1" animBg="1" rev="0" advAuto="0" spid="262" grpId="5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Рефлексия:"/>
          <p:cNvSpPr txBox="1"/>
          <p:nvPr/>
        </p:nvSpPr>
        <p:spPr>
          <a:xfrm>
            <a:off x="8152022" y="3419221"/>
            <a:ext cx="9782618" cy="99363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6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Рефлексия: </a:t>
            </a:r>
          </a:p>
        </p:txBody>
      </p:sp>
      <p:sp>
        <p:nvSpPr>
          <p:cNvPr id="271" name="На занятии мне понравилось …….…"/>
          <p:cNvSpPr txBox="1"/>
          <p:nvPr/>
        </p:nvSpPr>
        <p:spPr>
          <a:xfrm>
            <a:off x="3326682" y="5408683"/>
            <a:ext cx="19433297" cy="289863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 b="1" sz="6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На занятии мне </a:t>
            </a:r>
            <a:r>
              <a:rPr>
                <a:solidFill>
                  <a:srgbClr val="66AB0A"/>
                </a:solidFill>
              </a:rPr>
              <a:t>понравилось</a:t>
            </a:r>
            <a:r>
              <a:t> …….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b="1" sz="6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На занятии мне </a:t>
            </a:r>
            <a:r>
              <a:rPr>
                <a:solidFill>
                  <a:srgbClr val="E2DE0B"/>
                </a:solidFill>
              </a:rPr>
              <a:t>запомнилось</a:t>
            </a:r>
            <a:r>
              <a:t> …….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 b="1" sz="6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На занятии мне </a:t>
            </a:r>
            <a:r>
              <a:rPr>
                <a:solidFill>
                  <a:srgbClr val="D60E00"/>
                </a:solidFill>
              </a:rPr>
              <a:t>было сложно</a:t>
            </a:r>
            <a:r>
              <a:t> ……..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IMG_5196.jpg" descr="IMG_5196.jpg"/>
          <p:cNvPicPr>
            <a:picLocks noChangeAspect="1"/>
          </p:cNvPicPr>
          <p:nvPr/>
        </p:nvPicPr>
        <p:blipFill>
          <a:blip r:embed="rId3">
            <a:extLst/>
          </a:blip>
          <a:srcRect l="0" t="7624" r="0" b="0"/>
          <a:stretch>
            <a:fillRect/>
          </a:stretch>
        </p:blipFill>
        <p:spPr>
          <a:xfrm>
            <a:off x="2360612" y="1549400"/>
            <a:ext cx="19662778" cy="10617067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Цель:…"/>
          <p:cNvSpPr txBox="1"/>
          <p:nvPr/>
        </p:nvSpPr>
        <p:spPr>
          <a:xfrm>
            <a:off x="966324" y="3206892"/>
            <a:ext cx="22451350" cy="229274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Цель:</a:t>
            </a:r>
          </a:p>
          <a:p>
            <a:pPr marL="1444904" indent="-1444904" algn="just">
              <a:spcBef>
                <a:spcPts val="0"/>
              </a:spcBef>
              <a:buSzPct val="150000"/>
              <a:buChar char="-"/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развивать внимание, мышление, воображение, ориентацию в пространстве, зрительную память, чувство рифмы.</a:t>
            </a:r>
          </a:p>
        </p:txBody>
      </p:sp>
      <p:sp>
        <p:nvSpPr>
          <p:cNvPr id="179" name="Оборудование:…"/>
          <p:cNvSpPr txBox="1"/>
          <p:nvPr/>
        </p:nvSpPr>
        <p:spPr>
          <a:xfrm>
            <a:off x="966324" y="7204046"/>
            <a:ext cx="22451352" cy="15696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Оборудование: </a:t>
            </a:r>
          </a:p>
          <a:p>
            <a:pPr marL="1444904" indent="-1444904" algn="just">
              <a:spcBef>
                <a:spcPts val="0"/>
              </a:spcBef>
              <a:buSzPct val="150000"/>
              <a:buChar char="-"/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цветные карандаши.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Скоро лето, каникулы. Кто-то из вас проведёт их дома, во дворе, кто-то проведёт лето на даче. Дача - это и место отдыха, и, как правило, место активного физического труда. Поговорим даче.…"/>
          <p:cNvSpPr txBox="1"/>
          <p:nvPr/>
        </p:nvSpPr>
        <p:spPr>
          <a:xfrm>
            <a:off x="268234" y="1477146"/>
            <a:ext cx="24002335" cy="40470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Скоро лето, каникулы. Кто-то из вас проведёт их дома, во дворе, кто-то проведёт лето на даче. Дача - это и место отдыха, и, как правило, место активного физического труда. Поговорим даче.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Дачники используют на своих участках различные сельскохозяйственные орудия труда. </a:t>
            </a:r>
          </a:p>
        </p:txBody>
      </p:sp>
      <p:pic>
        <p:nvPicPr>
          <p:cNvPr id="182" name="Снимок экрана 2024-07-31 в 10.47.30.png" descr="Снимок экрана 2024-07-31 в 10.47.30.png"/>
          <p:cNvPicPr>
            <a:picLocks noChangeAspect="1"/>
          </p:cNvPicPr>
          <p:nvPr/>
        </p:nvPicPr>
        <p:blipFill>
          <a:blip r:embed="rId3">
            <a:extLst/>
          </a:blip>
          <a:srcRect l="0" t="4403" r="0" b="0"/>
          <a:stretch>
            <a:fillRect/>
          </a:stretch>
        </p:blipFill>
        <p:spPr>
          <a:xfrm>
            <a:off x="3810027" y="5818626"/>
            <a:ext cx="16763946" cy="7179510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Задание 1. «Отгадай загадки»…"/>
          <p:cNvSpPr txBox="1"/>
          <p:nvPr/>
        </p:nvSpPr>
        <p:spPr>
          <a:xfrm>
            <a:off x="1451451" y="653846"/>
            <a:ext cx="21481098" cy="16467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Задание 1. «Отгадай загадки»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Соедините загадку с рисунком-отгадкой. </a:t>
            </a:r>
          </a:p>
        </p:txBody>
      </p:sp>
      <p:pic>
        <p:nvPicPr>
          <p:cNvPr id="185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89" t="4568" r="9942" b="16"/>
          <a:stretch>
            <a:fillRect/>
          </a:stretch>
        </p:blipFill>
        <p:spPr>
          <a:xfrm>
            <a:off x="6453420" y="281693"/>
            <a:ext cx="897778" cy="10685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1" h="21536" fill="norm" stroke="1" extrusionOk="0">
                <a:moveTo>
                  <a:pt x="10877" y="10"/>
                </a:moveTo>
                <a:cubicBezTo>
                  <a:pt x="10524" y="-64"/>
                  <a:pt x="10357" y="251"/>
                  <a:pt x="10439" y="818"/>
                </a:cubicBezTo>
                <a:cubicBezTo>
                  <a:pt x="10467" y="1006"/>
                  <a:pt x="10473" y="1166"/>
                  <a:pt x="10458" y="1178"/>
                </a:cubicBezTo>
                <a:cubicBezTo>
                  <a:pt x="10444" y="1190"/>
                  <a:pt x="10286" y="1202"/>
                  <a:pt x="10107" y="1202"/>
                </a:cubicBezTo>
                <a:cubicBezTo>
                  <a:pt x="9222" y="1202"/>
                  <a:pt x="7360" y="1566"/>
                  <a:pt x="6552" y="1898"/>
                </a:cubicBezTo>
                <a:cubicBezTo>
                  <a:pt x="6400" y="1961"/>
                  <a:pt x="6295" y="1941"/>
                  <a:pt x="6077" y="1802"/>
                </a:cubicBezTo>
                <a:cubicBezTo>
                  <a:pt x="5565" y="1476"/>
                  <a:pt x="5202" y="1494"/>
                  <a:pt x="5202" y="1842"/>
                </a:cubicBezTo>
                <a:cubicBezTo>
                  <a:pt x="5202" y="1945"/>
                  <a:pt x="5259" y="2045"/>
                  <a:pt x="5373" y="2154"/>
                </a:cubicBezTo>
                <a:lnTo>
                  <a:pt x="5535" y="2314"/>
                </a:lnTo>
                <a:lnTo>
                  <a:pt x="5269" y="2442"/>
                </a:lnTo>
                <a:cubicBezTo>
                  <a:pt x="4811" y="2665"/>
                  <a:pt x="4380" y="2922"/>
                  <a:pt x="4347" y="2994"/>
                </a:cubicBezTo>
                <a:cubicBezTo>
                  <a:pt x="4330" y="3032"/>
                  <a:pt x="4293" y="3066"/>
                  <a:pt x="4261" y="3066"/>
                </a:cubicBezTo>
                <a:cubicBezTo>
                  <a:pt x="4076" y="3066"/>
                  <a:pt x="2938" y="3950"/>
                  <a:pt x="2408" y="4506"/>
                </a:cubicBezTo>
                <a:cubicBezTo>
                  <a:pt x="1960" y="4976"/>
                  <a:pt x="1539" y="5510"/>
                  <a:pt x="1239" y="5994"/>
                </a:cubicBezTo>
                <a:cubicBezTo>
                  <a:pt x="957" y="6448"/>
                  <a:pt x="611" y="7135"/>
                  <a:pt x="612" y="7242"/>
                </a:cubicBezTo>
                <a:cubicBezTo>
                  <a:pt x="612" y="7274"/>
                  <a:pt x="578" y="7345"/>
                  <a:pt x="536" y="7402"/>
                </a:cubicBezTo>
                <a:cubicBezTo>
                  <a:pt x="429" y="7546"/>
                  <a:pt x="132" y="8628"/>
                  <a:pt x="51" y="9177"/>
                </a:cubicBezTo>
                <a:cubicBezTo>
                  <a:pt x="-57" y="9910"/>
                  <a:pt x="16" y="11325"/>
                  <a:pt x="193" y="12033"/>
                </a:cubicBezTo>
                <a:cubicBezTo>
                  <a:pt x="470" y="13137"/>
                  <a:pt x="1026" y="14303"/>
                  <a:pt x="1638" y="15073"/>
                </a:cubicBezTo>
                <a:cubicBezTo>
                  <a:pt x="1805" y="15282"/>
                  <a:pt x="1942" y="15470"/>
                  <a:pt x="1942" y="15481"/>
                </a:cubicBezTo>
                <a:cubicBezTo>
                  <a:pt x="1942" y="15511"/>
                  <a:pt x="2407" y="16001"/>
                  <a:pt x="2608" y="16185"/>
                </a:cubicBezTo>
                <a:cubicBezTo>
                  <a:pt x="3107" y="16642"/>
                  <a:pt x="3329" y="16837"/>
                  <a:pt x="3653" y="17072"/>
                </a:cubicBezTo>
                <a:cubicBezTo>
                  <a:pt x="4053" y="17364"/>
                  <a:pt x="4679" y="17768"/>
                  <a:pt x="4727" y="17768"/>
                </a:cubicBezTo>
                <a:cubicBezTo>
                  <a:pt x="4745" y="17768"/>
                  <a:pt x="4883" y="17847"/>
                  <a:pt x="5031" y="17936"/>
                </a:cubicBezTo>
                <a:cubicBezTo>
                  <a:pt x="5179" y="18026"/>
                  <a:pt x="5308" y="18096"/>
                  <a:pt x="5326" y="18096"/>
                </a:cubicBezTo>
                <a:cubicBezTo>
                  <a:pt x="5344" y="18096"/>
                  <a:pt x="5484" y="18153"/>
                  <a:pt x="5630" y="18224"/>
                </a:cubicBezTo>
                <a:cubicBezTo>
                  <a:pt x="6279" y="18541"/>
                  <a:pt x="7394" y="18901"/>
                  <a:pt x="8291" y="19080"/>
                </a:cubicBezTo>
                <a:cubicBezTo>
                  <a:pt x="9338" y="19290"/>
                  <a:pt x="10805" y="19364"/>
                  <a:pt x="11998" y="19264"/>
                </a:cubicBezTo>
                <a:cubicBezTo>
                  <a:pt x="12553" y="19218"/>
                  <a:pt x="12576" y="19222"/>
                  <a:pt x="12635" y="19616"/>
                </a:cubicBezTo>
                <a:cubicBezTo>
                  <a:pt x="12657" y="19761"/>
                  <a:pt x="12689" y="19924"/>
                  <a:pt x="12702" y="19976"/>
                </a:cubicBezTo>
                <a:cubicBezTo>
                  <a:pt x="12714" y="20028"/>
                  <a:pt x="12792" y="20405"/>
                  <a:pt x="12873" y="20808"/>
                </a:cubicBezTo>
                <a:lnTo>
                  <a:pt x="13015" y="21536"/>
                </a:lnTo>
                <a:lnTo>
                  <a:pt x="20248" y="21536"/>
                </a:lnTo>
                <a:lnTo>
                  <a:pt x="20210" y="21432"/>
                </a:lnTo>
                <a:cubicBezTo>
                  <a:pt x="20189" y="21374"/>
                  <a:pt x="20143" y="21302"/>
                  <a:pt x="20106" y="21264"/>
                </a:cubicBezTo>
                <a:cubicBezTo>
                  <a:pt x="20014" y="21170"/>
                  <a:pt x="19079" y="19785"/>
                  <a:pt x="19079" y="19744"/>
                </a:cubicBezTo>
                <a:cubicBezTo>
                  <a:pt x="19079" y="19726"/>
                  <a:pt x="19046" y="19673"/>
                  <a:pt x="19003" y="19632"/>
                </a:cubicBezTo>
                <a:cubicBezTo>
                  <a:pt x="18960" y="19592"/>
                  <a:pt x="18838" y="19430"/>
                  <a:pt x="18737" y="19272"/>
                </a:cubicBezTo>
                <a:cubicBezTo>
                  <a:pt x="18636" y="19115"/>
                  <a:pt x="18306" y="18626"/>
                  <a:pt x="18005" y="18184"/>
                </a:cubicBezTo>
                <a:lnTo>
                  <a:pt x="17463" y="17384"/>
                </a:lnTo>
                <a:lnTo>
                  <a:pt x="17672" y="17216"/>
                </a:lnTo>
                <a:cubicBezTo>
                  <a:pt x="18125" y="16874"/>
                  <a:pt x="18561" y="16515"/>
                  <a:pt x="18784" y="16297"/>
                </a:cubicBezTo>
                <a:cubicBezTo>
                  <a:pt x="18912" y="16172"/>
                  <a:pt x="19107" y="15983"/>
                  <a:pt x="19212" y="15881"/>
                </a:cubicBezTo>
                <a:cubicBezTo>
                  <a:pt x="19934" y="15176"/>
                  <a:pt x="20865" y="13658"/>
                  <a:pt x="21132" y="12745"/>
                </a:cubicBezTo>
                <a:cubicBezTo>
                  <a:pt x="21393" y="11853"/>
                  <a:pt x="21462" y="11427"/>
                  <a:pt x="21493" y="10625"/>
                </a:cubicBezTo>
                <a:cubicBezTo>
                  <a:pt x="21543" y="9345"/>
                  <a:pt x="21351" y="8178"/>
                  <a:pt x="20961" y="7370"/>
                </a:cubicBezTo>
                <a:cubicBezTo>
                  <a:pt x="20936" y="7318"/>
                  <a:pt x="20873" y="7158"/>
                  <a:pt x="20818" y="7018"/>
                </a:cubicBezTo>
                <a:cubicBezTo>
                  <a:pt x="20652" y="6589"/>
                  <a:pt x="20101" y="5661"/>
                  <a:pt x="19830" y="5362"/>
                </a:cubicBezTo>
                <a:cubicBezTo>
                  <a:pt x="19754" y="5278"/>
                  <a:pt x="19687" y="5193"/>
                  <a:pt x="19687" y="5170"/>
                </a:cubicBezTo>
                <a:cubicBezTo>
                  <a:pt x="19687" y="5106"/>
                  <a:pt x="18899" y="4295"/>
                  <a:pt x="18480" y="3930"/>
                </a:cubicBezTo>
                <a:cubicBezTo>
                  <a:pt x="18112" y="3608"/>
                  <a:pt x="17574" y="3208"/>
                  <a:pt x="17150" y="2946"/>
                </a:cubicBezTo>
                <a:cubicBezTo>
                  <a:pt x="17025" y="2869"/>
                  <a:pt x="16842" y="2759"/>
                  <a:pt x="16750" y="2698"/>
                </a:cubicBezTo>
                <a:lnTo>
                  <a:pt x="16589" y="2586"/>
                </a:lnTo>
                <a:lnTo>
                  <a:pt x="16693" y="2490"/>
                </a:lnTo>
                <a:cubicBezTo>
                  <a:pt x="16754" y="2436"/>
                  <a:pt x="16808" y="2375"/>
                  <a:pt x="16808" y="2362"/>
                </a:cubicBezTo>
                <a:cubicBezTo>
                  <a:pt x="16807" y="2349"/>
                  <a:pt x="16816" y="2286"/>
                  <a:pt x="16836" y="2218"/>
                </a:cubicBezTo>
                <a:cubicBezTo>
                  <a:pt x="16894" y="2024"/>
                  <a:pt x="16790" y="1898"/>
                  <a:pt x="16560" y="1898"/>
                </a:cubicBezTo>
                <a:cubicBezTo>
                  <a:pt x="16335" y="1898"/>
                  <a:pt x="16179" y="1959"/>
                  <a:pt x="15971" y="2122"/>
                </a:cubicBezTo>
                <a:lnTo>
                  <a:pt x="15829" y="2234"/>
                </a:lnTo>
                <a:lnTo>
                  <a:pt x="15401" y="2066"/>
                </a:lnTo>
                <a:cubicBezTo>
                  <a:pt x="15054" y="1926"/>
                  <a:pt x="14551" y="1759"/>
                  <a:pt x="14184" y="1666"/>
                </a:cubicBezTo>
                <a:cubicBezTo>
                  <a:pt x="14154" y="1659"/>
                  <a:pt x="14054" y="1629"/>
                  <a:pt x="13956" y="1594"/>
                </a:cubicBezTo>
                <a:cubicBezTo>
                  <a:pt x="13858" y="1560"/>
                  <a:pt x="13739" y="1530"/>
                  <a:pt x="13690" y="1530"/>
                </a:cubicBezTo>
                <a:cubicBezTo>
                  <a:pt x="13641" y="1530"/>
                  <a:pt x="13552" y="1506"/>
                  <a:pt x="13500" y="1482"/>
                </a:cubicBezTo>
                <a:cubicBezTo>
                  <a:pt x="13344" y="1412"/>
                  <a:pt x="12118" y="1244"/>
                  <a:pt x="11656" y="1226"/>
                </a:cubicBezTo>
                <a:cubicBezTo>
                  <a:pt x="11419" y="1217"/>
                  <a:pt x="11193" y="1195"/>
                  <a:pt x="11162" y="1178"/>
                </a:cubicBezTo>
                <a:cubicBezTo>
                  <a:pt x="11124" y="1159"/>
                  <a:pt x="11118" y="1010"/>
                  <a:pt x="11143" y="762"/>
                </a:cubicBezTo>
                <a:cubicBezTo>
                  <a:pt x="11188" y="309"/>
                  <a:pt x="11100" y="58"/>
                  <a:pt x="10877" y="10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186" name="Снимок экрана 2024-07-31 в 10.50.40.png" descr="Снимок экрана 2024-07-31 в 10.50.40.png"/>
          <p:cNvPicPr>
            <a:picLocks noChangeAspect="1"/>
          </p:cNvPicPr>
          <p:nvPr/>
        </p:nvPicPr>
        <p:blipFill>
          <a:blip r:embed="rId4">
            <a:extLst/>
          </a:blip>
          <a:srcRect l="0" t="1814" r="0" b="0"/>
          <a:stretch>
            <a:fillRect/>
          </a:stretch>
        </p:blipFill>
        <p:spPr>
          <a:xfrm>
            <a:off x="4751189" y="2719998"/>
            <a:ext cx="14881604" cy="10301648"/>
          </a:xfrm>
          <a:prstGeom prst="rect">
            <a:avLst/>
          </a:prstGeom>
          <a:ln w="3175">
            <a:miter lim="400000"/>
          </a:ln>
        </p:spPr>
      </p:pic>
      <p:pic>
        <p:nvPicPr>
          <p:cNvPr id="187" name="Линия Линия" descr="Линия Линия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4892533">
            <a:off x="9639547" y="6964796"/>
            <a:ext cx="6966065" cy="127001"/>
          </a:xfrm>
          <a:prstGeom prst="rect">
            <a:avLst/>
          </a:prstGeom>
        </p:spPr>
      </p:pic>
      <p:pic>
        <p:nvPicPr>
          <p:cNvPr id="189" name="Линия Линия" descr="Линия Линия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1762151">
            <a:off x="9964563" y="5907173"/>
            <a:ext cx="6316033" cy="127001"/>
          </a:xfrm>
          <a:prstGeom prst="rect">
            <a:avLst/>
          </a:prstGeom>
        </p:spPr>
      </p:pic>
      <p:pic>
        <p:nvPicPr>
          <p:cNvPr id="191" name="Линия Линия" descr="Линия Линия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14117446">
            <a:off x="11277317" y="6964796"/>
            <a:ext cx="1829365" cy="127001"/>
          </a:xfrm>
          <a:prstGeom prst="rect">
            <a:avLst/>
          </a:prstGeom>
        </p:spPr>
      </p:pic>
      <p:pic>
        <p:nvPicPr>
          <p:cNvPr id="193" name="Линия Линия" descr="Линия Линия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11329635">
            <a:off x="9528567" y="8389936"/>
            <a:ext cx="8791354" cy="127001"/>
          </a:xfrm>
          <a:prstGeom prst="rect">
            <a:avLst/>
          </a:prstGeom>
        </p:spPr>
      </p:pic>
      <p:pic>
        <p:nvPicPr>
          <p:cNvPr id="195" name="Линия Линия" descr="Линия Линия"/>
          <p:cNvPicPr>
            <a:picLocks noChangeAspect="0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 rot="11703328">
            <a:off x="11534777" y="10295549"/>
            <a:ext cx="5168507" cy="127001"/>
          </a:xfrm>
          <a:prstGeom prst="rect">
            <a:avLst/>
          </a:prstGeom>
        </p:spPr>
      </p:pic>
      <p:pic>
        <p:nvPicPr>
          <p:cNvPr id="197" name="Линия Линия" descr="Линия Линия"/>
          <p:cNvPicPr>
            <a:picLocks noChangeAspect="0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 rot="7483949">
            <a:off x="10216472" y="7885095"/>
            <a:ext cx="7805117" cy="127001"/>
          </a:xfrm>
          <a:prstGeom prst="rect">
            <a:avLst/>
          </a:prstGeom>
        </p:spPr>
      </p:pic>
      <p:pic>
        <p:nvPicPr>
          <p:cNvPr id="199" name="Линия Линия" descr="Линия Линия"/>
          <p:cNvPicPr>
            <a:picLocks noChangeAspect="0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rot="5539790">
            <a:off x="10288337" y="9034605"/>
            <a:ext cx="7271813" cy="12700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7" grpId="6"/>
      <p:bldP build="whole" bldLvl="1" animBg="1" rev="0" advAuto="0" spid="187" grpId="1"/>
      <p:bldP build="whole" bldLvl="1" animBg="1" rev="0" advAuto="0" spid="189" grpId="2"/>
      <p:bldP build="whole" bldLvl="1" animBg="1" rev="0" advAuto="0" spid="195" grpId="5"/>
      <p:bldP build="whole" bldLvl="1" animBg="1" rev="0" advAuto="0" spid="199" grpId="7"/>
      <p:bldP build="whole" bldLvl="1" animBg="1" rev="0" advAuto="0" spid="193" grpId="4"/>
      <p:bldP build="whole" bldLvl="1" animBg="1" rev="0" advAuto="0" spid="191" grpId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Задание 2. «Задачи про дачу»"/>
          <p:cNvSpPr txBox="1"/>
          <p:nvPr/>
        </p:nvSpPr>
        <p:spPr>
          <a:xfrm>
            <a:off x="8182728" y="520289"/>
            <a:ext cx="8018544" cy="71232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4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Задание 2. «Задачи про дачу»</a:t>
            </a:r>
          </a:p>
        </p:txBody>
      </p:sp>
      <p:pic>
        <p:nvPicPr>
          <p:cNvPr id="203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6" t="4571" r="9925" b="12"/>
          <a:stretch>
            <a:fillRect/>
          </a:stretch>
        </p:blipFill>
        <p:spPr>
          <a:xfrm>
            <a:off x="7484512" y="137577"/>
            <a:ext cx="827816" cy="9851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3" h="21536" fill="norm" stroke="1" extrusionOk="0">
                <a:moveTo>
                  <a:pt x="10877" y="10"/>
                </a:moveTo>
                <a:cubicBezTo>
                  <a:pt x="10525" y="-64"/>
                  <a:pt x="10351" y="250"/>
                  <a:pt x="10434" y="817"/>
                </a:cubicBezTo>
                <a:cubicBezTo>
                  <a:pt x="10461" y="1005"/>
                  <a:pt x="10469" y="1170"/>
                  <a:pt x="10454" y="1182"/>
                </a:cubicBezTo>
                <a:cubicBezTo>
                  <a:pt x="10440" y="1194"/>
                  <a:pt x="10283" y="1199"/>
                  <a:pt x="10104" y="1199"/>
                </a:cubicBezTo>
                <a:cubicBezTo>
                  <a:pt x="9220" y="1199"/>
                  <a:pt x="7366" y="1569"/>
                  <a:pt x="6558" y="1902"/>
                </a:cubicBezTo>
                <a:cubicBezTo>
                  <a:pt x="6406" y="1964"/>
                  <a:pt x="6291" y="1937"/>
                  <a:pt x="6073" y="1798"/>
                </a:cubicBezTo>
                <a:cubicBezTo>
                  <a:pt x="5561" y="1471"/>
                  <a:pt x="5197" y="1493"/>
                  <a:pt x="5197" y="1841"/>
                </a:cubicBezTo>
                <a:cubicBezTo>
                  <a:pt x="5197" y="1944"/>
                  <a:pt x="5248" y="2044"/>
                  <a:pt x="5362" y="2153"/>
                </a:cubicBezTo>
                <a:lnTo>
                  <a:pt x="5537" y="2310"/>
                </a:lnTo>
                <a:lnTo>
                  <a:pt x="5269" y="2440"/>
                </a:lnTo>
                <a:cubicBezTo>
                  <a:pt x="4811" y="2662"/>
                  <a:pt x="4384" y="2923"/>
                  <a:pt x="4352" y="2995"/>
                </a:cubicBezTo>
                <a:cubicBezTo>
                  <a:pt x="4334" y="3033"/>
                  <a:pt x="4290" y="3064"/>
                  <a:pt x="4259" y="3064"/>
                </a:cubicBezTo>
                <a:cubicBezTo>
                  <a:pt x="4074" y="3064"/>
                  <a:pt x="2933" y="3948"/>
                  <a:pt x="2403" y="4505"/>
                </a:cubicBezTo>
                <a:cubicBezTo>
                  <a:pt x="1955" y="4975"/>
                  <a:pt x="1539" y="5513"/>
                  <a:pt x="1238" y="5997"/>
                </a:cubicBezTo>
                <a:cubicBezTo>
                  <a:pt x="956" y="6451"/>
                  <a:pt x="609" y="7131"/>
                  <a:pt x="609" y="7238"/>
                </a:cubicBezTo>
                <a:cubicBezTo>
                  <a:pt x="610" y="7271"/>
                  <a:pt x="579" y="7346"/>
                  <a:pt x="537" y="7402"/>
                </a:cubicBezTo>
                <a:cubicBezTo>
                  <a:pt x="431" y="7546"/>
                  <a:pt x="134" y="8623"/>
                  <a:pt x="53" y="9172"/>
                </a:cubicBezTo>
                <a:cubicBezTo>
                  <a:pt x="-55" y="9905"/>
                  <a:pt x="10" y="11328"/>
                  <a:pt x="187" y="12036"/>
                </a:cubicBezTo>
                <a:cubicBezTo>
                  <a:pt x="463" y="13140"/>
                  <a:pt x="1018" y="14302"/>
                  <a:pt x="1630" y="15072"/>
                </a:cubicBezTo>
                <a:cubicBezTo>
                  <a:pt x="1797" y="15282"/>
                  <a:pt x="1939" y="15469"/>
                  <a:pt x="1939" y="15480"/>
                </a:cubicBezTo>
                <a:cubicBezTo>
                  <a:pt x="1939" y="15510"/>
                  <a:pt x="2399" y="15999"/>
                  <a:pt x="2599" y="16183"/>
                </a:cubicBezTo>
                <a:cubicBezTo>
                  <a:pt x="3098" y="16640"/>
                  <a:pt x="3327" y="16841"/>
                  <a:pt x="3651" y="17076"/>
                </a:cubicBezTo>
                <a:cubicBezTo>
                  <a:pt x="4050" y="17368"/>
                  <a:pt x="4675" y="17771"/>
                  <a:pt x="4723" y="17771"/>
                </a:cubicBezTo>
                <a:cubicBezTo>
                  <a:pt x="4740" y="17771"/>
                  <a:pt x="4874" y="17846"/>
                  <a:pt x="5022" y="17935"/>
                </a:cubicBezTo>
                <a:cubicBezTo>
                  <a:pt x="5170" y="18025"/>
                  <a:pt x="5313" y="18092"/>
                  <a:pt x="5331" y="18092"/>
                </a:cubicBezTo>
                <a:cubicBezTo>
                  <a:pt x="5349" y="18092"/>
                  <a:pt x="5474" y="18151"/>
                  <a:pt x="5620" y="18222"/>
                </a:cubicBezTo>
                <a:cubicBezTo>
                  <a:pt x="6268" y="18538"/>
                  <a:pt x="7392" y="18901"/>
                  <a:pt x="8290" y="19081"/>
                </a:cubicBezTo>
                <a:cubicBezTo>
                  <a:pt x="9336" y="19290"/>
                  <a:pt x="10808" y="19363"/>
                  <a:pt x="12001" y="19263"/>
                </a:cubicBezTo>
                <a:cubicBezTo>
                  <a:pt x="12556" y="19216"/>
                  <a:pt x="12581" y="19225"/>
                  <a:pt x="12640" y="19619"/>
                </a:cubicBezTo>
                <a:cubicBezTo>
                  <a:pt x="12662" y="19764"/>
                  <a:pt x="12689" y="19922"/>
                  <a:pt x="12702" y="19974"/>
                </a:cubicBezTo>
                <a:cubicBezTo>
                  <a:pt x="12714" y="20026"/>
                  <a:pt x="12786" y="20404"/>
                  <a:pt x="12867" y="20807"/>
                </a:cubicBezTo>
                <a:lnTo>
                  <a:pt x="13011" y="21536"/>
                </a:lnTo>
                <a:lnTo>
                  <a:pt x="20248" y="21536"/>
                </a:lnTo>
                <a:lnTo>
                  <a:pt x="20207" y="21432"/>
                </a:lnTo>
                <a:cubicBezTo>
                  <a:pt x="20186" y="21374"/>
                  <a:pt x="20141" y="21297"/>
                  <a:pt x="20104" y="21258"/>
                </a:cubicBezTo>
                <a:cubicBezTo>
                  <a:pt x="20012" y="21164"/>
                  <a:pt x="19073" y="19781"/>
                  <a:pt x="19073" y="19740"/>
                </a:cubicBezTo>
                <a:cubicBezTo>
                  <a:pt x="19073" y="19722"/>
                  <a:pt x="19044" y="19676"/>
                  <a:pt x="19001" y="19636"/>
                </a:cubicBezTo>
                <a:cubicBezTo>
                  <a:pt x="18957" y="19596"/>
                  <a:pt x="18834" y="19429"/>
                  <a:pt x="18733" y="19272"/>
                </a:cubicBezTo>
                <a:cubicBezTo>
                  <a:pt x="18631" y="19114"/>
                  <a:pt x="18302" y="18629"/>
                  <a:pt x="18001" y="18187"/>
                </a:cubicBezTo>
                <a:lnTo>
                  <a:pt x="17454" y="17380"/>
                </a:lnTo>
                <a:lnTo>
                  <a:pt x="17671" y="17215"/>
                </a:lnTo>
                <a:cubicBezTo>
                  <a:pt x="18124" y="16873"/>
                  <a:pt x="18561" y="16514"/>
                  <a:pt x="18784" y="16296"/>
                </a:cubicBezTo>
                <a:cubicBezTo>
                  <a:pt x="18912" y="16171"/>
                  <a:pt x="19101" y="15991"/>
                  <a:pt x="19207" y="15888"/>
                </a:cubicBezTo>
                <a:cubicBezTo>
                  <a:pt x="19929" y="15183"/>
                  <a:pt x="20857" y="13660"/>
                  <a:pt x="21124" y="12747"/>
                </a:cubicBezTo>
                <a:cubicBezTo>
                  <a:pt x="21385" y="11855"/>
                  <a:pt x="21464" y="11423"/>
                  <a:pt x="21495" y="10621"/>
                </a:cubicBezTo>
                <a:cubicBezTo>
                  <a:pt x="21545" y="9341"/>
                  <a:pt x="21350" y="8176"/>
                  <a:pt x="20959" y="7368"/>
                </a:cubicBezTo>
                <a:cubicBezTo>
                  <a:pt x="20935" y="7317"/>
                  <a:pt x="20869" y="7162"/>
                  <a:pt x="20815" y="7021"/>
                </a:cubicBezTo>
                <a:cubicBezTo>
                  <a:pt x="20649" y="6592"/>
                  <a:pt x="20096" y="5662"/>
                  <a:pt x="19825" y="5364"/>
                </a:cubicBezTo>
                <a:cubicBezTo>
                  <a:pt x="19749" y="5280"/>
                  <a:pt x="19681" y="5187"/>
                  <a:pt x="19681" y="5164"/>
                </a:cubicBezTo>
                <a:cubicBezTo>
                  <a:pt x="19681" y="5100"/>
                  <a:pt x="18894" y="4298"/>
                  <a:pt x="18475" y="3932"/>
                </a:cubicBezTo>
                <a:cubicBezTo>
                  <a:pt x="18106" y="3610"/>
                  <a:pt x="17569" y="3205"/>
                  <a:pt x="17145" y="2943"/>
                </a:cubicBezTo>
                <a:cubicBezTo>
                  <a:pt x="17021" y="2866"/>
                  <a:pt x="16845" y="2761"/>
                  <a:pt x="16753" y="2700"/>
                </a:cubicBezTo>
                <a:lnTo>
                  <a:pt x="16588" y="2587"/>
                </a:lnTo>
                <a:lnTo>
                  <a:pt x="16691" y="2483"/>
                </a:lnTo>
                <a:cubicBezTo>
                  <a:pt x="16752" y="2429"/>
                  <a:pt x="16805" y="2374"/>
                  <a:pt x="16805" y="2362"/>
                </a:cubicBezTo>
                <a:cubicBezTo>
                  <a:pt x="16804" y="2349"/>
                  <a:pt x="16815" y="2282"/>
                  <a:pt x="16836" y="2214"/>
                </a:cubicBezTo>
                <a:cubicBezTo>
                  <a:pt x="16893" y="2020"/>
                  <a:pt x="16787" y="1902"/>
                  <a:pt x="16557" y="1902"/>
                </a:cubicBezTo>
                <a:cubicBezTo>
                  <a:pt x="16332" y="1902"/>
                  <a:pt x="16178" y="1956"/>
                  <a:pt x="15970" y="2119"/>
                </a:cubicBezTo>
                <a:lnTo>
                  <a:pt x="15825" y="2231"/>
                </a:lnTo>
                <a:lnTo>
                  <a:pt x="15392" y="2067"/>
                </a:lnTo>
                <a:cubicBezTo>
                  <a:pt x="15045" y="1926"/>
                  <a:pt x="14553" y="1760"/>
                  <a:pt x="14186" y="1668"/>
                </a:cubicBezTo>
                <a:cubicBezTo>
                  <a:pt x="14156" y="1660"/>
                  <a:pt x="14047" y="1624"/>
                  <a:pt x="13949" y="1589"/>
                </a:cubicBezTo>
                <a:cubicBezTo>
                  <a:pt x="13851" y="1555"/>
                  <a:pt x="13730" y="1529"/>
                  <a:pt x="13681" y="1529"/>
                </a:cubicBezTo>
                <a:cubicBezTo>
                  <a:pt x="13633" y="1529"/>
                  <a:pt x="13558" y="1509"/>
                  <a:pt x="13506" y="1485"/>
                </a:cubicBezTo>
                <a:cubicBezTo>
                  <a:pt x="13350" y="1415"/>
                  <a:pt x="12112" y="1243"/>
                  <a:pt x="11650" y="1225"/>
                </a:cubicBezTo>
                <a:cubicBezTo>
                  <a:pt x="11413" y="1216"/>
                  <a:pt x="11198" y="1189"/>
                  <a:pt x="11166" y="1173"/>
                </a:cubicBezTo>
                <a:cubicBezTo>
                  <a:pt x="11128" y="1153"/>
                  <a:pt x="11121" y="1013"/>
                  <a:pt x="11145" y="765"/>
                </a:cubicBezTo>
                <a:cubicBezTo>
                  <a:pt x="11190" y="312"/>
                  <a:pt x="11101" y="58"/>
                  <a:pt x="10877" y="10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04" name="Снимок экрана 2024-07-31 в 11.05.10.png" descr="Снимок экрана 2024-07-31 в 11.05.1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70426" y="1727488"/>
            <a:ext cx="18643148" cy="11253837"/>
          </a:xfrm>
          <a:prstGeom prst="rect">
            <a:avLst/>
          </a:prstGeom>
          <a:ln w="3175">
            <a:miter lim="400000"/>
          </a:ln>
        </p:spPr>
      </p:pic>
      <p:sp>
        <p:nvSpPr>
          <p:cNvPr id="205" name="8"/>
          <p:cNvSpPr txBox="1"/>
          <p:nvPr/>
        </p:nvSpPr>
        <p:spPr>
          <a:xfrm>
            <a:off x="12004675" y="4607400"/>
            <a:ext cx="374651" cy="7123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AB552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8</a:t>
            </a:r>
          </a:p>
        </p:txBody>
      </p:sp>
      <p:sp>
        <p:nvSpPr>
          <p:cNvPr id="206" name="6"/>
          <p:cNvSpPr txBox="1"/>
          <p:nvPr/>
        </p:nvSpPr>
        <p:spPr>
          <a:xfrm>
            <a:off x="6500764" y="7883230"/>
            <a:ext cx="25224703" cy="7123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AB552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6</a:t>
            </a:r>
          </a:p>
        </p:txBody>
      </p:sp>
      <p:sp>
        <p:nvSpPr>
          <p:cNvPr id="207" name="7"/>
          <p:cNvSpPr txBox="1"/>
          <p:nvPr/>
        </p:nvSpPr>
        <p:spPr>
          <a:xfrm>
            <a:off x="4825903" y="11627036"/>
            <a:ext cx="827816" cy="71232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spcBef>
                <a:spcPts val="0"/>
              </a:spcBef>
              <a:defRPr b="1" sz="4500">
                <a:solidFill>
                  <a:srgbClr val="AB552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7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6" grpId="2"/>
      <p:bldP build="whole" bldLvl="1" animBg="1" rev="0" advAuto="0" spid="207" grpId="3"/>
      <p:bldP build="whole" bldLvl="1" animBg="1" rev="0" advAuto="0" spid="20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Задание 3. «Замени одну букву».…"/>
          <p:cNvSpPr txBox="1"/>
          <p:nvPr/>
        </p:nvSpPr>
        <p:spPr>
          <a:xfrm>
            <a:off x="2350224" y="517611"/>
            <a:ext cx="19616695" cy="24468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Задание 3. «Замени одну букву».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В каждом слове замените всего лишь одну букву - прочтёте название растений. </a:t>
            </a:r>
          </a:p>
        </p:txBody>
      </p:sp>
      <p:pic>
        <p:nvPicPr>
          <p:cNvPr id="210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8" t="4595" r="9933" b="12"/>
          <a:stretch>
            <a:fillRect/>
          </a:stretch>
        </p:blipFill>
        <p:spPr>
          <a:xfrm>
            <a:off x="5914171" y="216109"/>
            <a:ext cx="998131" cy="11876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2" h="21537" fill="norm" stroke="1" extrusionOk="0">
                <a:moveTo>
                  <a:pt x="10876" y="11"/>
                </a:moveTo>
                <a:cubicBezTo>
                  <a:pt x="10523" y="-63"/>
                  <a:pt x="10357" y="243"/>
                  <a:pt x="10440" y="810"/>
                </a:cubicBezTo>
                <a:cubicBezTo>
                  <a:pt x="10467" y="998"/>
                  <a:pt x="10471" y="1165"/>
                  <a:pt x="10457" y="1177"/>
                </a:cubicBezTo>
                <a:cubicBezTo>
                  <a:pt x="10442" y="1189"/>
                  <a:pt x="10285" y="1199"/>
                  <a:pt x="10106" y="1199"/>
                </a:cubicBezTo>
                <a:cubicBezTo>
                  <a:pt x="9222" y="1199"/>
                  <a:pt x="7358" y="1564"/>
                  <a:pt x="6550" y="1897"/>
                </a:cubicBezTo>
                <a:cubicBezTo>
                  <a:pt x="6398" y="1959"/>
                  <a:pt x="6298" y="1935"/>
                  <a:pt x="6079" y="1796"/>
                </a:cubicBezTo>
                <a:cubicBezTo>
                  <a:pt x="5567" y="1470"/>
                  <a:pt x="5199" y="1484"/>
                  <a:pt x="5199" y="1832"/>
                </a:cubicBezTo>
                <a:cubicBezTo>
                  <a:pt x="5199" y="1935"/>
                  <a:pt x="5256" y="2039"/>
                  <a:pt x="5370" y="2149"/>
                </a:cubicBezTo>
                <a:lnTo>
                  <a:pt x="5532" y="2307"/>
                </a:lnTo>
                <a:lnTo>
                  <a:pt x="5267" y="2437"/>
                </a:lnTo>
                <a:cubicBezTo>
                  <a:pt x="4809" y="2660"/>
                  <a:pt x="4385" y="2919"/>
                  <a:pt x="4352" y="2991"/>
                </a:cubicBezTo>
                <a:cubicBezTo>
                  <a:pt x="4335" y="3029"/>
                  <a:pt x="4290" y="3063"/>
                  <a:pt x="4258" y="3063"/>
                </a:cubicBezTo>
                <a:cubicBezTo>
                  <a:pt x="4073" y="3063"/>
                  <a:pt x="2933" y="3946"/>
                  <a:pt x="2403" y="4502"/>
                </a:cubicBezTo>
                <a:cubicBezTo>
                  <a:pt x="1955" y="4972"/>
                  <a:pt x="1532" y="5508"/>
                  <a:pt x="1232" y="5992"/>
                </a:cubicBezTo>
                <a:cubicBezTo>
                  <a:pt x="949" y="6446"/>
                  <a:pt x="607" y="7131"/>
                  <a:pt x="608" y="7237"/>
                </a:cubicBezTo>
                <a:cubicBezTo>
                  <a:pt x="608" y="7270"/>
                  <a:pt x="573" y="7346"/>
                  <a:pt x="531" y="7403"/>
                </a:cubicBezTo>
                <a:cubicBezTo>
                  <a:pt x="424" y="7546"/>
                  <a:pt x="133" y="8623"/>
                  <a:pt x="52" y="9173"/>
                </a:cubicBezTo>
                <a:cubicBezTo>
                  <a:pt x="-56" y="9905"/>
                  <a:pt x="11" y="11322"/>
                  <a:pt x="189" y="12030"/>
                </a:cubicBezTo>
                <a:cubicBezTo>
                  <a:pt x="465" y="13134"/>
                  <a:pt x="1021" y="14304"/>
                  <a:pt x="1634" y="15074"/>
                </a:cubicBezTo>
                <a:cubicBezTo>
                  <a:pt x="1800" y="15284"/>
                  <a:pt x="1933" y="15466"/>
                  <a:pt x="1933" y="15477"/>
                </a:cubicBezTo>
                <a:cubicBezTo>
                  <a:pt x="1933" y="15507"/>
                  <a:pt x="2399" y="16006"/>
                  <a:pt x="2600" y="16190"/>
                </a:cubicBezTo>
                <a:cubicBezTo>
                  <a:pt x="3099" y="16647"/>
                  <a:pt x="3327" y="16839"/>
                  <a:pt x="3651" y="17075"/>
                </a:cubicBezTo>
                <a:cubicBezTo>
                  <a:pt x="4051" y="17366"/>
                  <a:pt x="4672" y="17766"/>
                  <a:pt x="4720" y="17766"/>
                </a:cubicBezTo>
                <a:cubicBezTo>
                  <a:pt x="4737" y="17766"/>
                  <a:pt x="4880" y="17842"/>
                  <a:pt x="5028" y="17931"/>
                </a:cubicBezTo>
                <a:cubicBezTo>
                  <a:pt x="5176" y="18021"/>
                  <a:pt x="5309" y="18097"/>
                  <a:pt x="5327" y="18097"/>
                </a:cubicBezTo>
                <a:cubicBezTo>
                  <a:pt x="5345" y="18097"/>
                  <a:pt x="5480" y="18155"/>
                  <a:pt x="5626" y="18226"/>
                </a:cubicBezTo>
                <a:cubicBezTo>
                  <a:pt x="6275" y="18543"/>
                  <a:pt x="7387" y="18903"/>
                  <a:pt x="8285" y="19083"/>
                </a:cubicBezTo>
                <a:cubicBezTo>
                  <a:pt x="9332" y="19292"/>
                  <a:pt x="10811" y="19363"/>
                  <a:pt x="12004" y="19263"/>
                </a:cubicBezTo>
                <a:cubicBezTo>
                  <a:pt x="12559" y="19216"/>
                  <a:pt x="12578" y="19229"/>
                  <a:pt x="12637" y="19623"/>
                </a:cubicBezTo>
                <a:cubicBezTo>
                  <a:pt x="12658" y="19768"/>
                  <a:pt x="12684" y="19923"/>
                  <a:pt x="12697" y="19975"/>
                </a:cubicBezTo>
                <a:cubicBezTo>
                  <a:pt x="12709" y="20027"/>
                  <a:pt x="12787" y="20407"/>
                  <a:pt x="12868" y="20810"/>
                </a:cubicBezTo>
                <a:lnTo>
                  <a:pt x="13013" y="21537"/>
                </a:lnTo>
                <a:lnTo>
                  <a:pt x="20246" y="21537"/>
                </a:lnTo>
                <a:lnTo>
                  <a:pt x="20212" y="21436"/>
                </a:lnTo>
                <a:cubicBezTo>
                  <a:pt x="20191" y="21379"/>
                  <a:pt x="20138" y="21302"/>
                  <a:pt x="20101" y="21264"/>
                </a:cubicBezTo>
                <a:cubicBezTo>
                  <a:pt x="20009" y="21169"/>
                  <a:pt x="19075" y="19779"/>
                  <a:pt x="19075" y="19738"/>
                </a:cubicBezTo>
                <a:cubicBezTo>
                  <a:pt x="19075" y="19720"/>
                  <a:pt x="19041" y="19677"/>
                  <a:pt x="18998" y="19637"/>
                </a:cubicBezTo>
                <a:cubicBezTo>
                  <a:pt x="18955" y="19597"/>
                  <a:pt x="18843" y="19435"/>
                  <a:pt x="18741" y="19277"/>
                </a:cubicBezTo>
                <a:cubicBezTo>
                  <a:pt x="18640" y="19120"/>
                  <a:pt x="18307" y="18625"/>
                  <a:pt x="18006" y="18183"/>
                </a:cubicBezTo>
                <a:lnTo>
                  <a:pt x="17459" y="17384"/>
                </a:lnTo>
                <a:lnTo>
                  <a:pt x="17673" y="17219"/>
                </a:lnTo>
                <a:cubicBezTo>
                  <a:pt x="18125" y="16877"/>
                  <a:pt x="18561" y="16516"/>
                  <a:pt x="18784" y="16298"/>
                </a:cubicBezTo>
                <a:cubicBezTo>
                  <a:pt x="18912" y="16173"/>
                  <a:pt x="19106" y="15983"/>
                  <a:pt x="19212" y="15880"/>
                </a:cubicBezTo>
                <a:cubicBezTo>
                  <a:pt x="19934" y="15176"/>
                  <a:pt x="20860" y="13656"/>
                  <a:pt x="21127" y="12743"/>
                </a:cubicBezTo>
                <a:cubicBezTo>
                  <a:pt x="21388" y="11850"/>
                  <a:pt x="21463" y="11421"/>
                  <a:pt x="21494" y="10619"/>
                </a:cubicBezTo>
                <a:cubicBezTo>
                  <a:pt x="21544" y="9339"/>
                  <a:pt x="21355" y="8175"/>
                  <a:pt x="20964" y="7367"/>
                </a:cubicBezTo>
                <a:cubicBezTo>
                  <a:pt x="20940" y="7315"/>
                  <a:pt x="20873" y="7155"/>
                  <a:pt x="20819" y="7014"/>
                </a:cubicBezTo>
                <a:cubicBezTo>
                  <a:pt x="20653" y="6585"/>
                  <a:pt x="20098" y="5657"/>
                  <a:pt x="19827" y="5359"/>
                </a:cubicBezTo>
                <a:cubicBezTo>
                  <a:pt x="19751" y="5275"/>
                  <a:pt x="19690" y="5188"/>
                  <a:pt x="19690" y="5164"/>
                </a:cubicBezTo>
                <a:cubicBezTo>
                  <a:pt x="19690" y="5100"/>
                  <a:pt x="18895" y="4292"/>
                  <a:pt x="18476" y="3926"/>
                </a:cubicBezTo>
                <a:cubicBezTo>
                  <a:pt x="18108" y="3605"/>
                  <a:pt x="17567" y="3203"/>
                  <a:pt x="17143" y="2940"/>
                </a:cubicBezTo>
                <a:cubicBezTo>
                  <a:pt x="17018" y="2864"/>
                  <a:pt x="16841" y="2757"/>
                  <a:pt x="16749" y="2696"/>
                </a:cubicBezTo>
                <a:lnTo>
                  <a:pt x="16587" y="2581"/>
                </a:lnTo>
                <a:lnTo>
                  <a:pt x="16698" y="2480"/>
                </a:lnTo>
                <a:cubicBezTo>
                  <a:pt x="16758" y="2426"/>
                  <a:pt x="16801" y="2370"/>
                  <a:pt x="16801" y="2358"/>
                </a:cubicBezTo>
                <a:cubicBezTo>
                  <a:pt x="16800" y="2345"/>
                  <a:pt x="16823" y="2282"/>
                  <a:pt x="16843" y="2214"/>
                </a:cubicBezTo>
                <a:cubicBezTo>
                  <a:pt x="16901" y="2020"/>
                  <a:pt x="16782" y="1897"/>
                  <a:pt x="16553" y="1897"/>
                </a:cubicBezTo>
                <a:cubicBezTo>
                  <a:pt x="16328" y="1897"/>
                  <a:pt x="16179" y="1950"/>
                  <a:pt x="15971" y="2113"/>
                </a:cubicBezTo>
                <a:lnTo>
                  <a:pt x="15826" y="2228"/>
                </a:lnTo>
                <a:lnTo>
                  <a:pt x="15398" y="2055"/>
                </a:lnTo>
                <a:cubicBezTo>
                  <a:pt x="15051" y="1915"/>
                  <a:pt x="14551" y="1752"/>
                  <a:pt x="14184" y="1659"/>
                </a:cubicBezTo>
                <a:cubicBezTo>
                  <a:pt x="14154" y="1652"/>
                  <a:pt x="14051" y="1622"/>
                  <a:pt x="13954" y="1588"/>
                </a:cubicBezTo>
                <a:cubicBezTo>
                  <a:pt x="13856" y="1553"/>
                  <a:pt x="13737" y="1523"/>
                  <a:pt x="13688" y="1523"/>
                </a:cubicBezTo>
                <a:cubicBezTo>
                  <a:pt x="13640" y="1523"/>
                  <a:pt x="13552" y="1503"/>
                  <a:pt x="13500" y="1480"/>
                </a:cubicBezTo>
                <a:cubicBezTo>
                  <a:pt x="13345" y="1409"/>
                  <a:pt x="12116" y="1238"/>
                  <a:pt x="11654" y="1220"/>
                </a:cubicBezTo>
                <a:cubicBezTo>
                  <a:pt x="11417" y="1211"/>
                  <a:pt x="11198" y="1187"/>
                  <a:pt x="11166" y="1170"/>
                </a:cubicBezTo>
                <a:cubicBezTo>
                  <a:pt x="11129" y="1151"/>
                  <a:pt x="11116" y="1008"/>
                  <a:pt x="11141" y="760"/>
                </a:cubicBezTo>
                <a:cubicBezTo>
                  <a:pt x="11186" y="307"/>
                  <a:pt x="11099" y="59"/>
                  <a:pt x="10876" y="11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11" name="Снимок экрана 2024-07-31 в 11.10.22.png" descr="Снимок экрана 2024-07-31 в 11.10.2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612611" y="3501062"/>
            <a:ext cx="19091921" cy="9416378"/>
          </a:xfrm>
          <a:prstGeom prst="rect">
            <a:avLst/>
          </a:prstGeom>
          <a:ln w="3175">
            <a:miter lim="400000"/>
          </a:ln>
        </p:spPr>
      </p:pic>
      <p:sp>
        <p:nvSpPr>
          <p:cNvPr id="212" name="слива"/>
          <p:cNvSpPr txBox="1"/>
          <p:nvPr/>
        </p:nvSpPr>
        <p:spPr>
          <a:xfrm>
            <a:off x="6930612" y="3789724"/>
            <a:ext cx="1919735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слива</a:t>
            </a:r>
          </a:p>
        </p:txBody>
      </p:sp>
      <p:sp>
        <p:nvSpPr>
          <p:cNvPr id="213" name="репа"/>
          <p:cNvSpPr txBox="1"/>
          <p:nvPr/>
        </p:nvSpPr>
        <p:spPr>
          <a:xfrm>
            <a:off x="7120925" y="4848827"/>
            <a:ext cx="1539108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репа</a:t>
            </a:r>
          </a:p>
        </p:txBody>
      </p:sp>
      <p:sp>
        <p:nvSpPr>
          <p:cNvPr id="214" name="мак"/>
          <p:cNvSpPr txBox="1"/>
          <p:nvPr/>
        </p:nvSpPr>
        <p:spPr>
          <a:xfrm>
            <a:off x="7071665" y="5907931"/>
            <a:ext cx="1311617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мак</a:t>
            </a:r>
          </a:p>
        </p:txBody>
      </p:sp>
      <p:sp>
        <p:nvSpPr>
          <p:cNvPr id="215" name="орех"/>
          <p:cNvSpPr txBox="1"/>
          <p:nvPr/>
        </p:nvSpPr>
        <p:spPr>
          <a:xfrm>
            <a:off x="7071665" y="6720730"/>
            <a:ext cx="1471917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орех</a:t>
            </a:r>
          </a:p>
        </p:txBody>
      </p:sp>
      <p:sp>
        <p:nvSpPr>
          <p:cNvPr id="216" name="малина"/>
          <p:cNvSpPr txBox="1"/>
          <p:nvPr/>
        </p:nvSpPr>
        <p:spPr>
          <a:xfrm>
            <a:off x="7268707" y="7785937"/>
            <a:ext cx="2461346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малина</a:t>
            </a:r>
          </a:p>
        </p:txBody>
      </p:sp>
      <p:sp>
        <p:nvSpPr>
          <p:cNvPr id="217" name="плющ"/>
          <p:cNvSpPr txBox="1"/>
          <p:nvPr/>
        </p:nvSpPr>
        <p:spPr>
          <a:xfrm>
            <a:off x="6887126" y="8598737"/>
            <a:ext cx="2006706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плющ</a:t>
            </a:r>
          </a:p>
        </p:txBody>
      </p:sp>
      <p:sp>
        <p:nvSpPr>
          <p:cNvPr id="218" name="лук"/>
          <p:cNvSpPr txBox="1"/>
          <p:nvPr/>
        </p:nvSpPr>
        <p:spPr>
          <a:xfrm>
            <a:off x="7111228" y="9651736"/>
            <a:ext cx="1232490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лук</a:t>
            </a:r>
          </a:p>
        </p:txBody>
      </p:sp>
      <p:sp>
        <p:nvSpPr>
          <p:cNvPr id="219" name="лилия"/>
          <p:cNvSpPr txBox="1"/>
          <p:nvPr/>
        </p:nvSpPr>
        <p:spPr>
          <a:xfrm>
            <a:off x="7052561" y="10559768"/>
            <a:ext cx="2055479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лилия</a:t>
            </a:r>
          </a:p>
        </p:txBody>
      </p:sp>
      <p:sp>
        <p:nvSpPr>
          <p:cNvPr id="220" name="горох"/>
          <p:cNvSpPr txBox="1"/>
          <p:nvPr/>
        </p:nvSpPr>
        <p:spPr>
          <a:xfrm>
            <a:off x="7176538" y="11421485"/>
            <a:ext cx="1807525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горох</a:t>
            </a:r>
          </a:p>
        </p:txBody>
      </p:sp>
      <p:grpSp>
        <p:nvGrpSpPr>
          <p:cNvPr id="224" name="Сгруппировать"/>
          <p:cNvGrpSpPr/>
          <p:nvPr/>
        </p:nvGrpSpPr>
        <p:grpSpPr>
          <a:xfrm rot="3301212">
            <a:off x="19999123" y="1777424"/>
            <a:ext cx="3336864" cy="4074596"/>
            <a:chOff x="0" y="-30200"/>
            <a:chExt cx="3336862" cy="4074595"/>
          </a:xfrm>
        </p:grpSpPr>
        <p:sp>
          <p:nvSpPr>
            <p:cNvPr id="221" name="раскрась"/>
            <p:cNvSpPr/>
            <p:nvPr/>
          </p:nvSpPr>
          <p:spPr>
            <a:xfrm rot="20302870">
              <a:off x="56174" y="483205"/>
              <a:ext cx="2952862" cy="8687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538" y="724"/>
                  </a:lnTo>
                  <a:lnTo>
                    <a:pt x="21600" y="21600"/>
                  </a:lnTo>
                  <a:lnTo>
                    <a:pt x="62" y="20876"/>
                  </a:lnTo>
                  <a:close/>
                </a:path>
              </a:pathLst>
            </a:cu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lnSpc>
                  <a:spcPct val="100000"/>
                </a:lnSpc>
                <a:spcBef>
                  <a:spcPts val="0"/>
                </a:spcBef>
                <a:defRPr b="1" sz="4100">
                  <a:solidFill>
                    <a:srgbClr val="F09A37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раскрась</a:t>
              </a:r>
            </a:p>
          </p:txBody>
        </p:sp>
        <p:pic>
          <p:nvPicPr>
            <p:cNvPr id="222" name="Линия Линия" descr="Линия Линия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4622706">
              <a:off x="847513" y="2107410"/>
              <a:ext cx="2903112" cy="880947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6" grpId="5"/>
      <p:bldP build="whole" bldLvl="1" animBg="1" rev="0" advAuto="0" spid="214" grpId="3"/>
      <p:bldP build="whole" bldLvl="1" animBg="1" rev="0" advAuto="0" spid="213" grpId="2"/>
      <p:bldP build="whole" bldLvl="1" animBg="1" rev="0" advAuto="0" spid="219" grpId="8"/>
      <p:bldP build="whole" bldLvl="1" animBg="1" rev="0" advAuto="0" spid="218" grpId="7"/>
      <p:bldP build="whole" bldLvl="1" animBg="1" rev="0" advAuto="0" spid="220" grpId="9"/>
      <p:bldP build="whole" bldLvl="1" animBg="1" rev="0" advAuto="0" spid="212" grpId="1"/>
      <p:bldP build="whole" bldLvl="1" animBg="1" rev="0" advAuto="0" spid="215" grpId="4"/>
      <p:bldP build="whole" bldLvl="1" animBg="1" rev="0" advAuto="0" spid="217" grpId="6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Задание 4. «Абракадабра»…"/>
          <p:cNvSpPr txBox="1"/>
          <p:nvPr/>
        </p:nvSpPr>
        <p:spPr>
          <a:xfrm>
            <a:off x="2758339" y="1381134"/>
            <a:ext cx="18918791" cy="24468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Задание 4. «Абракадабра»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defRPr sz="5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В каждой строке абракадабры спрятались части двух названий растений. Назовите их. </a:t>
            </a:r>
          </a:p>
        </p:txBody>
      </p:sp>
      <p:pic>
        <p:nvPicPr>
          <p:cNvPr id="227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6" t="4570" r="9943" b="0"/>
          <a:stretch>
            <a:fillRect/>
          </a:stretch>
        </p:blipFill>
        <p:spPr>
          <a:xfrm>
            <a:off x="7176541" y="1202577"/>
            <a:ext cx="852039" cy="10143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1" h="21536" fill="norm" stroke="1" extrusionOk="0">
                <a:moveTo>
                  <a:pt x="10877" y="10"/>
                </a:moveTo>
                <a:cubicBezTo>
                  <a:pt x="10525" y="-64"/>
                  <a:pt x="10354" y="252"/>
                  <a:pt x="10437" y="819"/>
                </a:cubicBezTo>
                <a:cubicBezTo>
                  <a:pt x="10464" y="1007"/>
                  <a:pt x="10471" y="1169"/>
                  <a:pt x="10457" y="1181"/>
                </a:cubicBezTo>
                <a:cubicBezTo>
                  <a:pt x="10442" y="1194"/>
                  <a:pt x="10285" y="1198"/>
                  <a:pt x="10106" y="1198"/>
                </a:cubicBezTo>
                <a:cubicBezTo>
                  <a:pt x="9222" y="1198"/>
                  <a:pt x="7359" y="1565"/>
                  <a:pt x="6551" y="1898"/>
                </a:cubicBezTo>
                <a:cubicBezTo>
                  <a:pt x="6399" y="1960"/>
                  <a:pt x="6298" y="1936"/>
                  <a:pt x="6080" y="1796"/>
                </a:cubicBezTo>
                <a:cubicBezTo>
                  <a:pt x="5568" y="1470"/>
                  <a:pt x="5199" y="1490"/>
                  <a:pt x="5199" y="1839"/>
                </a:cubicBezTo>
                <a:cubicBezTo>
                  <a:pt x="5199" y="1942"/>
                  <a:pt x="5255" y="2041"/>
                  <a:pt x="5369" y="2150"/>
                </a:cubicBezTo>
                <a:lnTo>
                  <a:pt x="5539" y="2310"/>
                </a:lnTo>
                <a:lnTo>
                  <a:pt x="5269" y="2437"/>
                </a:lnTo>
                <a:cubicBezTo>
                  <a:pt x="4811" y="2659"/>
                  <a:pt x="4380" y="2921"/>
                  <a:pt x="4347" y="2993"/>
                </a:cubicBezTo>
                <a:cubicBezTo>
                  <a:pt x="4330" y="3031"/>
                  <a:pt x="4289" y="3060"/>
                  <a:pt x="4257" y="3060"/>
                </a:cubicBezTo>
                <a:cubicBezTo>
                  <a:pt x="4072" y="3060"/>
                  <a:pt x="2935" y="3945"/>
                  <a:pt x="2404" y="4501"/>
                </a:cubicBezTo>
                <a:cubicBezTo>
                  <a:pt x="1956" y="4971"/>
                  <a:pt x="1533" y="5509"/>
                  <a:pt x="1233" y="5992"/>
                </a:cubicBezTo>
                <a:cubicBezTo>
                  <a:pt x="950" y="6446"/>
                  <a:pt x="611" y="7133"/>
                  <a:pt x="612" y="7239"/>
                </a:cubicBezTo>
                <a:cubicBezTo>
                  <a:pt x="612" y="7272"/>
                  <a:pt x="574" y="7342"/>
                  <a:pt x="532" y="7399"/>
                </a:cubicBezTo>
                <a:cubicBezTo>
                  <a:pt x="425" y="7543"/>
                  <a:pt x="132" y="8627"/>
                  <a:pt x="51" y="9177"/>
                </a:cubicBezTo>
                <a:cubicBezTo>
                  <a:pt x="-57" y="9909"/>
                  <a:pt x="14" y="11325"/>
                  <a:pt x="191" y="12033"/>
                </a:cubicBezTo>
                <a:cubicBezTo>
                  <a:pt x="467" y="13136"/>
                  <a:pt x="1021" y="14305"/>
                  <a:pt x="1633" y="15074"/>
                </a:cubicBezTo>
                <a:cubicBezTo>
                  <a:pt x="1800" y="15284"/>
                  <a:pt x="1934" y="15459"/>
                  <a:pt x="1934" y="15470"/>
                </a:cubicBezTo>
                <a:cubicBezTo>
                  <a:pt x="1934" y="15500"/>
                  <a:pt x="2404" y="16003"/>
                  <a:pt x="2605" y="16186"/>
                </a:cubicBezTo>
                <a:cubicBezTo>
                  <a:pt x="3104" y="16644"/>
                  <a:pt x="3333" y="16835"/>
                  <a:pt x="3656" y="17071"/>
                </a:cubicBezTo>
                <a:cubicBezTo>
                  <a:pt x="4056" y="17362"/>
                  <a:pt x="4680" y="17762"/>
                  <a:pt x="4728" y="17762"/>
                </a:cubicBezTo>
                <a:cubicBezTo>
                  <a:pt x="4745" y="17762"/>
                  <a:pt x="4880" y="17841"/>
                  <a:pt x="5028" y="17930"/>
                </a:cubicBezTo>
                <a:cubicBezTo>
                  <a:pt x="5177" y="18020"/>
                  <a:pt x="5311" y="18090"/>
                  <a:pt x="5329" y="18090"/>
                </a:cubicBezTo>
                <a:cubicBezTo>
                  <a:pt x="5347" y="18090"/>
                  <a:pt x="5483" y="18145"/>
                  <a:pt x="5629" y="18217"/>
                </a:cubicBezTo>
                <a:cubicBezTo>
                  <a:pt x="6278" y="18533"/>
                  <a:pt x="7385" y="18896"/>
                  <a:pt x="8283" y="19076"/>
                </a:cubicBezTo>
                <a:cubicBezTo>
                  <a:pt x="9330" y="19285"/>
                  <a:pt x="10806" y="19353"/>
                  <a:pt x="11999" y="19253"/>
                </a:cubicBezTo>
                <a:cubicBezTo>
                  <a:pt x="12554" y="19206"/>
                  <a:pt x="12581" y="19221"/>
                  <a:pt x="12640" y="19615"/>
                </a:cubicBezTo>
                <a:cubicBezTo>
                  <a:pt x="12661" y="19760"/>
                  <a:pt x="12687" y="19917"/>
                  <a:pt x="12700" y="19969"/>
                </a:cubicBezTo>
                <a:cubicBezTo>
                  <a:pt x="12713" y="20021"/>
                  <a:pt x="12790" y="20400"/>
                  <a:pt x="12870" y="20803"/>
                </a:cubicBezTo>
                <a:lnTo>
                  <a:pt x="13010" y="21536"/>
                </a:lnTo>
                <a:lnTo>
                  <a:pt x="20251" y="21536"/>
                </a:lnTo>
                <a:lnTo>
                  <a:pt x="20211" y="21426"/>
                </a:lnTo>
                <a:cubicBezTo>
                  <a:pt x="20191" y="21369"/>
                  <a:pt x="20138" y="21288"/>
                  <a:pt x="20101" y="21250"/>
                </a:cubicBezTo>
                <a:cubicBezTo>
                  <a:pt x="20010" y="21155"/>
                  <a:pt x="19080" y="19774"/>
                  <a:pt x="19080" y="19733"/>
                </a:cubicBezTo>
                <a:cubicBezTo>
                  <a:pt x="19080" y="19715"/>
                  <a:pt x="19043" y="19672"/>
                  <a:pt x="19000" y="19632"/>
                </a:cubicBezTo>
                <a:cubicBezTo>
                  <a:pt x="18956" y="19592"/>
                  <a:pt x="18840" y="19427"/>
                  <a:pt x="18739" y="19270"/>
                </a:cubicBezTo>
                <a:cubicBezTo>
                  <a:pt x="18638" y="19112"/>
                  <a:pt x="18309" y="18625"/>
                  <a:pt x="18008" y="18183"/>
                </a:cubicBezTo>
                <a:lnTo>
                  <a:pt x="17457" y="17374"/>
                </a:lnTo>
                <a:lnTo>
                  <a:pt x="17678" y="17214"/>
                </a:lnTo>
                <a:cubicBezTo>
                  <a:pt x="18130" y="16872"/>
                  <a:pt x="18566" y="16514"/>
                  <a:pt x="18789" y="16296"/>
                </a:cubicBezTo>
                <a:cubicBezTo>
                  <a:pt x="18917" y="16171"/>
                  <a:pt x="19104" y="15986"/>
                  <a:pt x="19210" y="15883"/>
                </a:cubicBezTo>
                <a:cubicBezTo>
                  <a:pt x="19932" y="15179"/>
                  <a:pt x="20866" y="13653"/>
                  <a:pt x="21133" y="12740"/>
                </a:cubicBezTo>
                <a:cubicBezTo>
                  <a:pt x="21394" y="11848"/>
                  <a:pt x="21462" y="11419"/>
                  <a:pt x="21493" y="10617"/>
                </a:cubicBezTo>
                <a:cubicBezTo>
                  <a:pt x="21543" y="9337"/>
                  <a:pt x="21353" y="8173"/>
                  <a:pt x="20963" y="7365"/>
                </a:cubicBezTo>
                <a:cubicBezTo>
                  <a:pt x="20938" y="7314"/>
                  <a:pt x="20877" y="7161"/>
                  <a:pt x="20822" y="7020"/>
                </a:cubicBezTo>
                <a:cubicBezTo>
                  <a:pt x="20656" y="6591"/>
                  <a:pt x="20102" y="5659"/>
                  <a:pt x="19831" y="5360"/>
                </a:cubicBezTo>
                <a:cubicBezTo>
                  <a:pt x="19755" y="5276"/>
                  <a:pt x="19691" y="5190"/>
                  <a:pt x="19691" y="5166"/>
                </a:cubicBezTo>
                <a:cubicBezTo>
                  <a:pt x="19691" y="5102"/>
                  <a:pt x="18898" y="4293"/>
                  <a:pt x="18479" y="3928"/>
                </a:cubicBezTo>
                <a:cubicBezTo>
                  <a:pt x="18110" y="3607"/>
                  <a:pt x="17571" y="3204"/>
                  <a:pt x="17147" y="2942"/>
                </a:cubicBezTo>
                <a:cubicBezTo>
                  <a:pt x="17022" y="2865"/>
                  <a:pt x="16848" y="2759"/>
                  <a:pt x="16756" y="2698"/>
                </a:cubicBezTo>
                <a:lnTo>
                  <a:pt x="16586" y="2588"/>
                </a:lnTo>
                <a:lnTo>
                  <a:pt x="16696" y="2487"/>
                </a:lnTo>
                <a:cubicBezTo>
                  <a:pt x="16757" y="2433"/>
                  <a:pt x="16807" y="2374"/>
                  <a:pt x="16806" y="2361"/>
                </a:cubicBezTo>
                <a:cubicBezTo>
                  <a:pt x="16806" y="2348"/>
                  <a:pt x="16816" y="2286"/>
                  <a:pt x="16836" y="2218"/>
                </a:cubicBezTo>
                <a:cubicBezTo>
                  <a:pt x="16894" y="2024"/>
                  <a:pt x="16785" y="1898"/>
                  <a:pt x="16556" y="1898"/>
                </a:cubicBezTo>
                <a:cubicBezTo>
                  <a:pt x="16331" y="1898"/>
                  <a:pt x="16183" y="1953"/>
                  <a:pt x="15975" y="2117"/>
                </a:cubicBezTo>
                <a:lnTo>
                  <a:pt x="15825" y="2235"/>
                </a:lnTo>
                <a:lnTo>
                  <a:pt x="15394" y="2066"/>
                </a:lnTo>
                <a:cubicBezTo>
                  <a:pt x="15047" y="1926"/>
                  <a:pt x="14549" y="1763"/>
                  <a:pt x="14182" y="1670"/>
                </a:cubicBezTo>
                <a:cubicBezTo>
                  <a:pt x="14152" y="1662"/>
                  <a:pt x="14050" y="1620"/>
                  <a:pt x="13952" y="1586"/>
                </a:cubicBezTo>
                <a:cubicBezTo>
                  <a:pt x="13854" y="1551"/>
                  <a:pt x="13730" y="1527"/>
                  <a:pt x="13681" y="1527"/>
                </a:cubicBezTo>
                <a:cubicBezTo>
                  <a:pt x="13633" y="1527"/>
                  <a:pt x="13553" y="1508"/>
                  <a:pt x="13501" y="1485"/>
                </a:cubicBezTo>
                <a:cubicBezTo>
                  <a:pt x="13346" y="1415"/>
                  <a:pt x="12111" y="1241"/>
                  <a:pt x="11648" y="1224"/>
                </a:cubicBezTo>
                <a:cubicBezTo>
                  <a:pt x="11412" y="1214"/>
                  <a:pt x="11199" y="1189"/>
                  <a:pt x="11168" y="1173"/>
                </a:cubicBezTo>
                <a:cubicBezTo>
                  <a:pt x="11130" y="1153"/>
                  <a:pt x="11123" y="1008"/>
                  <a:pt x="11148" y="760"/>
                </a:cubicBezTo>
                <a:cubicBezTo>
                  <a:pt x="11192" y="307"/>
                  <a:pt x="11101" y="58"/>
                  <a:pt x="10877" y="10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28" name="Снимок экрана 2024-07-31 в 11.19.13.png" descr="Снимок экрана 2024-07-31 в 11.19.1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333732" y="4418451"/>
            <a:ext cx="15768005" cy="2215646"/>
          </a:xfrm>
          <a:prstGeom prst="rect">
            <a:avLst/>
          </a:prstGeom>
          <a:ln w="3175">
            <a:miter lim="400000"/>
          </a:ln>
        </p:spPr>
      </p:pic>
      <p:pic>
        <p:nvPicPr>
          <p:cNvPr id="229" name="Снимок экрана 2024-07-31 в 11.19.36.png" descr="Снимок экрана 2024-07-31 в 11.19.36.png"/>
          <p:cNvPicPr>
            <a:picLocks noChangeAspect="1"/>
          </p:cNvPicPr>
          <p:nvPr/>
        </p:nvPicPr>
        <p:blipFill>
          <a:blip r:embed="rId5">
            <a:extLst/>
          </a:blip>
          <a:srcRect l="0" t="3907" r="0" b="0"/>
          <a:stretch>
            <a:fillRect/>
          </a:stretch>
        </p:blipFill>
        <p:spPr>
          <a:xfrm>
            <a:off x="4147877" y="6536464"/>
            <a:ext cx="16088246" cy="6248852"/>
          </a:xfrm>
          <a:prstGeom prst="rect">
            <a:avLst/>
          </a:prstGeom>
          <a:ln w="3175">
            <a:miter lim="400000"/>
          </a:ln>
        </p:spPr>
      </p:pic>
      <p:sp>
        <p:nvSpPr>
          <p:cNvPr id="230" name="липа, осина"/>
          <p:cNvSpPr txBox="1"/>
          <p:nvPr/>
        </p:nvSpPr>
        <p:spPr>
          <a:xfrm>
            <a:off x="8464974" y="4418451"/>
            <a:ext cx="3797636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липа, осина</a:t>
            </a:r>
          </a:p>
        </p:txBody>
      </p:sp>
      <p:sp>
        <p:nvSpPr>
          <p:cNvPr id="231" name="дуб, берёза"/>
          <p:cNvSpPr txBox="1"/>
          <p:nvPr/>
        </p:nvSpPr>
        <p:spPr>
          <a:xfrm>
            <a:off x="8464974" y="5363304"/>
            <a:ext cx="3459300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дуб, берёза</a:t>
            </a:r>
          </a:p>
        </p:txBody>
      </p:sp>
      <p:sp>
        <p:nvSpPr>
          <p:cNvPr id="232" name="ромашка, василёк"/>
          <p:cNvSpPr txBox="1"/>
          <p:nvPr/>
        </p:nvSpPr>
        <p:spPr>
          <a:xfrm>
            <a:off x="9263508" y="6434686"/>
            <a:ext cx="5856984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ромашка, василёк</a:t>
            </a:r>
          </a:p>
        </p:txBody>
      </p:sp>
      <p:sp>
        <p:nvSpPr>
          <p:cNvPr id="233" name="гвоздика, лилия"/>
          <p:cNvSpPr txBox="1"/>
          <p:nvPr/>
        </p:nvSpPr>
        <p:spPr>
          <a:xfrm>
            <a:off x="9390198" y="7191715"/>
            <a:ext cx="5208620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гвоздика, лилия</a:t>
            </a:r>
          </a:p>
        </p:txBody>
      </p:sp>
      <p:sp>
        <p:nvSpPr>
          <p:cNvPr id="234" name="тыква, кабачок"/>
          <p:cNvSpPr txBox="1"/>
          <p:nvPr/>
        </p:nvSpPr>
        <p:spPr>
          <a:xfrm>
            <a:off x="9390198" y="8090489"/>
            <a:ext cx="5012849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тыква, кабачок</a:t>
            </a:r>
          </a:p>
        </p:txBody>
      </p:sp>
      <p:sp>
        <p:nvSpPr>
          <p:cNvPr id="235" name="баклажан, огурец"/>
          <p:cNvSpPr txBox="1"/>
          <p:nvPr/>
        </p:nvSpPr>
        <p:spPr>
          <a:xfrm>
            <a:off x="9390198" y="8863323"/>
            <a:ext cx="5655073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баклажан, огурец</a:t>
            </a:r>
          </a:p>
        </p:txBody>
      </p:sp>
      <p:sp>
        <p:nvSpPr>
          <p:cNvPr id="236" name="земляника, крыжовник"/>
          <p:cNvSpPr txBox="1"/>
          <p:nvPr/>
        </p:nvSpPr>
        <p:spPr>
          <a:xfrm>
            <a:off x="9390198" y="9604547"/>
            <a:ext cx="7562306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земляника, крыжовник</a:t>
            </a:r>
          </a:p>
        </p:txBody>
      </p:sp>
      <p:sp>
        <p:nvSpPr>
          <p:cNvPr id="237" name="груша, яблоня"/>
          <p:cNvSpPr txBox="1"/>
          <p:nvPr/>
        </p:nvSpPr>
        <p:spPr>
          <a:xfrm>
            <a:off x="9242971" y="10534930"/>
            <a:ext cx="4654049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груша, яблоня</a:t>
            </a:r>
          </a:p>
        </p:txBody>
      </p:sp>
      <p:sp>
        <p:nvSpPr>
          <p:cNvPr id="238" name="морковь, помидор"/>
          <p:cNvSpPr txBox="1"/>
          <p:nvPr/>
        </p:nvSpPr>
        <p:spPr>
          <a:xfrm>
            <a:off x="9242971" y="11402096"/>
            <a:ext cx="5821854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морковь, помидор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0" grpId="1"/>
      <p:bldP build="whole" bldLvl="1" animBg="1" rev="0" advAuto="0" spid="234" grpId="5"/>
      <p:bldP build="whole" bldLvl="1" animBg="1" rev="0" advAuto="0" spid="237" grpId="8"/>
      <p:bldP build="whole" bldLvl="1" animBg="1" rev="0" advAuto="0" spid="235" grpId="6"/>
      <p:bldP build="whole" bldLvl="1" animBg="1" rev="0" advAuto="0" spid="236" grpId="7"/>
      <p:bldP build="whole" bldLvl="1" animBg="1" rev="0" advAuto="0" spid="238" grpId="9"/>
      <p:bldP build="whole" bldLvl="1" animBg="1" rev="0" advAuto="0" spid="233" grpId="4"/>
      <p:bldP build="whole" bldLvl="1" animBg="1" rev="0" advAuto="0" spid="231" grpId="2"/>
      <p:bldP build="whole" bldLvl="1" animBg="1" rev="0" advAuto="0" spid="232" grpId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Задание 5. «Раздели в т ри группы»…"/>
          <p:cNvSpPr txBox="1"/>
          <p:nvPr/>
        </p:nvSpPr>
        <p:spPr>
          <a:xfrm>
            <a:off x="2122656" y="1573761"/>
            <a:ext cx="20138688" cy="137272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b="1" sz="4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algn="ctr">
              <a:lnSpc>
                <a:spcPct val="100000"/>
              </a:lnSpc>
              <a:spcBef>
                <a:spcPts val="0"/>
              </a:spcBef>
              <a:defRPr sz="4500">
                <a:latin typeface="Times New Roman"/>
                <a:ea typeface="Times New Roman"/>
                <a:cs typeface="Times New Roman"/>
                <a:sym typeface="Times New Roman"/>
              </a:defRPr>
            </a:lvl2pPr>
          </a:lstStyle>
          <a:p>
            <a:pPr/>
            <a:r>
              <a:t>Задание 5. «Раздели в т ри группы»</a:t>
            </a:r>
          </a:p>
          <a:p>
            <a:pPr lvl="1"/>
            <a:r>
              <a:t>Подумайте, по какому принципу данные слова можно разделить на три группы. </a:t>
            </a:r>
          </a:p>
        </p:txBody>
      </p:sp>
      <p:pic>
        <p:nvPicPr>
          <p:cNvPr id="241" name="Изображение" descr="Изображение"/>
          <p:cNvPicPr>
            <a:picLocks noChangeAspect="1"/>
          </p:cNvPicPr>
          <p:nvPr/>
        </p:nvPicPr>
        <p:blipFill>
          <a:blip r:embed="rId3">
            <a:extLst/>
          </a:blip>
          <a:srcRect l="9893" t="4568" r="9921" b="1"/>
          <a:stretch>
            <a:fillRect/>
          </a:stretch>
        </p:blipFill>
        <p:spPr>
          <a:xfrm>
            <a:off x="6664174" y="1117253"/>
            <a:ext cx="885823" cy="1054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537" fill="norm" stroke="1" extrusionOk="0">
                <a:moveTo>
                  <a:pt x="10877" y="11"/>
                </a:moveTo>
                <a:cubicBezTo>
                  <a:pt x="10525" y="-63"/>
                  <a:pt x="10351" y="247"/>
                  <a:pt x="10434" y="814"/>
                </a:cubicBezTo>
                <a:cubicBezTo>
                  <a:pt x="10461" y="1001"/>
                  <a:pt x="10468" y="1167"/>
                  <a:pt x="10453" y="1179"/>
                </a:cubicBezTo>
                <a:cubicBezTo>
                  <a:pt x="10439" y="1191"/>
                  <a:pt x="10286" y="1203"/>
                  <a:pt x="10106" y="1203"/>
                </a:cubicBezTo>
                <a:cubicBezTo>
                  <a:pt x="9222" y="1203"/>
                  <a:pt x="7360" y="1568"/>
                  <a:pt x="6552" y="1900"/>
                </a:cubicBezTo>
                <a:cubicBezTo>
                  <a:pt x="6400" y="1963"/>
                  <a:pt x="6288" y="1942"/>
                  <a:pt x="6070" y="1803"/>
                </a:cubicBezTo>
                <a:cubicBezTo>
                  <a:pt x="5558" y="1477"/>
                  <a:pt x="5194" y="1487"/>
                  <a:pt x="5194" y="1836"/>
                </a:cubicBezTo>
                <a:cubicBezTo>
                  <a:pt x="5194" y="1939"/>
                  <a:pt x="5253" y="2042"/>
                  <a:pt x="5367" y="2152"/>
                </a:cubicBezTo>
                <a:lnTo>
                  <a:pt x="5531" y="2314"/>
                </a:lnTo>
                <a:lnTo>
                  <a:pt x="5271" y="2444"/>
                </a:lnTo>
                <a:cubicBezTo>
                  <a:pt x="4813" y="2666"/>
                  <a:pt x="4379" y="2923"/>
                  <a:pt x="4346" y="2995"/>
                </a:cubicBezTo>
                <a:cubicBezTo>
                  <a:pt x="4329" y="3033"/>
                  <a:pt x="4291" y="3068"/>
                  <a:pt x="4259" y="3068"/>
                </a:cubicBezTo>
                <a:cubicBezTo>
                  <a:pt x="4074" y="3068"/>
                  <a:pt x="2930" y="3947"/>
                  <a:pt x="2400" y="4503"/>
                </a:cubicBezTo>
                <a:cubicBezTo>
                  <a:pt x="1952" y="4973"/>
                  <a:pt x="1535" y="5511"/>
                  <a:pt x="1235" y="5995"/>
                </a:cubicBezTo>
                <a:cubicBezTo>
                  <a:pt x="952" y="6449"/>
                  <a:pt x="608" y="7137"/>
                  <a:pt x="608" y="7243"/>
                </a:cubicBezTo>
                <a:cubicBezTo>
                  <a:pt x="609" y="7276"/>
                  <a:pt x="573" y="7349"/>
                  <a:pt x="531" y="7405"/>
                </a:cubicBezTo>
                <a:cubicBezTo>
                  <a:pt x="425" y="7549"/>
                  <a:pt x="131" y="8623"/>
                  <a:pt x="50" y="9173"/>
                </a:cubicBezTo>
                <a:cubicBezTo>
                  <a:pt x="-58" y="9905"/>
                  <a:pt x="17" y="11327"/>
                  <a:pt x="194" y="12035"/>
                </a:cubicBezTo>
                <a:cubicBezTo>
                  <a:pt x="470" y="13139"/>
                  <a:pt x="1017" y="14306"/>
                  <a:pt x="1630" y="15075"/>
                </a:cubicBezTo>
                <a:cubicBezTo>
                  <a:pt x="1796" y="15285"/>
                  <a:pt x="1938" y="15462"/>
                  <a:pt x="1938" y="15473"/>
                </a:cubicBezTo>
                <a:cubicBezTo>
                  <a:pt x="1938" y="15503"/>
                  <a:pt x="2402" y="16003"/>
                  <a:pt x="2602" y="16186"/>
                </a:cubicBezTo>
                <a:cubicBezTo>
                  <a:pt x="3102" y="16643"/>
                  <a:pt x="3329" y="16834"/>
                  <a:pt x="3652" y="17070"/>
                </a:cubicBezTo>
                <a:cubicBezTo>
                  <a:pt x="4052" y="17361"/>
                  <a:pt x="4674" y="17767"/>
                  <a:pt x="4722" y="17767"/>
                </a:cubicBezTo>
                <a:cubicBezTo>
                  <a:pt x="4739" y="17767"/>
                  <a:pt x="4872" y="17840"/>
                  <a:pt x="5020" y="17929"/>
                </a:cubicBezTo>
                <a:cubicBezTo>
                  <a:pt x="5168" y="18019"/>
                  <a:pt x="5311" y="18091"/>
                  <a:pt x="5329" y="18091"/>
                </a:cubicBezTo>
                <a:cubicBezTo>
                  <a:pt x="5346" y="18091"/>
                  <a:pt x="5481" y="18150"/>
                  <a:pt x="5627" y="18221"/>
                </a:cubicBezTo>
                <a:cubicBezTo>
                  <a:pt x="6276" y="18538"/>
                  <a:pt x="7388" y="18901"/>
                  <a:pt x="8286" y="19080"/>
                </a:cubicBezTo>
                <a:cubicBezTo>
                  <a:pt x="9332" y="19290"/>
                  <a:pt x="10802" y="19359"/>
                  <a:pt x="11994" y="19259"/>
                </a:cubicBezTo>
                <a:cubicBezTo>
                  <a:pt x="12549" y="19212"/>
                  <a:pt x="12572" y="19222"/>
                  <a:pt x="12630" y="19616"/>
                </a:cubicBezTo>
                <a:cubicBezTo>
                  <a:pt x="12652" y="19761"/>
                  <a:pt x="12685" y="19928"/>
                  <a:pt x="12698" y="19980"/>
                </a:cubicBezTo>
                <a:cubicBezTo>
                  <a:pt x="12710" y="20032"/>
                  <a:pt x="12781" y="20404"/>
                  <a:pt x="12861" y="20807"/>
                </a:cubicBezTo>
                <a:lnTo>
                  <a:pt x="13006" y="21537"/>
                </a:lnTo>
                <a:lnTo>
                  <a:pt x="20240" y="21537"/>
                </a:lnTo>
                <a:lnTo>
                  <a:pt x="20202" y="21432"/>
                </a:lnTo>
                <a:cubicBezTo>
                  <a:pt x="20181" y="21374"/>
                  <a:pt x="20133" y="21300"/>
                  <a:pt x="20096" y="21261"/>
                </a:cubicBezTo>
                <a:cubicBezTo>
                  <a:pt x="20004" y="21167"/>
                  <a:pt x="19075" y="19778"/>
                  <a:pt x="19075" y="19737"/>
                </a:cubicBezTo>
                <a:cubicBezTo>
                  <a:pt x="19074" y="19719"/>
                  <a:pt x="19041" y="19672"/>
                  <a:pt x="18997" y="19632"/>
                </a:cubicBezTo>
                <a:cubicBezTo>
                  <a:pt x="18954" y="19591"/>
                  <a:pt x="18839" y="19432"/>
                  <a:pt x="18737" y="19275"/>
                </a:cubicBezTo>
                <a:cubicBezTo>
                  <a:pt x="18636" y="19118"/>
                  <a:pt x="18306" y="18622"/>
                  <a:pt x="18005" y="18180"/>
                </a:cubicBezTo>
                <a:lnTo>
                  <a:pt x="17456" y="17378"/>
                </a:lnTo>
                <a:lnTo>
                  <a:pt x="17668" y="17216"/>
                </a:lnTo>
                <a:cubicBezTo>
                  <a:pt x="18121" y="16874"/>
                  <a:pt x="18553" y="16518"/>
                  <a:pt x="18776" y="16300"/>
                </a:cubicBezTo>
                <a:cubicBezTo>
                  <a:pt x="18903" y="16175"/>
                  <a:pt x="19094" y="15989"/>
                  <a:pt x="19200" y="15886"/>
                </a:cubicBezTo>
                <a:cubicBezTo>
                  <a:pt x="19922" y="15182"/>
                  <a:pt x="20859" y="13653"/>
                  <a:pt x="21126" y="12740"/>
                </a:cubicBezTo>
                <a:cubicBezTo>
                  <a:pt x="21387" y="11848"/>
                  <a:pt x="21461" y="11426"/>
                  <a:pt x="21492" y="10624"/>
                </a:cubicBezTo>
                <a:cubicBezTo>
                  <a:pt x="21542" y="9344"/>
                  <a:pt x="21353" y="8173"/>
                  <a:pt x="20963" y="7365"/>
                </a:cubicBezTo>
                <a:cubicBezTo>
                  <a:pt x="20938" y="7314"/>
                  <a:pt x="20873" y="7157"/>
                  <a:pt x="20818" y="7016"/>
                </a:cubicBezTo>
                <a:cubicBezTo>
                  <a:pt x="20652" y="6588"/>
                  <a:pt x="20087" y="5661"/>
                  <a:pt x="19816" y="5362"/>
                </a:cubicBezTo>
                <a:cubicBezTo>
                  <a:pt x="19740" y="5278"/>
                  <a:pt x="19681" y="5191"/>
                  <a:pt x="19681" y="5168"/>
                </a:cubicBezTo>
                <a:cubicBezTo>
                  <a:pt x="19681" y="5104"/>
                  <a:pt x="18896" y="4293"/>
                  <a:pt x="18477" y="3927"/>
                </a:cubicBezTo>
                <a:cubicBezTo>
                  <a:pt x="18109" y="3606"/>
                  <a:pt x="17563" y="3208"/>
                  <a:pt x="17138" y="2946"/>
                </a:cubicBezTo>
                <a:cubicBezTo>
                  <a:pt x="17014" y="2870"/>
                  <a:pt x="16835" y="2756"/>
                  <a:pt x="16743" y="2695"/>
                </a:cubicBezTo>
                <a:lnTo>
                  <a:pt x="16580" y="2590"/>
                </a:lnTo>
                <a:lnTo>
                  <a:pt x="16695" y="2484"/>
                </a:lnTo>
                <a:cubicBezTo>
                  <a:pt x="16756" y="2430"/>
                  <a:pt x="16802" y="2375"/>
                  <a:pt x="16801" y="2363"/>
                </a:cubicBezTo>
                <a:cubicBezTo>
                  <a:pt x="16801" y="2350"/>
                  <a:pt x="16819" y="2285"/>
                  <a:pt x="16840" y="2217"/>
                </a:cubicBezTo>
                <a:cubicBezTo>
                  <a:pt x="16897" y="2023"/>
                  <a:pt x="16780" y="1900"/>
                  <a:pt x="16551" y="1900"/>
                </a:cubicBezTo>
                <a:cubicBezTo>
                  <a:pt x="16326" y="1900"/>
                  <a:pt x="16181" y="1956"/>
                  <a:pt x="15973" y="2119"/>
                </a:cubicBezTo>
                <a:lnTo>
                  <a:pt x="15819" y="2233"/>
                </a:lnTo>
                <a:lnTo>
                  <a:pt x="15395" y="2063"/>
                </a:lnTo>
                <a:cubicBezTo>
                  <a:pt x="15048" y="1922"/>
                  <a:pt x="14548" y="1758"/>
                  <a:pt x="14181" y="1665"/>
                </a:cubicBezTo>
                <a:cubicBezTo>
                  <a:pt x="14151" y="1658"/>
                  <a:pt x="14048" y="1627"/>
                  <a:pt x="13950" y="1592"/>
                </a:cubicBezTo>
                <a:cubicBezTo>
                  <a:pt x="13852" y="1558"/>
                  <a:pt x="13729" y="1527"/>
                  <a:pt x="13680" y="1527"/>
                </a:cubicBezTo>
                <a:cubicBezTo>
                  <a:pt x="13632" y="1527"/>
                  <a:pt x="13549" y="1510"/>
                  <a:pt x="13497" y="1487"/>
                </a:cubicBezTo>
                <a:cubicBezTo>
                  <a:pt x="13342" y="1417"/>
                  <a:pt x="12110" y="1237"/>
                  <a:pt x="11648" y="1219"/>
                </a:cubicBezTo>
                <a:cubicBezTo>
                  <a:pt x="11411" y="1210"/>
                  <a:pt x="11198" y="1195"/>
                  <a:pt x="11166" y="1179"/>
                </a:cubicBezTo>
                <a:cubicBezTo>
                  <a:pt x="11128" y="1159"/>
                  <a:pt x="11113" y="1013"/>
                  <a:pt x="11137" y="765"/>
                </a:cubicBezTo>
                <a:cubicBezTo>
                  <a:pt x="11182" y="312"/>
                  <a:pt x="11101" y="59"/>
                  <a:pt x="10877" y="11"/>
                </a:cubicBezTo>
                <a:close/>
              </a:path>
            </a:pathLst>
          </a:custGeom>
          <a:ln w="3175">
            <a:miter lim="400000"/>
          </a:ln>
        </p:spPr>
      </p:pic>
      <p:pic>
        <p:nvPicPr>
          <p:cNvPr id="242" name="Снимок экрана 2024-07-31 в 11.36.41.png" descr="Снимок экрана 2024-07-31 в 11.36.4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91122" y="3563863"/>
            <a:ext cx="21001756" cy="9262568"/>
          </a:xfrm>
          <a:prstGeom prst="rect">
            <a:avLst/>
          </a:prstGeom>
          <a:ln w="3175">
            <a:miter lim="400000"/>
          </a:ln>
        </p:spPr>
      </p:pic>
      <p:sp>
        <p:nvSpPr>
          <p:cNvPr id="243" name="огурец, тыква, редис - овощи."/>
          <p:cNvSpPr txBox="1"/>
          <p:nvPr/>
        </p:nvSpPr>
        <p:spPr>
          <a:xfrm>
            <a:off x="6649445" y="5887441"/>
            <a:ext cx="9653372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F09A3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огурец, тыква, редис - овощи. </a:t>
            </a:r>
          </a:p>
        </p:txBody>
      </p:sp>
      <p:sp>
        <p:nvSpPr>
          <p:cNvPr id="244" name="малина, земляника, клубника - ягоды."/>
          <p:cNvSpPr txBox="1"/>
          <p:nvPr/>
        </p:nvSpPr>
        <p:spPr>
          <a:xfrm>
            <a:off x="7058950" y="8071463"/>
            <a:ext cx="12408490" cy="84662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66AB0A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малина, земляника, клубника - ягоды. </a:t>
            </a:r>
          </a:p>
        </p:txBody>
      </p:sp>
      <p:sp>
        <p:nvSpPr>
          <p:cNvPr id="245" name="абрикос, груши, яблоко - фрукты."/>
          <p:cNvSpPr txBox="1"/>
          <p:nvPr/>
        </p:nvSpPr>
        <p:spPr>
          <a:xfrm>
            <a:off x="7058950" y="10255484"/>
            <a:ext cx="10994437" cy="84662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spcBef>
                <a:spcPts val="0"/>
              </a:spcBef>
              <a:defRPr b="1" sz="5500">
                <a:solidFill>
                  <a:srgbClr val="3153A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абрикос, груши, яблоко - фрукты.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3" grpId="1"/>
      <p:bldP build="whole" bldLvl="1" animBg="1" rev="0" advAuto="0" spid="244" grpId="2"/>
      <p:bldP build="whole" bldLvl="1" animBg="1" rev="0" advAuto="0" spid="245" grpId="3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l" defTabSz="2438339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l" defTabSz="2438339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