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7" r:id="rId3"/>
    <p:sldId id="268" r:id="rId4"/>
    <p:sldId id="258" r:id="rId5"/>
    <p:sldId id="266" r:id="rId6"/>
    <p:sldId id="27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31.07.2024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0"/>
            <a:ext cx="8458200" cy="1222375"/>
          </a:xfrm>
        </p:spPr>
        <p:txBody>
          <a:bodyPr>
            <a:normAutofit/>
          </a:bodyPr>
          <a:lstStyle/>
          <a:p>
            <a:pPr algn="ctr"/>
            <a:r>
              <a:rPr lang="ru-RU" sz="2800" b="1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Модуль </a:t>
            </a:r>
            <a:r>
              <a:rPr lang="ru-RU" sz="3200" b="1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«Компьютерная графика. Черчение»</a:t>
            </a:r>
            <a:br>
              <a:rPr lang="ru-RU" sz="3200" b="1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sz="32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6класс</a:t>
            </a:r>
            <a:r>
              <a:rPr lang="ru-RU" sz="32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3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908720"/>
            <a:ext cx="8458200" cy="2016224"/>
          </a:xfrm>
        </p:spPr>
        <p:txBody>
          <a:bodyPr>
            <a:noAutofit/>
          </a:bodyPr>
          <a:lstStyle/>
          <a:p>
            <a:pPr algn="ctr"/>
            <a:endParaRPr lang="ru-RU" sz="3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Тема. </a:t>
            </a: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«Чертежи, чертёжные инструменты </a:t>
            </a: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   приспособления»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84168" y="5949280"/>
            <a:ext cx="27955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Технологии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Золотая Л.В.</a:t>
            </a:r>
            <a:endParaRPr lang="ru-RU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539552" y="3068960"/>
            <a:ext cx="8136904" cy="287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584176"/>
          </a:xfrm>
        </p:spPr>
        <p:txBody>
          <a:bodyPr>
            <a:noAutofit/>
          </a:bodyPr>
          <a:lstStyle/>
          <a:p>
            <a:r>
              <a:rPr lang="ru-RU" sz="3200" b="1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Основы выполнения чертежей с использованием чертёжных инструментов и приспособлений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536" y="5417840"/>
            <a:ext cx="8208912" cy="144016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Установите линейку и треугольник.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Придерживая линейку левой рукой, правой переместите угольник параллельно заданной линии</a:t>
            </a: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852936"/>
            <a:ext cx="669674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23528" y="1844824"/>
            <a:ext cx="8668072" cy="11087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Алгоритм проведения вертикальных и наклонных линий при помощи угольника и линейки</a:t>
            </a:r>
            <a:endParaRPr lang="ru-RU" sz="2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</p:spPr>
        <p:txBody>
          <a:bodyPr>
            <a:normAutofit fontScale="90000"/>
          </a:bodyPr>
          <a:lstStyle/>
          <a:p>
            <a:r>
              <a:rPr lang="ru-RU" b="1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Основы выполнения чертежей с использованием чертёжных инструментов и приспособлений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340768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Алгоритм проведения вертикальных и горизонтальных линий при помощи двух угольников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 cstate="print"/>
          <a:srcRect l="11753" t="23423" r="14258"/>
          <a:stretch>
            <a:fillRect/>
          </a:stretch>
        </p:blipFill>
        <p:spPr bwMode="auto">
          <a:xfrm>
            <a:off x="179512" y="2204864"/>
            <a:ext cx="410445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3" cstate="print"/>
          <a:srcRect l="13591" t="21264" r="9961"/>
          <a:stretch>
            <a:fillRect/>
          </a:stretch>
        </p:blipFill>
        <p:spPr bwMode="auto">
          <a:xfrm>
            <a:off x="4716016" y="2204864"/>
            <a:ext cx="424847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4" cstate="print"/>
          <a:srcRect l="3362" t="20000" r="11765"/>
          <a:stretch>
            <a:fillRect/>
          </a:stretch>
        </p:blipFill>
        <p:spPr bwMode="auto">
          <a:xfrm>
            <a:off x="323528" y="4725144"/>
            <a:ext cx="406794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262140" y="4365104"/>
            <a:ext cx="58575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Алгоритм проведение наклонных линии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72000" y="4797152"/>
            <a:ext cx="43924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Установите угольник под заданным углом. Приложите к нему второй угольник гипотенузой к катету. Придерживая второй угольник левой рукой, переместите первый угольник параллельно заданной линии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43608"/>
          </a:xfrm>
        </p:spPr>
        <p:txBody>
          <a:bodyPr>
            <a:normAutofit/>
          </a:bodyPr>
          <a:lstStyle/>
          <a:p>
            <a:r>
              <a:rPr lang="ru-RU" b="1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Основы выполнения чертежей с использованием чертёжных инструментов и приспособлений.</a:t>
            </a:r>
            <a:endParaRPr lang="ru-RU" b="1" cap="none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2276872"/>
            <a:ext cx="316835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Алгоритмы построения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углов с помощью двух треугольников и линейки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3" name="Рисунок 12" descr="Черчение - примеры с решением заданий и выполнением чертежей"/>
          <p:cNvPicPr/>
          <p:nvPr/>
        </p:nvPicPr>
        <p:blipFill>
          <a:blip r:embed="rId2" cstate="print">
            <a:lum bright="-20000" contrast="40000"/>
          </a:blip>
          <a:srcRect b="56815"/>
          <a:stretch>
            <a:fillRect/>
          </a:stretch>
        </p:blipFill>
        <p:spPr bwMode="auto">
          <a:xfrm>
            <a:off x="4211960" y="1484784"/>
            <a:ext cx="468052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Черчение - примеры с решением заданий и выполнением чертежей"/>
          <p:cNvPicPr/>
          <p:nvPr/>
        </p:nvPicPr>
        <p:blipFill>
          <a:blip r:embed="rId2" cstate="print">
            <a:lum bright="-20000" contrast="40000"/>
          </a:blip>
          <a:srcRect b="56815"/>
          <a:stretch>
            <a:fillRect/>
          </a:stretch>
        </p:blipFill>
        <p:spPr bwMode="auto">
          <a:xfrm>
            <a:off x="179512" y="3645024"/>
            <a:ext cx="4608512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841248"/>
          </a:xfrm>
        </p:spPr>
        <p:txBody>
          <a:bodyPr>
            <a:normAutofit fontScale="90000"/>
          </a:bodyPr>
          <a:lstStyle/>
          <a:p>
            <a:r>
              <a:rPr lang="ru-RU" b="1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Основы выполнения чертежей с использованием чертёжных инструментов и приспособлений</a:t>
            </a:r>
            <a:endParaRPr lang="ru-RU" b="1" cap="none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55576" y="3861048"/>
            <a:ext cx="74168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000" b="1" i="1" dirty="0" smtClean="0">
                <a:solidFill>
                  <a:srgbClr val="002060"/>
                </a:solidFill>
              </a:rPr>
              <a:t>Деление угла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b="1" i="1" dirty="0" smtClean="0">
                <a:solidFill>
                  <a:srgbClr val="002060"/>
                </a:solidFill>
              </a:rPr>
              <a:t>при помощи транспортира </a:t>
            </a:r>
            <a:r>
              <a:rPr lang="ru-RU" sz="2000" b="1" i="1" dirty="0" smtClean="0"/>
              <a:t>.</a:t>
            </a:r>
          </a:p>
        </p:txBody>
      </p:sp>
      <p:sp>
        <p:nvSpPr>
          <p:cNvPr id="13318" name="AutoShape 6" descr="https://urok.1sept.ru/articles/594647/img4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0" name="AutoShape 8" descr="https://urok.1sept.ru/articles/594647/img4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131840" y="1412776"/>
            <a:ext cx="31683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Транспортир</a:t>
            </a:r>
            <a:r>
              <a:rPr lang="ru-RU" dirty="0" smtClean="0">
                <a:solidFill>
                  <a:srgbClr val="002060"/>
                </a:solidFill>
              </a:rPr>
              <a:t> - инструмент в виде дуги, разделенной на градусы от 0 до 180° или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от 0 до 360 для измерения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углов и нанесения их на чертеже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" name="Рисунок 19" descr="https://urok.1sept.ru/articles/594647/img4.g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2808312" cy="2160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86" name="Picture 2" descr="https://avatars.mds.yandex.net/i?id=cecdbcff92b5c467cc8f0de6b20aebfac11eb68b-4347893-images-thumbs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1196752"/>
            <a:ext cx="2471936" cy="2471937"/>
          </a:xfrm>
          <a:prstGeom prst="rect">
            <a:avLst/>
          </a:prstGeom>
          <a:noFill/>
        </p:spPr>
      </p:pic>
      <p:pic>
        <p:nvPicPr>
          <p:cNvPr id="12" name="Рисунок 11"/>
          <p:cNvPicPr/>
          <p:nvPr/>
        </p:nvPicPr>
        <p:blipFill>
          <a:blip r:embed="rId4" cstate="print">
            <a:lum bright="-20000" contrast="40000"/>
          </a:blip>
          <a:srcRect/>
          <a:stretch>
            <a:fillRect/>
          </a:stretch>
        </p:blipFill>
        <p:spPr bwMode="auto">
          <a:xfrm>
            <a:off x="251520" y="4653136"/>
            <a:ext cx="8568952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43608"/>
          </a:xfrm>
        </p:spPr>
        <p:txBody>
          <a:bodyPr>
            <a:normAutofit fontScale="90000"/>
          </a:bodyPr>
          <a:lstStyle/>
          <a:p>
            <a:r>
              <a:rPr lang="ru-RU" b="1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Основы выполнения чертежей с использованием чертёжных инструментов и приспособлений</a:t>
            </a:r>
            <a:endParaRPr lang="ru-RU" dirty="0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611560" y="1268760"/>
            <a:ext cx="82089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Деление окружности на равные части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помощи угольников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Черчение - примеры с решением заданий и выполнением чертежей"/>
          <p:cNvPicPr/>
          <p:nvPr/>
        </p:nvPicPr>
        <p:blipFill>
          <a:blip r:embed="rId2" cstate="print"/>
          <a:srcRect b="6897"/>
          <a:stretch>
            <a:fillRect/>
          </a:stretch>
        </p:blipFill>
        <p:spPr bwMode="auto">
          <a:xfrm>
            <a:off x="395536" y="2492896"/>
            <a:ext cx="417646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Черчение - примеры с решением заданий и выполнением чертежей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420888"/>
            <a:ext cx="403244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539552" y="2060848"/>
            <a:ext cx="79928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Гипотенуза угольника должна проходить через центр окружности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Черчение - примеры с решением заданий и выполнением чертежей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4581128"/>
            <a:ext cx="403244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1097</TotalTime>
  <Words>196</Words>
  <Application>Microsoft Office PowerPoint</Application>
  <PresentationFormat>Экран (4:3)</PresentationFormat>
  <Paragraphs>27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Franklin Gothic Book</vt:lpstr>
      <vt:lpstr>Franklin Gothic Medium</vt:lpstr>
      <vt:lpstr>Times New Roman</vt:lpstr>
      <vt:lpstr>Wingdings 2</vt:lpstr>
      <vt:lpstr>Трек</vt:lpstr>
      <vt:lpstr>Модуль «Компьютерная графика. Черчение» 6класс </vt:lpstr>
      <vt:lpstr>Основы выполнения чертежей с использованием чертёжных инструментов и приспособлений</vt:lpstr>
      <vt:lpstr>Основы выполнения чертежей с использованием чертёжных инструментов и приспособлений</vt:lpstr>
      <vt:lpstr>Основы выполнения чертежей с использованием чертёжных инструментов и приспособлений.</vt:lpstr>
      <vt:lpstr>Основы выполнения чертежей с использованием чертёжных инструментов и приспособлений</vt:lpstr>
      <vt:lpstr>Основы выполнения чертежей с использованием чертёжных инструментов и приспособлений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Модуль «Компьютерная графика. Черчение» </dc:title>
  <dc:creator>Admin</dc:creator>
  <cp:lastModifiedBy>ndivu</cp:lastModifiedBy>
  <cp:revision>119</cp:revision>
  <dcterms:created xsi:type="dcterms:W3CDTF">2023-02-11T11:50:24Z</dcterms:created>
  <dcterms:modified xsi:type="dcterms:W3CDTF">2024-07-31T09:49:19Z</dcterms:modified>
</cp:coreProperties>
</file>