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CCC"/>
    <a:srgbClr val="FF66CC"/>
    <a:srgbClr val="FF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48" d="100"/>
          <a:sy n="148" d="100"/>
        </p:scale>
        <p:origin x="132" y="12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AC20571-D75F-4233-5F1B-6861FD32A61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DF10BCA9-9F28-CCE8-8FBE-BCD67C82C0E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C05B3720-6106-73D1-2FAF-1FFC4E4870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46B3AA-4FE0-4328-B7CC-DE82112707DF}" type="datetimeFigureOut">
              <a:rPr lang="ru-RU" smtClean="0"/>
              <a:t>31.07.2024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8FBF2051-DF92-EED2-6B1D-180B85A444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D04C4757-4302-5C35-A241-936C0841AE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11AFED-C6D6-4707-AAA8-6B3A2A1F645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0846468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1AE720F-3EC2-5ECF-B7AA-1EC439664D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CD929E28-7C00-C580-46BC-4EE55F825DE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224271C8-3468-D2BD-7DFC-893FD0486E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46B3AA-4FE0-4328-B7CC-DE82112707DF}" type="datetimeFigureOut">
              <a:rPr lang="ru-RU" smtClean="0"/>
              <a:t>31.07.2024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7CC45582-D66C-0847-8271-8EB57DBF42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5E76D436-9DE9-22AC-CD0E-1D33F40D23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11AFED-C6D6-4707-AAA8-6B3A2A1F645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491913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94366CDE-72A6-D234-14FC-C39B9D858BE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E04ACBA8-9330-C9A5-D51C-F0452500EE9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E64F430B-809F-B3BB-4C92-D66B50DBA8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46B3AA-4FE0-4328-B7CC-DE82112707DF}" type="datetimeFigureOut">
              <a:rPr lang="ru-RU" smtClean="0"/>
              <a:t>31.07.2024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503DF517-D721-0D39-4979-D451DEE161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31C86E9-570F-F532-5758-86F168F0CC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11AFED-C6D6-4707-AAA8-6B3A2A1F645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530299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0AAF125-77CE-06EB-9CEA-17E5846A5B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4434AD9-A580-7B41-73DB-9AB8EDFBD4A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ED39638A-CFF4-0290-AAB9-C24A2D0CE1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46B3AA-4FE0-4328-B7CC-DE82112707DF}" type="datetimeFigureOut">
              <a:rPr lang="ru-RU" smtClean="0"/>
              <a:t>31.07.2024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6CB66ABE-70CB-8C8C-6B1A-EBDA0A88E2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92AB16CE-684A-D863-64DE-7D58D3D0B6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11AFED-C6D6-4707-AAA8-6B3A2A1F645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2925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AB66967-CDC5-6B76-53F0-0133E7913D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2A0BE915-54D4-78F4-0844-9C7A5CCE54D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632F93FF-6216-0A29-803D-63A2B29937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46B3AA-4FE0-4328-B7CC-DE82112707DF}" type="datetimeFigureOut">
              <a:rPr lang="ru-RU" smtClean="0"/>
              <a:t>31.07.2024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CC44646E-7AF7-003C-04F3-63FFE3ECDB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48DCA5D9-6691-F925-B763-1FCEC8A98C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11AFED-C6D6-4707-AAA8-6B3A2A1F645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630019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7A01ABB-1140-4B8A-CFA2-09980BF749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01BAA75-C40B-BA10-CD31-ADCFEF1930E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08B7CB7E-1775-5592-BF06-A41F663E925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49BB0323-9CD6-7386-F23B-C5AD82FCA8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46B3AA-4FE0-4328-B7CC-DE82112707DF}" type="datetimeFigureOut">
              <a:rPr lang="ru-RU" smtClean="0"/>
              <a:t>31.07.2024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D1C42BCE-0C32-5329-0C33-CB0F6C3A6C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90FD63C6-D018-2BC6-B9A4-664D80E27C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11AFED-C6D6-4707-AAA8-6B3A2A1F645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851314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E07DB3A-DA73-5DB0-4231-B8B827060C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9AF369F3-568F-E924-2BC8-3E581892DC6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658566C2-017D-D2A4-30FC-512FB853CDA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3804526F-36CD-3811-A2D9-0859610328F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E5B1CA06-7884-040A-3613-61B8F91C0DA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71C080F0-0C97-BE29-6377-F864221107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46B3AA-4FE0-4328-B7CC-DE82112707DF}" type="datetimeFigureOut">
              <a:rPr lang="ru-RU" smtClean="0"/>
              <a:t>31.07.2024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8B888703-C1B4-124A-2F4B-3728A7E6DC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9B05F55F-709C-8BEC-9C62-9C4B14853E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11AFED-C6D6-4707-AAA8-6B3A2A1F645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420608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31FB21E-6AF5-81B9-FAF6-C9F9074795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3B1DB791-D8F9-A3C6-A1F8-D60D0D4FC5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46B3AA-4FE0-4328-B7CC-DE82112707DF}" type="datetimeFigureOut">
              <a:rPr lang="ru-RU" smtClean="0"/>
              <a:t>31.07.2024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1D225B74-DF45-E6F7-40E4-EB3304F485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E51EF273-45A0-5C23-1155-4F99FFE374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11AFED-C6D6-4707-AAA8-6B3A2A1F645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399178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FD18F825-82CD-07A3-FCC8-E4A3C3631E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46B3AA-4FE0-4328-B7CC-DE82112707DF}" type="datetimeFigureOut">
              <a:rPr lang="ru-RU" smtClean="0"/>
              <a:t>31.07.2024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EDC03816-0765-7983-6596-D31BBF9CAE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95CF5293-2F28-67F6-15B7-1D0AC896D7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11AFED-C6D6-4707-AAA8-6B3A2A1F645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413322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B6A7329-242D-8097-0592-EDDE6E90EE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4C214B0-00E7-B975-716F-501E06F5516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D62A9AA6-3062-CE62-D67E-8DB446436EA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19EA5892-A6A3-0F4D-7A37-B1938A5E82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46B3AA-4FE0-4328-B7CC-DE82112707DF}" type="datetimeFigureOut">
              <a:rPr lang="ru-RU" smtClean="0"/>
              <a:t>31.07.2024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A68D55A2-8085-AE87-0451-B74CCFB23F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B70246D4-1B0E-F150-0608-507E19E218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11AFED-C6D6-4707-AAA8-6B3A2A1F645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250403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60E1C18-5E13-F01E-FF24-3275C0E092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429FEB0E-6F63-AC65-BAD7-18BDC64DA18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7328A56C-CA23-E3A8-CE5A-596EEFC0C62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FE09DDFC-CF7A-DA59-458C-3862E18C51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46B3AA-4FE0-4328-B7CC-DE82112707DF}" type="datetimeFigureOut">
              <a:rPr lang="ru-RU" smtClean="0"/>
              <a:t>31.07.2024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A5022A12-E717-A54A-32D8-7DCDE42C4B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8D1EECEC-B870-C08C-92AE-1B76772BBF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11AFED-C6D6-4707-AAA8-6B3A2A1F645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729725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25428A9-9D4B-22C7-5107-4A6FD6A5E7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1D54BD57-70A1-7F35-5AB9-F24F3BE45A2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9E9C56E1-1D9F-B644-3382-F82F2FFFAC7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46B3AA-4FE0-4328-B7CC-DE82112707DF}" type="datetimeFigureOut">
              <a:rPr lang="ru-RU" smtClean="0"/>
              <a:t>31.07.2024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593BDD3-0440-2BDD-4DEE-953845F61AB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A5CB3EFE-ED95-007E-9C3E-89D1F87F3C6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11AFED-C6D6-4707-AAA8-6B3A2A1F645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377227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13" Type="http://schemas.openxmlformats.org/officeDocument/2006/relationships/image" Target="../media/image9.png"/><Relationship Id="rId3" Type="http://schemas.openxmlformats.org/officeDocument/2006/relationships/image" Target="../media/image3.png"/><Relationship Id="rId7" Type="http://schemas.openxmlformats.org/officeDocument/2006/relationships/image" Target="../media/image5.png"/><Relationship Id="rId12" Type="http://schemas.openxmlformats.org/officeDocument/2006/relationships/image" Target="../media/image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microsoft.com/office/2007/relationships/hdphoto" Target="../media/hdphoto2.wdp"/><Relationship Id="rId11" Type="http://schemas.microsoft.com/office/2007/relationships/hdphoto" Target="../media/hdphoto4.wdp"/><Relationship Id="rId5" Type="http://schemas.openxmlformats.org/officeDocument/2006/relationships/image" Target="../media/image4.png"/><Relationship Id="rId10" Type="http://schemas.openxmlformats.org/officeDocument/2006/relationships/image" Target="../media/image7.png"/><Relationship Id="rId4" Type="http://schemas.microsoft.com/office/2007/relationships/hdphoto" Target="../media/hdphoto1.wdp"/><Relationship Id="rId9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13" Type="http://schemas.openxmlformats.org/officeDocument/2006/relationships/image" Target="../media/image21.png"/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12" Type="http://schemas.openxmlformats.org/officeDocument/2006/relationships/image" Target="../media/image20.png"/><Relationship Id="rId2" Type="http://schemas.openxmlformats.org/officeDocument/2006/relationships/image" Target="../media/image10.png"/><Relationship Id="rId16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11" Type="http://schemas.openxmlformats.org/officeDocument/2006/relationships/image" Target="../media/image19.png"/><Relationship Id="rId5" Type="http://schemas.openxmlformats.org/officeDocument/2006/relationships/image" Target="../media/image13.png"/><Relationship Id="rId15" Type="http://schemas.openxmlformats.org/officeDocument/2006/relationships/image" Target="../media/image23.png"/><Relationship Id="rId10" Type="http://schemas.openxmlformats.org/officeDocument/2006/relationships/image" Target="../media/image18.png"/><Relationship Id="rId4" Type="http://schemas.openxmlformats.org/officeDocument/2006/relationships/image" Target="../media/image12.png"/><Relationship Id="rId9" Type="http://schemas.openxmlformats.org/officeDocument/2006/relationships/image" Target="../media/image17.png"/><Relationship Id="rId14" Type="http://schemas.openxmlformats.org/officeDocument/2006/relationships/image" Target="../media/image2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79E4204-63D7-95AD-06AF-A6DCEA15CA1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02059AD8-9D27-D479-5536-85ACDC12722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31603B72-2C82-8909-AA7E-4A53D7DE9C8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23740"/>
          <a:stretch/>
        </p:blipFill>
        <p:spPr>
          <a:xfrm>
            <a:off x="0" y="0"/>
            <a:ext cx="12109450" cy="6858000"/>
          </a:xfrm>
          <a:prstGeom prst="rect">
            <a:avLst/>
          </a:prstGeom>
          <a:ln>
            <a:noFill/>
          </a:ln>
          <a:effectLst>
            <a:softEdge rad="63500"/>
          </a:effectLst>
        </p:spPr>
      </p:pic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6EAC5CC5-182C-795B-827D-31AE8B1C7CB3}"/>
              </a:ext>
            </a:extLst>
          </p:cNvPr>
          <p:cNvSpPr/>
          <p:nvPr/>
        </p:nvSpPr>
        <p:spPr>
          <a:xfrm>
            <a:off x="731142" y="1122363"/>
            <a:ext cx="10945625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  <a:latin typeface="Segoe Script" panose="030B0504020000000003" pitchFamily="66" charset="0"/>
              </a:rPr>
              <a:t>Автоматизация звука </a:t>
            </a:r>
            <a:r>
              <a:rPr lang="en-US" sz="54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  <a:latin typeface="Segoe Script" panose="030B0504020000000003" pitchFamily="66" charset="0"/>
              </a:rPr>
              <a:t>[</a:t>
            </a:r>
            <a:r>
              <a:rPr lang="ru-RU" sz="54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  <a:latin typeface="Segoe Script" panose="030B0504020000000003" pitchFamily="66" charset="0"/>
              </a:rPr>
              <a:t>Ф</a:t>
            </a:r>
            <a:r>
              <a:rPr lang="en-US" sz="54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  <a:latin typeface="Segoe Script" panose="030B0504020000000003" pitchFamily="66" charset="0"/>
              </a:rPr>
              <a:t>]</a:t>
            </a:r>
            <a:endParaRPr lang="ru-RU" sz="54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>
                <a:glow rad="101600">
                  <a:schemeClr val="accent2">
                    <a:satMod val="175000"/>
                    <a:alpha val="40000"/>
                  </a:schemeClr>
                </a:glow>
              </a:effectLst>
              <a:latin typeface="Segoe Script" panose="030B0504020000000003" pitchFamily="66" charset="0"/>
            </a:endParaRPr>
          </a:p>
          <a:p>
            <a:pPr algn="ctr"/>
            <a:r>
              <a:rPr lang="ru-RU" sz="54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  <a:latin typeface="Segoe Script" panose="030B0504020000000003" pitchFamily="66" charset="0"/>
              </a:rPr>
              <a:t>в</a:t>
            </a:r>
            <a:r>
              <a:rPr lang="ru-RU" sz="5400" b="1" cap="none" spc="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  <a:latin typeface="Segoe Script" panose="030B0504020000000003" pitchFamily="66" charset="0"/>
              </a:rPr>
              <a:t> слога</a:t>
            </a:r>
            <a:r>
              <a:rPr lang="ru-RU" sz="54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  <a:latin typeface="Segoe Script" panose="030B0504020000000003" pitchFamily="66" charset="0"/>
              </a:rPr>
              <a:t>х</a:t>
            </a:r>
            <a:endParaRPr lang="ru-RU" sz="5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>
                <a:glow rad="101600">
                  <a:schemeClr val="accent2">
                    <a:satMod val="175000"/>
                    <a:alpha val="40000"/>
                  </a:schemeClr>
                </a:glow>
              </a:effectLst>
              <a:latin typeface="Segoe Script" panose="030B0504020000000003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887951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2493132-93BB-88CB-A474-2B0F3C4454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3ED8356-A9C6-56B8-F2EF-6B62279B47A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73C163EF-4171-F105-83DB-C2DB07135E1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6093" r="1625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Управляющая кнопка: &quot;Получить сведения&quot; 4">
            <a:hlinkClick r:id="" action="ppaction://noaction" highlightClick="1"/>
            <a:extLst>
              <a:ext uri="{FF2B5EF4-FFF2-40B4-BE49-F238E27FC236}">
                <a16:creationId xmlns:a16="http://schemas.microsoft.com/office/drawing/2014/main" id="{9CF57718-C7A6-B089-58ED-4C37E191408B}"/>
              </a:ext>
            </a:extLst>
          </p:cNvPr>
          <p:cNvSpPr/>
          <p:nvPr/>
        </p:nvSpPr>
        <p:spPr>
          <a:xfrm>
            <a:off x="107950" y="101600"/>
            <a:ext cx="292100" cy="311150"/>
          </a:xfrm>
          <a:prstGeom prst="actionButtonInformation">
            <a:avLst/>
          </a:prstGeom>
          <a:solidFill>
            <a:srgbClr val="FFCCFF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16AD69B8-0DE7-61B1-4A98-936C2631F56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3429" r="97286">
                        <a14:foregroundMark x1="8571" y1="38143" x2="5429" y2="44286"/>
                        <a14:foregroundMark x1="4000" y1="52286" x2="4000" y2="52286"/>
                        <a14:foregroundMark x1="3714" y1="51714" x2="4286" y2="53143"/>
                        <a14:foregroundMark x1="3429" y1="48286" x2="3429" y2="50429"/>
                        <a14:foregroundMark x1="88960" y1="60253" x2="92571" y2="54714"/>
                        <a14:foregroundMark x1="93571" y1="41000" x2="92857" y2="48571"/>
                        <a14:foregroundMark x1="90857" y1="34429" x2="90857" y2="34429"/>
                        <a14:foregroundMark x1="90429" y1="48143" x2="89429" y2="51286"/>
                        <a14:foregroundMark x1="97286" y1="43429" x2="97286" y2="43429"/>
                        <a14:backgroundMark x1="12000" y1="62429" x2="46857" y2="57000"/>
                        <a14:backgroundMark x1="46857" y1="57000" x2="92286" y2="62857"/>
                      </a14:backgroundRemoval>
                    </a14:imgEffect>
                  </a14:imgLayer>
                </a14:imgProps>
              </a:ext>
            </a:extLst>
          </a:blip>
          <a:srcRect t="23929" r="616" b="35561"/>
          <a:stretch/>
        </p:blipFill>
        <p:spPr>
          <a:xfrm>
            <a:off x="386738" y="5714350"/>
            <a:ext cx="1845972" cy="752438"/>
          </a:xfrm>
          <a:prstGeom prst="rect">
            <a:avLst/>
          </a:prstGeom>
          <a:effectLst>
            <a:glow rad="139700">
              <a:schemeClr val="accent4">
                <a:satMod val="175000"/>
                <a:alpha val="40000"/>
              </a:schemeClr>
            </a:glow>
          </a:effectLst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3C0A0C0F-20F5-4113-38E6-5727544A1B97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000" b="90000" l="1111" r="98444">
                        <a14:foregroundMark x1="5333" y1="29333" x2="6222" y2="44667"/>
                        <a14:foregroundMark x1="1333" y1="39556" x2="2111" y2="43333"/>
                        <a14:foregroundMark x1="94778" y1="37222" x2="93667" y2="49444"/>
                        <a14:foregroundMark x1="92333" y1="42222" x2="86556" y2="45333"/>
                        <a14:foregroundMark x1="81889" y1="46556" x2="81889" y2="46556"/>
                        <a14:foregroundMark x1="79222" y1="46778" x2="78000" y2="46444"/>
                        <a14:foregroundMark x1="63556" y1="45000" x2="63556" y2="45000"/>
                        <a14:foregroundMark x1="55111" y1="42667" x2="65444" y2="44556"/>
                        <a14:foregroundMark x1="36333" y1="42889" x2="45222" y2="42778"/>
                        <a14:foregroundMark x1="98444" y1="36333" x2="98444" y2="36333"/>
                      </a14:backgroundRemoval>
                    </a14:imgEffect>
                  </a14:imgLayer>
                </a14:imgProps>
              </a:ext>
            </a:extLst>
          </a:blip>
          <a:srcRect t="18028" r="16" b="44037"/>
          <a:stretch/>
        </p:blipFill>
        <p:spPr>
          <a:xfrm>
            <a:off x="4913286" y="1257692"/>
            <a:ext cx="1789090" cy="678784"/>
          </a:xfrm>
          <a:prstGeom prst="rect">
            <a:avLst/>
          </a:prstGeom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43CA8A2E-0D06-8324-0B76-BCE45839760C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10000" b="90000" l="7500" r="94250">
                        <a14:foregroundMark x1="9167" y1="26508" x2="8417" y2="33651"/>
                        <a14:foregroundMark x1="9917" y1="22540" x2="9917" y2="22540"/>
                        <a14:foregroundMark x1="8417" y1="26190" x2="8417" y2="26190"/>
                        <a14:foregroundMark x1="7750" y1="42698" x2="8333" y2="51270"/>
                        <a14:foregroundMark x1="8333" y1="51270" x2="8750" y2="52857"/>
                        <a14:foregroundMark x1="8250" y1="51270" x2="9583" y2="62222"/>
                        <a14:foregroundMark x1="9583" y1="62222" x2="10667" y2="64127"/>
                        <a14:foregroundMark x1="8083" y1="54444" x2="7917" y2="39365"/>
                        <a14:foregroundMark x1="16250" y1="62857" x2="26500" y2="60317"/>
                        <a14:foregroundMark x1="26250" y1="61905" x2="44500" y2="55556"/>
                        <a14:foregroundMark x1="44500" y1="55556" x2="48750" y2="55556"/>
                        <a14:foregroundMark x1="49667" y1="55238" x2="50750" y2="54921"/>
                        <a14:foregroundMark x1="39000" y1="58254" x2="39000" y2="58254"/>
                        <a14:foregroundMark x1="37583" y1="59048" x2="37583" y2="59048"/>
                        <a14:foregroundMark x1="18917" y1="63968" x2="18917" y2="63968"/>
                        <a14:foregroundMark x1="53583" y1="55556" x2="84417" y2="62540"/>
                        <a14:foregroundMark x1="65583" y1="59365" x2="65583" y2="59365"/>
                        <a14:foregroundMark x1="90583" y1="17778" x2="90417" y2="20317"/>
                        <a14:foregroundMark x1="88417" y1="22063" x2="94333" y2="34603"/>
                        <a14:foregroundMark x1="94333" y1="34603" x2="94083" y2="38095"/>
                        <a14:foregroundMark x1="88000" y1="20476" x2="88000" y2="20476"/>
                        <a14:foregroundMark x1="88250" y1="20476" x2="88250" y2="20476"/>
                        <a14:foregroundMark x1="7500" y1="38730" x2="8250" y2="57937"/>
                        <a14:foregroundMark x1="8250" y1="57937" x2="10000" y2="61746"/>
                        <a14:foregroundMark x1="14167" y1="19048" x2="14167" y2="19048"/>
                        <a14:foregroundMark x1="11750" y1="19365" x2="11167" y2="20159"/>
                        <a14:foregroundMark x1="10167" y1="21905" x2="9500" y2="22063"/>
                        <a14:foregroundMark x1="8750" y1="23492" x2="8667" y2="24286"/>
                        <a14:foregroundMark x1="15833" y1="19206" x2="15833" y2="19206"/>
                      </a14:backgroundRemoval>
                    </a14:imgEffect>
                  </a14:imgLayer>
                </a14:imgProps>
              </a:ext>
            </a:extLst>
          </a:blip>
          <a:srcRect t="15714" b="31060"/>
          <a:stretch/>
        </p:blipFill>
        <p:spPr>
          <a:xfrm>
            <a:off x="9833001" y="5883159"/>
            <a:ext cx="2072518" cy="579139"/>
          </a:xfrm>
          <a:prstGeom prst="rect">
            <a:avLst/>
          </a:prstGeom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45BAEFFE-D476-1100-8BCF-AEFD1D8D96C0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10000" b="90000" l="7500" r="94250">
                        <a14:foregroundMark x1="9167" y1="26508" x2="8417" y2="33651"/>
                        <a14:foregroundMark x1="9917" y1="22540" x2="9917" y2="22540"/>
                        <a14:foregroundMark x1="8417" y1="26190" x2="8417" y2="26190"/>
                        <a14:foregroundMark x1="7750" y1="42698" x2="8333" y2="51270"/>
                        <a14:foregroundMark x1="8333" y1="51270" x2="8750" y2="52857"/>
                        <a14:foregroundMark x1="8250" y1="51270" x2="9583" y2="62222"/>
                        <a14:foregroundMark x1="9583" y1="62222" x2="10667" y2="64127"/>
                        <a14:foregroundMark x1="8083" y1="54444" x2="7917" y2="39365"/>
                        <a14:foregroundMark x1="16250" y1="62857" x2="26500" y2="60317"/>
                        <a14:foregroundMark x1="26250" y1="61905" x2="44500" y2="55556"/>
                        <a14:foregroundMark x1="44500" y1="55556" x2="48750" y2="55556"/>
                        <a14:foregroundMark x1="49667" y1="55238" x2="50750" y2="54921"/>
                        <a14:foregroundMark x1="39000" y1="58254" x2="39000" y2="58254"/>
                        <a14:foregroundMark x1="37583" y1="59048" x2="37583" y2="59048"/>
                        <a14:foregroundMark x1="18917" y1="63968" x2="18917" y2="63968"/>
                        <a14:foregroundMark x1="53583" y1="55556" x2="84417" y2="62540"/>
                        <a14:foregroundMark x1="65583" y1="59365" x2="65583" y2="59365"/>
                        <a14:foregroundMark x1="90583" y1="17778" x2="90417" y2="20317"/>
                        <a14:foregroundMark x1="88417" y1="22063" x2="94333" y2="34603"/>
                        <a14:foregroundMark x1="94333" y1="34603" x2="94083" y2="38095"/>
                        <a14:foregroundMark x1="88000" y1="20476" x2="88000" y2="20476"/>
                        <a14:foregroundMark x1="88250" y1="20476" x2="88250" y2="20476"/>
                        <a14:foregroundMark x1="7500" y1="38730" x2="8250" y2="57937"/>
                        <a14:foregroundMark x1="8250" y1="57937" x2="10000" y2="61746"/>
                        <a14:foregroundMark x1="14167" y1="19048" x2="14167" y2="19048"/>
                        <a14:foregroundMark x1="11750" y1="19365" x2="11167" y2="20159"/>
                        <a14:foregroundMark x1="10167" y1="21905" x2="9500" y2="22063"/>
                        <a14:foregroundMark x1="8750" y1="23492" x2="8667" y2="24286"/>
                        <a14:foregroundMark x1="15833" y1="19206" x2="15833" y2="19206"/>
                      </a14:backgroundRemoval>
                    </a14:imgEffect>
                  </a14:imgLayer>
                </a14:imgProps>
              </a:ext>
            </a:extLst>
          </a:blip>
          <a:srcRect t="15714" b="31060"/>
          <a:stretch/>
        </p:blipFill>
        <p:spPr>
          <a:xfrm>
            <a:off x="8761199" y="4666178"/>
            <a:ext cx="2072518" cy="579139"/>
          </a:xfrm>
          <a:prstGeom prst="rect">
            <a:avLst/>
          </a:prstGeom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00D93BC0-234F-A88C-2A4D-946DDC939A12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10000" b="90000" l="7500" r="94250">
                        <a14:foregroundMark x1="9167" y1="26508" x2="8417" y2="33651"/>
                        <a14:foregroundMark x1="9917" y1="22540" x2="9917" y2="22540"/>
                        <a14:foregroundMark x1="8417" y1="26190" x2="8417" y2="26190"/>
                        <a14:foregroundMark x1="7750" y1="42698" x2="8333" y2="51270"/>
                        <a14:foregroundMark x1="8333" y1="51270" x2="8750" y2="52857"/>
                        <a14:foregroundMark x1="8250" y1="51270" x2="9583" y2="62222"/>
                        <a14:foregroundMark x1="9583" y1="62222" x2="10667" y2="64127"/>
                        <a14:foregroundMark x1="8083" y1="54444" x2="7917" y2="39365"/>
                        <a14:foregroundMark x1="16250" y1="62857" x2="26500" y2="60317"/>
                        <a14:foregroundMark x1="26250" y1="61905" x2="44500" y2="55556"/>
                        <a14:foregroundMark x1="44500" y1="55556" x2="48750" y2="55556"/>
                        <a14:foregroundMark x1="49667" y1="55238" x2="50750" y2="54921"/>
                        <a14:foregroundMark x1="39000" y1="58254" x2="39000" y2="58254"/>
                        <a14:foregroundMark x1="37583" y1="59048" x2="37583" y2="59048"/>
                        <a14:foregroundMark x1="18917" y1="63968" x2="18917" y2="63968"/>
                        <a14:foregroundMark x1="53583" y1="55556" x2="84417" y2="62540"/>
                        <a14:foregroundMark x1="65583" y1="59365" x2="65583" y2="59365"/>
                        <a14:foregroundMark x1="90583" y1="17778" x2="90417" y2="20317"/>
                        <a14:foregroundMark x1="88417" y1="22063" x2="94333" y2="34603"/>
                        <a14:foregroundMark x1="94333" y1="34603" x2="94083" y2="38095"/>
                        <a14:foregroundMark x1="88000" y1="20476" x2="88000" y2="20476"/>
                        <a14:foregroundMark x1="88250" y1="20476" x2="88250" y2="20476"/>
                        <a14:foregroundMark x1="7500" y1="38730" x2="8250" y2="57937"/>
                        <a14:foregroundMark x1="8250" y1="57937" x2="10000" y2="61746"/>
                        <a14:foregroundMark x1="14167" y1="19048" x2="14167" y2="19048"/>
                        <a14:foregroundMark x1="11750" y1="19365" x2="11167" y2="20159"/>
                        <a14:foregroundMark x1="10167" y1="21905" x2="9500" y2="22063"/>
                        <a14:foregroundMark x1="8750" y1="23492" x2="8667" y2="24286"/>
                        <a14:foregroundMark x1="15833" y1="19206" x2="15833" y2="19206"/>
                      </a14:backgroundRemoval>
                    </a14:imgEffect>
                  </a14:imgLayer>
                </a14:imgProps>
              </a:ext>
            </a:extLst>
          </a:blip>
          <a:srcRect t="15714" b="31060"/>
          <a:stretch/>
        </p:blipFill>
        <p:spPr>
          <a:xfrm>
            <a:off x="7351240" y="3537842"/>
            <a:ext cx="2072518" cy="579139"/>
          </a:xfrm>
          <a:prstGeom prst="rect">
            <a:avLst/>
          </a:prstGeom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F8D2508C-D7A4-3A38-F03F-0FB4492FF09D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10000" b="90000" l="7500" r="94250">
                        <a14:foregroundMark x1="9167" y1="26508" x2="8417" y2="33651"/>
                        <a14:foregroundMark x1="9917" y1="22540" x2="9917" y2="22540"/>
                        <a14:foregroundMark x1="8417" y1="26190" x2="8417" y2="26190"/>
                        <a14:foregroundMark x1="7750" y1="42698" x2="8333" y2="51270"/>
                        <a14:foregroundMark x1="8333" y1="51270" x2="8750" y2="52857"/>
                        <a14:foregroundMark x1="8250" y1="51270" x2="9583" y2="62222"/>
                        <a14:foregroundMark x1="9583" y1="62222" x2="10667" y2="64127"/>
                        <a14:foregroundMark x1="8083" y1="54444" x2="7917" y2="39365"/>
                        <a14:foregroundMark x1="16250" y1="62857" x2="26500" y2="60317"/>
                        <a14:foregroundMark x1="26250" y1="61905" x2="44500" y2="55556"/>
                        <a14:foregroundMark x1="44500" y1="55556" x2="48750" y2="55556"/>
                        <a14:foregroundMark x1="49667" y1="55238" x2="50750" y2="54921"/>
                        <a14:foregroundMark x1="39000" y1="58254" x2="39000" y2="58254"/>
                        <a14:foregroundMark x1="37583" y1="59048" x2="37583" y2="59048"/>
                        <a14:foregroundMark x1="18917" y1="63968" x2="18917" y2="63968"/>
                        <a14:foregroundMark x1="53583" y1="55556" x2="84417" y2="62540"/>
                        <a14:foregroundMark x1="65583" y1="59365" x2="65583" y2="59365"/>
                        <a14:foregroundMark x1="90583" y1="17778" x2="90417" y2="20317"/>
                        <a14:foregroundMark x1="88417" y1="22063" x2="94333" y2="34603"/>
                        <a14:foregroundMark x1="94333" y1="34603" x2="94083" y2="38095"/>
                        <a14:foregroundMark x1="88000" y1="20476" x2="88000" y2="20476"/>
                        <a14:foregroundMark x1="88250" y1="20476" x2="88250" y2="20476"/>
                        <a14:foregroundMark x1="7500" y1="38730" x2="8250" y2="57937"/>
                        <a14:foregroundMark x1="8250" y1="57937" x2="10000" y2="61746"/>
                        <a14:foregroundMark x1="14167" y1="19048" x2="14167" y2="19048"/>
                        <a14:foregroundMark x1="11750" y1="19365" x2="11167" y2="20159"/>
                        <a14:foregroundMark x1="10167" y1="21905" x2="9500" y2="22063"/>
                        <a14:foregroundMark x1="8750" y1="23492" x2="8667" y2="24286"/>
                        <a14:foregroundMark x1="15833" y1="19206" x2="15833" y2="19206"/>
                      </a14:backgroundRemoval>
                    </a14:imgEffect>
                  </a14:imgLayer>
                </a14:imgProps>
              </a:ext>
            </a:extLst>
          </a:blip>
          <a:srcRect t="15714" b="31060"/>
          <a:stretch/>
        </p:blipFill>
        <p:spPr>
          <a:xfrm>
            <a:off x="5859391" y="2305488"/>
            <a:ext cx="2072518" cy="579139"/>
          </a:xfrm>
          <a:prstGeom prst="rect">
            <a:avLst/>
          </a:prstGeom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5D782ABB-7FB5-E935-0688-932BC28638B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3429" r="97286">
                        <a14:foregroundMark x1="8571" y1="38143" x2="5429" y2="44286"/>
                        <a14:foregroundMark x1="4000" y1="52286" x2="4000" y2="52286"/>
                        <a14:foregroundMark x1="3714" y1="51714" x2="4286" y2="53143"/>
                        <a14:foregroundMark x1="3429" y1="48286" x2="3429" y2="50429"/>
                        <a14:foregroundMark x1="88960" y1="60253" x2="92571" y2="54714"/>
                        <a14:foregroundMark x1="93571" y1="41000" x2="92857" y2="48571"/>
                        <a14:foregroundMark x1="90857" y1="34429" x2="90857" y2="34429"/>
                        <a14:foregroundMark x1="90429" y1="48143" x2="89429" y2="51286"/>
                        <a14:foregroundMark x1="97286" y1="43429" x2="97286" y2="43429"/>
                        <a14:backgroundMark x1="12000" y1="62429" x2="46857" y2="57000"/>
                        <a14:backgroundMark x1="46857" y1="57000" x2="92286" y2="62857"/>
                      </a14:backgroundRemoval>
                    </a14:imgEffect>
                  </a14:imgLayer>
                </a14:imgProps>
              </a:ext>
            </a:extLst>
          </a:blip>
          <a:srcRect t="23929" r="616" b="35561"/>
          <a:stretch/>
        </p:blipFill>
        <p:spPr>
          <a:xfrm>
            <a:off x="1502726" y="4492879"/>
            <a:ext cx="1845972" cy="752438"/>
          </a:xfrm>
          <a:prstGeom prst="rect">
            <a:avLst/>
          </a:prstGeom>
          <a:effectLst>
            <a:glow rad="139700">
              <a:schemeClr val="accent4">
                <a:satMod val="175000"/>
                <a:alpha val="40000"/>
              </a:schemeClr>
            </a:glow>
          </a:effectLst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0288A954-C4CE-9B18-9078-86976C2778D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3429" r="97286">
                        <a14:foregroundMark x1="8571" y1="38143" x2="5429" y2="44286"/>
                        <a14:foregroundMark x1="4000" y1="52286" x2="4000" y2="52286"/>
                        <a14:foregroundMark x1="3714" y1="51714" x2="4286" y2="53143"/>
                        <a14:foregroundMark x1="3429" y1="48286" x2="3429" y2="50429"/>
                        <a14:foregroundMark x1="88960" y1="60253" x2="92571" y2="54714"/>
                        <a14:foregroundMark x1="93571" y1="41000" x2="92857" y2="48571"/>
                        <a14:foregroundMark x1="90857" y1="34429" x2="90857" y2="34429"/>
                        <a14:foregroundMark x1="90429" y1="48143" x2="89429" y2="51286"/>
                        <a14:foregroundMark x1="97286" y1="43429" x2="97286" y2="43429"/>
                        <a14:backgroundMark x1="12000" y1="62429" x2="46857" y2="57000"/>
                        <a14:backgroundMark x1="46857" y1="57000" x2="92286" y2="62857"/>
                      </a14:backgroundRemoval>
                    </a14:imgEffect>
                  </a14:imgLayer>
                </a14:imgProps>
              </a:ext>
            </a:extLst>
          </a:blip>
          <a:srcRect t="23929" r="616" b="35561"/>
          <a:stretch/>
        </p:blipFill>
        <p:spPr>
          <a:xfrm>
            <a:off x="2606247" y="3348615"/>
            <a:ext cx="1845972" cy="752438"/>
          </a:xfrm>
          <a:prstGeom prst="rect">
            <a:avLst/>
          </a:prstGeom>
          <a:effectLst>
            <a:glow rad="139700">
              <a:schemeClr val="accent4">
                <a:satMod val="175000"/>
                <a:alpha val="40000"/>
              </a:schemeClr>
            </a:glow>
          </a:effectLst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D4FC4A9B-E9A2-BA3E-5EAC-C4D23E2B8F1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3429" r="97286">
                        <a14:foregroundMark x1="8571" y1="38143" x2="5429" y2="44286"/>
                        <a14:foregroundMark x1="4000" y1="52286" x2="4000" y2="52286"/>
                        <a14:foregroundMark x1="3714" y1="51714" x2="4286" y2="53143"/>
                        <a14:foregroundMark x1="3429" y1="48286" x2="3429" y2="50429"/>
                        <a14:foregroundMark x1="88960" y1="60253" x2="92571" y2="54714"/>
                        <a14:foregroundMark x1="93571" y1="41000" x2="92857" y2="48571"/>
                        <a14:foregroundMark x1="90857" y1="34429" x2="90857" y2="34429"/>
                        <a14:foregroundMark x1="90429" y1="48143" x2="89429" y2="51286"/>
                        <a14:foregroundMark x1="97286" y1="43429" x2="97286" y2="43429"/>
                        <a14:backgroundMark x1="12000" y1="62429" x2="46857" y2="57000"/>
                        <a14:backgroundMark x1="46857" y1="57000" x2="92286" y2="62857"/>
                      </a14:backgroundRemoval>
                    </a14:imgEffect>
                  </a14:imgLayer>
                </a14:imgProps>
              </a:ext>
            </a:extLst>
          </a:blip>
          <a:srcRect t="23929" r="616" b="35561"/>
          <a:stretch/>
        </p:blipFill>
        <p:spPr>
          <a:xfrm>
            <a:off x="3718864" y="2169692"/>
            <a:ext cx="1845972" cy="752438"/>
          </a:xfrm>
          <a:prstGeom prst="rect">
            <a:avLst/>
          </a:prstGeom>
          <a:effectLst>
            <a:glow rad="139700">
              <a:schemeClr val="accent4">
                <a:satMod val="175000"/>
                <a:alpha val="40000"/>
              </a:schemeClr>
            </a:glow>
          </a:effectLst>
        </p:spPr>
      </p:pic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id="{B9C7037B-A118-3E61-A470-E3EBB3431A29}"/>
              </a:ext>
            </a:extLst>
          </p:cNvPr>
          <p:cNvSpPr/>
          <p:nvPr/>
        </p:nvSpPr>
        <p:spPr>
          <a:xfrm>
            <a:off x="1056565" y="5396301"/>
            <a:ext cx="1288777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>
                <a:ln w="22225">
                  <a:solidFill>
                    <a:sysClr val="windowText" lastClr="000000"/>
                  </a:solidFill>
                  <a:prstDash val="solid"/>
                </a:ln>
                <a:gradFill flip="none" rotWithShape="1">
                  <a:gsLst>
                    <a:gs pos="0">
                      <a:schemeClr val="accent4">
                        <a:lumMod val="60000"/>
                        <a:lumOff val="40000"/>
                        <a:tint val="66000"/>
                        <a:satMod val="160000"/>
                      </a:schemeClr>
                    </a:gs>
                    <a:gs pos="50000">
                      <a:schemeClr val="accent4">
                        <a:lumMod val="60000"/>
                        <a:lumOff val="40000"/>
                        <a:tint val="44500"/>
                        <a:satMod val="160000"/>
                      </a:schemeClr>
                    </a:gs>
                    <a:gs pos="100000">
                      <a:schemeClr val="accent4">
                        <a:lumMod val="60000"/>
                        <a:lumOff val="40000"/>
                        <a:tint val="23500"/>
                        <a:satMod val="160000"/>
                      </a:scheme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  <a:latin typeface="Impact" panose="020B0806030902050204" pitchFamily="34" charset="0"/>
              </a:rPr>
              <a:t>ФА</a:t>
            </a: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3C0485B7-4F05-C81A-CB50-CA80398C391A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l="25243" t="12301" r="25931" b="14460"/>
          <a:stretch/>
        </p:blipFill>
        <p:spPr>
          <a:xfrm>
            <a:off x="7618116" y="4956939"/>
            <a:ext cx="1171977" cy="1757966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F1A5B694-08F6-07D9-CA49-86B9AD153A50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2500" b="96618" l="10000" r="90000">
                        <a14:foregroundMark x1="51222" y1="2647" x2="52667" y2="9706"/>
                        <a14:foregroundMark x1="51333" y1="92059" x2="53222" y2="96618"/>
                        <a14:foregroundMark x1="43000" y1="96471" x2="43000" y2="96471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501297" y="5166295"/>
            <a:ext cx="2214885" cy="1673469"/>
          </a:xfrm>
          <a:prstGeom prst="rect">
            <a:avLst/>
          </a:prstGeom>
        </p:spPr>
      </p:pic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id="{2BB962DE-8ABF-6D11-D1A2-BC52CC3CED8E}"/>
              </a:ext>
            </a:extLst>
          </p:cNvPr>
          <p:cNvSpPr/>
          <p:nvPr/>
        </p:nvSpPr>
        <p:spPr>
          <a:xfrm>
            <a:off x="2099274" y="4169985"/>
            <a:ext cx="1288777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>
                <a:ln w="22225">
                  <a:solidFill>
                    <a:sysClr val="windowText" lastClr="000000"/>
                  </a:solidFill>
                  <a:prstDash val="solid"/>
                </a:ln>
                <a:gradFill flip="none" rotWithShape="1">
                  <a:gsLst>
                    <a:gs pos="0">
                      <a:schemeClr val="accent4">
                        <a:lumMod val="60000"/>
                        <a:lumOff val="40000"/>
                        <a:tint val="66000"/>
                        <a:satMod val="160000"/>
                      </a:schemeClr>
                    </a:gs>
                    <a:gs pos="50000">
                      <a:schemeClr val="accent4">
                        <a:lumMod val="60000"/>
                        <a:lumOff val="40000"/>
                        <a:tint val="44500"/>
                        <a:satMod val="160000"/>
                      </a:schemeClr>
                    </a:gs>
                    <a:gs pos="100000">
                      <a:schemeClr val="accent4">
                        <a:lumMod val="60000"/>
                        <a:lumOff val="40000"/>
                        <a:tint val="23500"/>
                        <a:satMod val="160000"/>
                      </a:scheme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</a:effectLst>
                <a:latin typeface="Impact" panose="020B0806030902050204" pitchFamily="34" charset="0"/>
              </a:rPr>
              <a:t>ФО</a:t>
            </a:r>
          </a:p>
        </p:txBody>
      </p:sp>
      <p:sp>
        <p:nvSpPr>
          <p:cNvPr id="20" name="Прямоугольник 19">
            <a:extLst>
              <a:ext uri="{FF2B5EF4-FFF2-40B4-BE49-F238E27FC236}">
                <a16:creationId xmlns:a16="http://schemas.microsoft.com/office/drawing/2014/main" id="{24856865-3CC0-57A8-3248-61993D1B3A98}"/>
              </a:ext>
            </a:extLst>
          </p:cNvPr>
          <p:cNvSpPr/>
          <p:nvPr/>
        </p:nvSpPr>
        <p:spPr>
          <a:xfrm>
            <a:off x="3183847" y="3011523"/>
            <a:ext cx="1288777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>
                <a:ln w="22225">
                  <a:solidFill>
                    <a:sysClr val="windowText" lastClr="000000"/>
                  </a:solidFill>
                  <a:prstDash val="solid"/>
                </a:ln>
                <a:gradFill flip="none" rotWithShape="1">
                  <a:gsLst>
                    <a:gs pos="0">
                      <a:schemeClr val="accent4">
                        <a:lumMod val="60000"/>
                        <a:lumOff val="40000"/>
                        <a:tint val="66000"/>
                        <a:satMod val="160000"/>
                      </a:schemeClr>
                    </a:gs>
                    <a:gs pos="50000">
                      <a:schemeClr val="accent4">
                        <a:lumMod val="60000"/>
                        <a:lumOff val="40000"/>
                        <a:tint val="44500"/>
                        <a:satMod val="160000"/>
                      </a:schemeClr>
                    </a:gs>
                    <a:gs pos="100000">
                      <a:schemeClr val="accent4">
                        <a:lumMod val="60000"/>
                        <a:lumOff val="40000"/>
                        <a:tint val="23500"/>
                        <a:satMod val="160000"/>
                      </a:scheme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  <a:latin typeface="Impact" panose="020B0806030902050204" pitchFamily="34" charset="0"/>
              </a:rPr>
              <a:t>ФУ</a:t>
            </a:r>
          </a:p>
        </p:txBody>
      </p:sp>
      <p:sp>
        <p:nvSpPr>
          <p:cNvPr id="22" name="Прямоугольник 21">
            <a:extLst>
              <a:ext uri="{FF2B5EF4-FFF2-40B4-BE49-F238E27FC236}">
                <a16:creationId xmlns:a16="http://schemas.microsoft.com/office/drawing/2014/main" id="{159A60B2-1D26-AB9F-F6EF-297F8D21308D}"/>
              </a:ext>
            </a:extLst>
          </p:cNvPr>
          <p:cNvSpPr/>
          <p:nvPr/>
        </p:nvSpPr>
        <p:spPr>
          <a:xfrm>
            <a:off x="5039158" y="878089"/>
            <a:ext cx="1470987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>
                <a:ln w="22225">
                  <a:solidFill>
                    <a:sysClr val="windowText" lastClr="000000"/>
                  </a:solidFill>
                  <a:prstDash val="solid"/>
                </a:ln>
                <a:gradFill flip="none" rotWithShape="1">
                  <a:gsLst>
                    <a:gs pos="0">
                      <a:schemeClr val="accent4">
                        <a:lumMod val="60000"/>
                        <a:lumOff val="40000"/>
                        <a:tint val="66000"/>
                        <a:satMod val="160000"/>
                      </a:schemeClr>
                    </a:gs>
                    <a:gs pos="50000">
                      <a:schemeClr val="accent4">
                        <a:lumMod val="60000"/>
                        <a:lumOff val="40000"/>
                        <a:tint val="44500"/>
                        <a:satMod val="160000"/>
                      </a:schemeClr>
                    </a:gs>
                    <a:gs pos="100000">
                      <a:schemeClr val="accent4">
                        <a:lumMod val="60000"/>
                        <a:lumOff val="40000"/>
                        <a:tint val="23500"/>
                        <a:satMod val="160000"/>
                      </a:scheme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  <a:latin typeface="Impact" panose="020B0806030902050204" pitchFamily="34" charset="0"/>
              </a:rPr>
              <a:t>ФЫ</a:t>
            </a:r>
          </a:p>
        </p:txBody>
      </p:sp>
      <p:sp>
        <p:nvSpPr>
          <p:cNvPr id="23" name="Прямоугольник 22">
            <a:extLst>
              <a:ext uri="{FF2B5EF4-FFF2-40B4-BE49-F238E27FC236}">
                <a16:creationId xmlns:a16="http://schemas.microsoft.com/office/drawing/2014/main" id="{2DC3B6EA-5339-E0FB-D653-F7FCF70B88FA}"/>
              </a:ext>
            </a:extLst>
          </p:cNvPr>
          <p:cNvSpPr/>
          <p:nvPr/>
        </p:nvSpPr>
        <p:spPr>
          <a:xfrm>
            <a:off x="4344883" y="1835665"/>
            <a:ext cx="1288777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>
                <a:ln w="22225">
                  <a:solidFill>
                    <a:sysClr val="windowText" lastClr="000000"/>
                  </a:solidFill>
                  <a:prstDash val="solid"/>
                </a:ln>
                <a:gradFill flip="none" rotWithShape="1">
                  <a:gsLst>
                    <a:gs pos="0">
                      <a:schemeClr val="accent4">
                        <a:lumMod val="60000"/>
                        <a:lumOff val="40000"/>
                        <a:tint val="66000"/>
                        <a:satMod val="160000"/>
                      </a:schemeClr>
                    </a:gs>
                    <a:gs pos="50000">
                      <a:schemeClr val="accent4">
                        <a:lumMod val="60000"/>
                        <a:lumOff val="40000"/>
                        <a:tint val="44500"/>
                        <a:satMod val="160000"/>
                      </a:schemeClr>
                    </a:gs>
                    <a:gs pos="100000">
                      <a:schemeClr val="accent4">
                        <a:lumMod val="60000"/>
                        <a:lumOff val="40000"/>
                        <a:tint val="23500"/>
                        <a:satMod val="160000"/>
                      </a:scheme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  <a:latin typeface="Impact" panose="020B0806030902050204" pitchFamily="34" charset="0"/>
              </a:rPr>
              <a:t>ФЭ</a:t>
            </a:r>
          </a:p>
        </p:txBody>
      </p:sp>
      <p:sp>
        <p:nvSpPr>
          <p:cNvPr id="24" name="Прямоугольник 23">
            <a:extLst>
              <a:ext uri="{FF2B5EF4-FFF2-40B4-BE49-F238E27FC236}">
                <a16:creationId xmlns:a16="http://schemas.microsoft.com/office/drawing/2014/main" id="{EB834B47-8F03-65C5-8383-728DDFAA69C2}"/>
              </a:ext>
            </a:extLst>
          </p:cNvPr>
          <p:cNvSpPr/>
          <p:nvPr/>
        </p:nvSpPr>
        <p:spPr>
          <a:xfrm>
            <a:off x="9846658" y="5462375"/>
            <a:ext cx="1288777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>
                <a:ln w="22225">
                  <a:solidFill>
                    <a:sysClr val="windowText" lastClr="000000"/>
                  </a:solidFill>
                  <a:prstDash val="solid"/>
                </a:ln>
                <a:gradFill flip="none" rotWithShape="1">
                  <a:gsLst>
                    <a:gs pos="0">
                      <a:schemeClr val="accent4">
                        <a:lumMod val="60000"/>
                        <a:lumOff val="40000"/>
                        <a:tint val="66000"/>
                        <a:satMod val="160000"/>
                      </a:schemeClr>
                    </a:gs>
                    <a:gs pos="50000">
                      <a:schemeClr val="accent4">
                        <a:lumMod val="60000"/>
                        <a:lumOff val="40000"/>
                        <a:tint val="44500"/>
                        <a:satMod val="160000"/>
                      </a:schemeClr>
                    </a:gs>
                    <a:gs pos="100000">
                      <a:schemeClr val="accent4">
                        <a:lumMod val="60000"/>
                        <a:lumOff val="40000"/>
                        <a:tint val="23500"/>
                        <a:satMod val="160000"/>
                      </a:scheme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</a:effectLst>
                <a:latin typeface="Impact" panose="020B0806030902050204" pitchFamily="34" charset="0"/>
              </a:rPr>
              <a:t>ФА</a:t>
            </a:r>
          </a:p>
        </p:txBody>
      </p:sp>
      <p:sp>
        <p:nvSpPr>
          <p:cNvPr id="26" name="Прямоугольник 25">
            <a:extLst>
              <a:ext uri="{FF2B5EF4-FFF2-40B4-BE49-F238E27FC236}">
                <a16:creationId xmlns:a16="http://schemas.microsoft.com/office/drawing/2014/main" id="{D4E73094-089E-3B21-1FBD-D26EBF3C6C12}"/>
              </a:ext>
            </a:extLst>
          </p:cNvPr>
          <p:cNvSpPr/>
          <p:nvPr/>
        </p:nvSpPr>
        <p:spPr>
          <a:xfrm>
            <a:off x="8740469" y="4169985"/>
            <a:ext cx="1288777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>
                <a:ln w="22225">
                  <a:solidFill>
                    <a:sysClr val="windowText" lastClr="000000"/>
                  </a:solidFill>
                  <a:prstDash val="solid"/>
                </a:ln>
                <a:gradFill flip="none" rotWithShape="1">
                  <a:gsLst>
                    <a:gs pos="0">
                      <a:schemeClr val="accent4">
                        <a:lumMod val="60000"/>
                        <a:lumOff val="40000"/>
                        <a:tint val="66000"/>
                        <a:satMod val="160000"/>
                      </a:schemeClr>
                    </a:gs>
                    <a:gs pos="50000">
                      <a:schemeClr val="accent4">
                        <a:lumMod val="60000"/>
                        <a:lumOff val="40000"/>
                        <a:tint val="44500"/>
                        <a:satMod val="160000"/>
                      </a:schemeClr>
                    </a:gs>
                    <a:gs pos="100000">
                      <a:schemeClr val="accent4">
                        <a:lumMod val="60000"/>
                        <a:lumOff val="40000"/>
                        <a:tint val="23500"/>
                        <a:satMod val="160000"/>
                      </a:scheme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</a:effectLst>
                <a:latin typeface="Impact" panose="020B0806030902050204" pitchFamily="34" charset="0"/>
              </a:rPr>
              <a:t>ФО</a:t>
            </a:r>
          </a:p>
        </p:txBody>
      </p:sp>
      <p:sp>
        <p:nvSpPr>
          <p:cNvPr id="27" name="Прямоугольник 26">
            <a:extLst>
              <a:ext uri="{FF2B5EF4-FFF2-40B4-BE49-F238E27FC236}">
                <a16:creationId xmlns:a16="http://schemas.microsoft.com/office/drawing/2014/main" id="{8754987F-C293-6CA3-C692-A41033243BB2}"/>
              </a:ext>
            </a:extLst>
          </p:cNvPr>
          <p:cNvSpPr/>
          <p:nvPr/>
        </p:nvSpPr>
        <p:spPr>
          <a:xfrm>
            <a:off x="7371645" y="3072505"/>
            <a:ext cx="1288777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>
                <a:ln w="22225">
                  <a:solidFill>
                    <a:sysClr val="windowText" lastClr="000000"/>
                  </a:solidFill>
                  <a:prstDash val="solid"/>
                </a:ln>
                <a:gradFill flip="none" rotWithShape="1">
                  <a:gsLst>
                    <a:gs pos="0">
                      <a:schemeClr val="accent4">
                        <a:lumMod val="60000"/>
                        <a:lumOff val="40000"/>
                        <a:tint val="66000"/>
                        <a:satMod val="160000"/>
                      </a:schemeClr>
                    </a:gs>
                    <a:gs pos="50000">
                      <a:schemeClr val="accent4">
                        <a:lumMod val="60000"/>
                        <a:lumOff val="40000"/>
                        <a:tint val="44500"/>
                        <a:satMod val="160000"/>
                      </a:schemeClr>
                    </a:gs>
                    <a:gs pos="100000">
                      <a:schemeClr val="accent4">
                        <a:lumMod val="60000"/>
                        <a:lumOff val="40000"/>
                        <a:tint val="23500"/>
                        <a:satMod val="160000"/>
                      </a:scheme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</a:effectLst>
                <a:latin typeface="Impact" panose="020B0806030902050204" pitchFamily="34" charset="0"/>
              </a:rPr>
              <a:t>ФУ</a:t>
            </a:r>
          </a:p>
        </p:txBody>
      </p:sp>
      <p:sp>
        <p:nvSpPr>
          <p:cNvPr id="28" name="Прямоугольник 27">
            <a:extLst>
              <a:ext uri="{FF2B5EF4-FFF2-40B4-BE49-F238E27FC236}">
                <a16:creationId xmlns:a16="http://schemas.microsoft.com/office/drawing/2014/main" id="{C1F016C0-5D1E-1EB6-8645-8FD5017D4726}"/>
              </a:ext>
            </a:extLst>
          </p:cNvPr>
          <p:cNvSpPr/>
          <p:nvPr/>
        </p:nvSpPr>
        <p:spPr>
          <a:xfrm>
            <a:off x="5897332" y="1826240"/>
            <a:ext cx="1288777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>
                <a:ln w="22225">
                  <a:solidFill>
                    <a:sysClr val="windowText" lastClr="000000"/>
                  </a:solidFill>
                  <a:prstDash val="solid"/>
                </a:ln>
                <a:gradFill flip="none" rotWithShape="1">
                  <a:gsLst>
                    <a:gs pos="0">
                      <a:schemeClr val="accent4">
                        <a:lumMod val="60000"/>
                        <a:lumOff val="40000"/>
                        <a:tint val="66000"/>
                        <a:satMod val="160000"/>
                      </a:schemeClr>
                    </a:gs>
                    <a:gs pos="50000">
                      <a:schemeClr val="accent4">
                        <a:lumMod val="60000"/>
                        <a:lumOff val="40000"/>
                        <a:tint val="44500"/>
                        <a:satMod val="160000"/>
                      </a:schemeClr>
                    </a:gs>
                    <a:gs pos="100000">
                      <a:schemeClr val="accent4">
                        <a:lumMod val="60000"/>
                        <a:lumOff val="40000"/>
                        <a:tint val="23500"/>
                        <a:satMod val="160000"/>
                      </a:scheme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</a:effectLst>
                <a:latin typeface="Impact" panose="020B0806030902050204" pitchFamily="34" charset="0"/>
              </a:rPr>
              <a:t>ФЭ</a:t>
            </a:r>
          </a:p>
        </p:txBody>
      </p:sp>
      <p:pic>
        <p:nvPicPr>
          <p:cNvPr id="30" name="Рисунок 29">
            <a:extLst>
              <a:ext uri="{FF2B5EF4-FFF2-40B4-BE49-F238E27FC236}">
                <a16:creationId xmlns:a16="http://schemas.microsoft.com/office/drawing/2014/main" id="{B5F65AD2-7ACC-4FD0-EC27-899C554EC36B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219340" y="475741"/>
            <a:ext cx="3168711" cy="2498826"/>
          </a:xfrm>
          <a:prstGeom prst="rect">
            <a:avLst/>
          </a:prstGeom>
        </p:spPr>
      </p:pic>
      <p:pic>
        <p:nvPicPr>
          <p:cNvPr id="29" name="Рисунок 28">
            <a:extLst>
              <a:ext uri="{FF2B5EF4-FFF2-40B4-BE49-F238E27FC236}">
                <a16:creationId xmlns:a16="http://schemas.microsoft.com/office/drawing/2014/main" id="{8A67C602-0E69-10E0-F4A8-792D1ADC7F16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10186637" y="116048"/>
            <a:ext cx="1880177" cy="1880177"/>
          </a:xfrm>
          <a:prstGeom prst="ellipse">
            <a:avLst/>
          </a:prstGeom>
          <a:ln>
            <a:noFill/>
          </a:ln>
          <a:effectLst>
            <a:glow rad="101600">
              <a:schemeClr val="accent5">
                <a:satMod val="175000"/>
                <a:alpha val="40000"/>
              </a:schemeClr>
            </a:glow>
            <a:softEdge rad="112500"/>
          </a:effectLst>
        </p:spPr>
      </p:pic>
      <p:sp>
        <p:nvSpPr>
          <p:cNvPr id="6" name="Прямоугольник: скругленные углы 5">
            <a:extLst>
              <a:ext uri="{FF2B5EF4-FFF2-40B4-BE49-F238E27FC236}">
                <a16:creationId xmlns:a16="http://schemas.microsoft.com/office/drawing/2014/main" id="{A6AA731D-B21E-786E-C15C-3ACA3C52872F}"/>
              </a:ext>
            </a:extLst>
          </p:cNvPr>
          <p:cNvSpPr/>
          <p:nvPr/>
        </p:nvSpPr>
        <p:spPr>
          <a:xfrm>
            <a:off x="488950" y="101600"/>
            <a:ext cx="4152900" cy="1325562"/>
          </a:xfrm>
          <a:prstGeom prst="roundRect">
            <a:avLst/>
          </a:prstGeom>
          <a:solidFill>
            <a:srgbClr val="FFCCCC">
              <a:alpha val="29000"/>
            </a:srgbClr>
          </a:solidFill>
          <a:ln>
            <a:solidFill>
              <a:srgbClr val="FF66C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>
                <a:solidFill>
                  <a:schemeClr val="tx1"/>
                </a:solidFill>
                <a:latin typeface="Segoe Script" panose="030B0504020000000003" pitchFamily="66" charset="0"/>
              </a:rPr>
              <a:t>Файер и Верта устроили соревнования. Помоги своему герою первым забраться на верх.</a:t>
            </a:r>
          </a:p>
          <a:p>
            <a:pPr algn="ctr"/>
            <a:r>
              <a:rPr lang="ru-RU" sz="1600" dirty="0">
                <a:solidFill>
                  <a:schemeClr val="tx1"/>
                </a:solidFill>
                <a:latin typeface="Segoe Script" panose="030B0504020000000003" pitchFamily="66" charset="0"/>
              </a:rPr>
              <a:t>Называй слог на фиксиборде красиво и громко </a:t>
            </a:r>
          </a:p>
        </p:txBody>
      </p:sp>
      <p:sp>
        <p:nvSpPr>
          <p:cNvPr id="31" name="Управляющая кнопка: &quot;На главную&quot; 30">
            <a:hlinkClick r:id="" action="ppaction://hlinkshowjump?jump=firstslide" highlightClick="1"/>
            <a:extLst>
              <a:ext uri="{FF2B5EF4-FFF2-40B4-BE49-F238E27FC236}">
                <a16:creationId xmlns:a16="http://schemas.microsoft.com/office/drawing/2014/main" id="{112422E6-65B7-8A9F-4FC3-844800774E58}"/>
              </a:ext>
            </a:extLst>
          </p:cNvPr>
          <p:cNvSpPr/>
          <p:nvPr/>
        </p:nvSpPr>
        <p:spPr>
          <a:xfrm>
            <a:off x="107950" y="6462298"/>
            <a:ext cx="349723" cy="322539"/>
          </a:xfrm>
          <a:prstGeom prst="actionButtonHome">
            <a:avLst/>
          </a:prstGeom>
          <a:solidFill>
            <a:srgbClr val="FFCCCC">
              <a:alpha val="44000"/>
            </a:srgbClr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20092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2" dur="5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7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2813 -0.0581 L -0.03672 -0.10833 C -0.05013 -0.11944 -0.07057 -0.12754 -0.0927 -0.13102 C -0.11744 -0.13495 -0.13763 -0.1331 -0.15195 -0.12639 L -0.2207 -0.09676 " pathEditMode="relative" rAng="11100000" ptsTypes="AAAAA">
                                      <p:cBhvr>
                                        <p:cTn id="3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305" y="-460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2057 -0.09723 L -0.22057 -0.09676 C -0.22018 -0.11713 -0.22031 -0.13357 -0.21679 -0.15186 C -0.21093 -0.18218 -0.21731 -0.15023 -0.21067 -0.18056 C -0.21002 -0.18449 -0.2095 -0.18889 -0.20859 -0.19213 C -0.20612 -0.2007 -0.20312 -0.20787 -0.20026 -0.21621 C -0.19791 -0.22292 -0.19583 -0.22963 -0.19323 -0.23519 C -0.19166 -0.2382 -0.1901 -0.24028 -0.18867 -0.24352 C -0.1858 -0.24931 -0.18346 -0.25718 -0.18034 -0.26227 C -0.17916 -0.26482 -0.17786 -0.26644 -0.17656 -0.26898 C -0.17213 -0.27778 -0.17448 -0.27616 -0.16992 -0.28334 C -0.16914 -0.28496 -0.1681 -0.28565 -0.16718 -0.28658 C -0.16445 -0.28959 -0.1625 -0.29121 -0.1595 -0.29283 C -0.15794 -0.29398 -0.15377 -0.29561 -0.15234 -0.29584 C -0.14479 -0.29561 -0.13711 -0.2963 -0.12968 -0.29445 C -0.12877 -0.29445 -0.12812 -0.29167 -0.12747 -0.28959 C -0.12669 -0.28727 -0.12604 -0.28449 -0.12526 -0.28172 C -0.11875 -0.25371 -0.12799 -0.2919 -0.12369 -0.27061 C -0.12343 -0.26898 -0.12291 -0.26829 -0.12239 -0.26713 L -0.12239 -0.26667 " pathEditMode="relative" rAng="0" ptsTypes="AAAAAAAAAAAAAAAAAAAA">
                                      <p:cBhvr>
                                        <p:cTn id="3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909" y="-990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2278 -0.2743 L -0.12278 -0.2743 C -0.11875 -0.31088 -0.12304 -0.27546 -0.12018 -0.29421 C -0.1194 -0.29907 -0.11927 -0.3044 -0.1181 -0.30926 L -0.1138 -0.32616 C -0.11315 -0.32893 -0.11237 -0.33171 -0.11172 -0.33449 C -0.11106 -0.33796 -0.11041 -0.34143 -0.10963 -0.34491 C -0.10781 -0.35301 -0.10507 -0.36065 -0.10377 -0.36921 C -0.10195 -0.38148 -0.10182 -0.38333 -0.09961 -0.39467 C -0.09869 -0.39861 -0.09765 -0.40254 -0.097 -0.40671 C -0.09635 -0.41018 -0.09609 -0.41389 -0.09531 -0.41713 C -0.09453 -0.42106 -0.0931 -0.42454 -0.09218 -0.42847 C -0.09127 -0.43194 -0.09101 -0.43611 -0.0901 -0.43958 C -0.08112 -0.47129 -0.08711 -0.44861 -0.0806 -0.46504 C -0.07968 -0.46713 -0.07942 -0.46967 -0.07838 -0.47153 C -0.07747 -0.47361 -0.07578 -0.4743 -0.07474 -0.47616 C -0.0733 -0.47847 -0.07239 -0.48148 -0.07109 -0.48379 C -0.06627 -0.49213 -0.06966 -0.48634 -0.06627 -0.48935 C -0.06575 -0.48981 -0.06523 -0.49074 -0.06471 -0.4912 C -0.06367 -0.49213 -0.0625 -0.49236 -0.06145 -0.49305 C -0.05716 -0.49629 -0.06185 -0.49421 -0.05677 -0.49583 L -0.03398 -0.49305 C -0.03346 -0.49305 -0.03255 -0.49329 -0.03242 -0.49213 C -0.03216 -0.4875 -0.03294 -0.48287 -0.03294 -0.47801 C -0.03294 -0.47315 -0.03255 -0.46805 -0.03242 -0.46319 L -0.03242 -0.46319 " pathEditMode="relative" ptsTypes="AAAAAAAAAAAAAAAAAAAAAAAAAA">
                                      <p:cBhvr>
                                        <p:cTn id="4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138 -0.46967 L -0.03138 -0.46967 C -0.02981 -0.48912 -0.03033 -0.48495 -0.02617 -0.51111 C -0.02526 -0.5169 -0.02382 -0.52222 -0.02304 -0.52801 C -0.02252 -0.53125 -0.02252 -0.53495 -0.02187 -0.53819 C -0.02031 -0.54699 -0.01797 -0.55509 -0.01614 -0.56366 C -0.01497 -0.56852 -0.01406 -0.57361 -0.01289 -0.5787 C -0.01211 -0.58264 -0.01158 -0.58704 -0.01028 -0.59097 C -0.00911 -0.59467 -0.00781 -0.59838 -0.00664 -0.60208 C -0.00573 -0.60509 -0.00507 -0.60856 -0.00403 -0.61157 C -0.00182 -0.61713 0.00039 -0.62245 0.00287 -0.62754 C 0.00677 -0.63518 0.01381 -0.65208 0.02032 -0.65463 C 0.02683 -0.65717 0.02344 -0.65602 0.03034 -0.65833 C 0.03438 -0.6581 0.03855 -0.65903 0.04258 -0.65741 C 0.04401 -0.65694 0.04506 -0.65463 0.04623 -0.65278 C 0.04896 -0.64815 0.04896 -0.64653 0.05039 -0.64051 L 0.05105 -0.63495 L 0.05105 -0.63495 " pathEditMode="relative" ptsTypes="AAAAAAAAAAAAAAAAAA">
                                      <p:cBhvr>
                                        <p:cTn id="4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5209 -0.62268 L 0.05209 -0.62268 C 0.06328 -0.64653 0.05339 -0.62361 0.06094 -0.64629 C 0.06823 -0.66759 0.06342 -0.64977 0.06888 -0.66782 C 0.07136 -0.67569 0.07357 -0.68356 0.07578 -0.69143 C 0.07683 -0.69514 0.07761 -0.6993 0.07891 -0.70254 C 0.0819 -0.70972 0.0849 -0.71713 0.08789 -0.72407 C 0.08933 -0.72731 0.09063 -0.73079 0.09219 -0.73356 C 0.09453 -0.73773 0.09896 -0.74583 0.1017 -0.74954 C 0.10469 -0.75347 0.10795 -0.75741 0.1112 -0.76088 C 0.11407 -0.76389 0.11745 -0.76782 0.12071 -0.77014 C 0.12227 -0.77129 0.12383 -0.77199 0.12539 -0.77292 C 0.12683 -0.77384 0.12826 -0.77477 0.12969 -0.77569 C 0.13868 -0.77523 0.14453 -0.77685 0.15235 -0.77199 C 0.15495 -0.7706 0.1573 -0.76805 0.15977 -0.76643 C 0.16498 -0.76296 0.16472 -0.76319 0.16875 -0.7618 C 0.16914 -0.76088 0.1694 -0.75972 0.1698 -0.75903 C 0.17045 -0.75741 0.17136 -0.75602 0.17188 -0.75417 C 0.17227 -0.75347 0.17227 -0.75231 0.17253 -0.75139 L 0.17253 -0.75139 " pathEditMode="relative" ptsTypes="AAAAAAAAAAAAAAAAAAAA">
                                      <p:cBhvr>
                                        <p:cTn id="5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51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" fill="hold">
                      <p:stCondLst>
                        <p:cond delay="0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0.01783 L 3.33333E-6 -0.01737 C 0.00221 -0.0213 0.00455 -0.02454 0.00677 -0.02824 C 0.00963 -0.03311 0.00898 -0.03496 0.01263 -0.03866 C 0.01432 -0.04028 0.01614 -0.04098 0.01784 -0.04237 C 0.02109 -0.04491 0.02409 -0.04838 0.02734 -0.0507 C 0.02916 -0.05209 0.03099 -0.05301 0.03268 -0.05463 C 0.0345 -0.05625 0.03632 -0.05787 0.03802 -0.06019 C 0.04453 -0.06875 0.03867 -0.06991 0.0513 -0.07801 C 0.06198 -0.08496 0.05612 -0.08102 0.07239 -0.09306 C 0.07304 -0.09352 0.08867 -0.1051 0.09049 -0.10625 C 0.09479 -0.10834 0.09896 -0.11088 0.10312 -0.11274 C 0.10677 -0.11436 0.11992 -0.11852 0.12382 -0.11922 C 0.12643 -0.11968 0.14935 -0.12107 0.15026 -0.12107 C 0.16028 -0.12084 0.17057 -0.12153 0.1806 -0.12014 C 0.1845 -0.11991 0.18828 -0.11783 0.19218 -0.11644 C 0.19622 -0.11505 0.20026 -0.1132 0.20429 -0.11181 C 0.2082 -0.11042 0.21211 -0.10973 0.21601 -0.10811 C 0.21797 -0.10718 0.22695 -0.10209 0.23034 -0.09954 C 0.23138 -0.09885 0.23242 -0.09746 0.23346 -0.09676 C 0.23789 -0.09375 0.24596 -0.09051 0.24935 -0.08542 C 0.25039 -0.08403 0.2513 -0.08218 0.25247 -0.08079 C 0.25547 -0.07755 0.25521 -0.08079 0.25521 -0.07801 L 0.25403 -0.07801 " pathEditMode="relative" rAng="0" ptsTypes="AAAAAAAAAAAAAAAAAAAAAAAA">
                                      <p:cBhvr>
                                        <p:cTn id="55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760" y="-513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5455 -0.08473 L 0.25455 -0.08473 C 0.2539 -0.10162 0.25416 -0.10926 0.25234 -0.12338 C 0.25091 -0.13473 0.25091 -0.13172 0.24922 -0.14213 C 0.24752 -0.15186 0.24765 -0.15209 0.24661 -0.16181 C 0.2457 -0.17987 0.24661 -0.16644 0.2444 -0.18519 C 0.24401 -0.18866 0.24401 -0.19213 0.24336 -0.19561 C 0.24271 -0.19977 0.24153 -0.20371 0.24075 -0.20787 C 0.2401 -0.21088 0.23984 -0.21412 0.23919 -0.21713 C 0.23724 -0.2257 0.23476 -0.2338 0.23281 -0.2426 C 0.22929 -0.25903 0.22877 -0.26459 0.22435 -0.27732 C 0.2233 -0.28056 0.22044 -0.28727 0.21862 -0.28936 C 0.21198 -0.29699 0.20455 -0.30093 0.19687 -0.30348 C 0.19036 -0.30579 0.19336 -0.30463 0.18802 -0.30718 C 0.1858 -0.30672 0.18359 -0.30695 0.18164 -0.30533 C 0.18073 -0.30463 0.17838 -0.29746 0.17786 -0.29607 C 0.17734 -0.29422 0.17695 -0.29213 0.1763 -0.29051 C 0.17539 -0.28774 0.17317 -0.28287 0.17317 -0.28287 C 0.17252 -0.2794 0.172 -0.27709 0.17161 -0.27362 C 0.17031 -0.26204 0.17213 -0.27454 0.17005 -0.25857 C 0.16992 -0.25741 0.16966 -0.25672 0.16953 -0.25556 C 0.16875 -0.25024 0.16966 -0.25209 0.16849 -0.25 L 0.16849 -0.25 " pathEditMode="relative" ptsTypes="AAAAAAAAAAAAAAAAAAAAAAA">
                                      <p:cBhvr>
                                        <p:cTn id="5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6836 -0.25371 L 0.16836 -0.25371 C 0.16927 -0.25695 0.17031 -0.25996 0.17096 -0.2632 C 0.17135 -0.26528 0.17122 -0.2676 0.17148 -0.26991 C 0.17174 -0.27223 0.17226 -0.27477 0.17252 -0.27732 C 0.17409 -0.30903 0.17435 -0.30463 0.17304 -0.34676 C 0.17304 -0.34885 0.17239 -0.3507 0.172 -0.35255 C 0.16744 -0.37292 0.17122 -0.35949 0.16575 -0.3713 C 0.1638 -0.37524 0.1625 -0.37987 0.16041 -0.38357 C 0.15742 -0.38889 0.15325 -0.39723 0.14935 -0.40139 C 0.14752 -0.40324 0.14544 -0.4044 0.14349 -0.40602 C 0.14153 -0.40787 0.13971 -0.41019 0.13776 -0.41158 C 0.10976 -0.4338 0.12877 -0.41875 0.11289 -0.42848 C 0.11106 -0.42963 0.10937 -0.43125 0.10755 -0.43241 C 0.1039 -0.43473 0.09974 -0.43635 0.09596 -0.43797 C 0.09179 -0.44167 0.0957 -0.43889 0.08854 -0.44074 C 0.08672 -0.44144 0.08151 -0.44375 0.07955 -0.44445 C 0.07682 -0.44422 0.07396 -0.44422 0.07109 -0.44352 C 0.07005 -0.44329 0.06901 -0.44213 0.06797 -0.44167 C 0.06692 -0.44121 0.06588 -0.44121 0.06484 -0.44074 C 0.0625 -0.43797 0.05963 -0.43635 0.05794 -0.43241 C 0.05625 -0.42848 0.05586 -0.42755 0.05429 -0.42292 C 0.05403 -0.42246 0.0539 -0.42176 0.05377 -0.42107 L 0.05273 -0.42107 " pathEditMode="relative" ptsTypes="AAAAAAAAAAAAAAAAAAAAAAAA">
                                      <p:cBhvr>
                                        <p:cTn id="63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5494 -0.42269 L 0.05494 -0.42269 C 0.0539 -0.42801 0.0526 -0.43588 0.05117 -0.44074 C 0.04961 -0.4463 0.04922 -0.44746 0.04804 -0.45371 C 0.04622 -0.46389 0.04674 -0.46459 0.04427 -0.47454 C 0.04375 -0.47686 0.04271 -0.47871 0.04218 -0.48102 C 0.03945 -0.49237 0.04192 -0.48681 0.03854 -0.49792 C 0.03685 -0.50301 0.02994 -0.51945 0.02903 -0.52153 C 0.02773 -0.52385 0.02643 -0.52616 0.02526 -0.52894 C 0.02435 -0.53125 0.02369 -0.53403 0.02265 -0.53635 C 0.02148 -0.53912 0.02005 -0.54121 0.01888 -0.54399 C 0.0181 -0.54607 0.01771 -0.54862 0.01679 -0.55047 C 0.01458 -0.55533 0.01185 -0.55926 0.00937 -0.56366 C 0.00781 -0.56644 0.00638 -0.56968 0.00468 -0.57223 C 0.00039 -0.57848 -0.00378 -0.58449 -0.00795 -0.59098 C -0.01003 -0.59399 -0.01146 -0.59815 -0.01381 -0.60024 C -0.01641 -0.60278 -0.01901 -0.60556 -0.02175 -0.60787 C -0.02396 -0.60973 -0.02618 -0.61204 -0.02865 -0.61343 C -0.03256 -0.61574 -0.04076 -0.61899 -0.04076 -0.61899 C -0.04336 -0.61875 -0.0461 -0.61899 -0.0487 -0.61806 C -0.05013 -0.61783 -0.05065 -0.61459 -0.05183 -0.61343 C -0.05274 -0.61274 -0.05365 -0.61297 -0.05456 -0.6125 C -0.05664 -0.61158 -0.05834 -0.61019 -0.06029 -0.6088 L -0.06185 -0.60602 L -0.06185 -0.60602 " pathEditMode="relative" ptsTypes="AAAAAAAAAAAAAAAAAAAAAAAAA">
                                      <p:cBhvr>
                                        <p:cTn id="6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6289 -0.60857 L -0.06289 -0.60857 C -0.0642 -0.61737 -0.06485 -0.62408 -0.06667 -0.63218 C -0.06784 -0.6375 -0.07058 -0.64723 -0.07188 -0.65186 C -0.07279 -0.65487 -0.07383 -0.65741 -0.07461 -0.66042 C -0.0806 -0.68287 -0.07357 -0.66158 -0.08086 -0.6801 C -0.08243 -0.68403 -0.08438 -0.69051 -0.0862 -0.69422 C -0.0875 -0.69676 -0.08907 -0.69862 -0.09037 -0.7007 C -0.09154 -0.70255 -0.09245 -0.70463 -0.09362 -0.70649 C -0.09597 -0.71042 -0.09805 -0.7132 -0.10104 -0.71574 C -0.1056 -0.72014 -0.1056 -0.71875 -0.11003 -0.72338 C -0.11133 -0.72477 -0.11237 -0.72662 -0.11368 -0.72801 C -0.11472 -0.72917 -0.11589 -0.72963 -0.1168 -0.73079 C -0.11784 -0.73195 -0.11849 -0.73357 -0.11953 -0.73473 C -0.12435 -0.73982 -0.12526 -0.73936 -0.1306 -0.74306 C -0.13216 -0.74422 -0.13373 -0.74607 -0.13529 -0.74676 C -0.13672 -0.74746 -0.13815 -0.74746 -0.13959 -0.74769 C -0.14128 -0.74838 -0.1431 -0.74908 -0.14479 -0.74954 C -0.15091 -0.74931 -0.15769 -0.75047 -0.16381 -0.74769 C -0.16511 -0.74723 -0.16641 -0.74676 -0.16758 -0.74584 C -0.17045 -0.74399 -0.17305 -0.74074 -0.17604 -0.73936 C -0.17735 -0.73866 -0.17878 -0.73797 -0.18021 -0.7375 C -0.18229 -0.73658 -0.18659 -0.73565 -0.18659 -0.73565 C -0.18828 -0.73311 -0.18933 -0.73172 -0.19128 -0.72987 C -0.1918 -0.7294 -0.19232 -0.7294 -0.19284 -0.72894 L -0.19284 -0.72894 " pathEditMode="relative" ptsTypes="AAAAAAAAAAAAAAAAAAAAAAAAAA">
                                      <p:cBhvr>
                                        <p:cTn id="71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AFE8286-22DF-2146-9DBC-2FCE16C342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43BE8635-682E-B6A8-5374-6D8146B8BF3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11136" t="390" r="13195"/>
          <a:stretch/>
        </p:blipFill>
        <p:spPr>
          <a:xfrm>
            <a:off x="0" y="0"/>
            <a:ext cx="12192000" cy="682204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F597D27F-639C-3B15-E14C-DC7B9AE8B86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6473" y="2662093"/>
            <a:ext cx="2311956" cy="3830782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4C089145-5B29-352A-EB0A-47400883DEBB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8186" t="14243" r="24281" b="17879"/>
          <a:stretch/>
        </p:blipFill>
        <p:spPr>
          <a:xfrm>
            <a:off x="9873146" y="1928802"/>
            <a:ext cx="2445327" cy="4655129"/>
          </a:xfrm>
          <a:prstGeom prst="rect">
            <a:avLst/>
          </a:prstGeom>
        </p:spPr>
      </p:pic>
      <p:sp>
        <p:nvSpPr>
          <p:cNvPr id="18" name="Управляющая кнопка: &quot;Получить сведения&quot; 17">
            <a:hlinkClick r:id="" action="ppaction://noaction" highlightClick="1"/>
            <a:extLst>
              <a:ext uri="{FF2B5EF4-FFF2-40B4-BE49-F238E27FC236}">
                <a16:creationId xmlns:a16="http://schemas.microsoft.com/office/drawing/2014/main" id="{677CEC05-D51E-3883-0D6E-775D7CBA11F7}"/>
              </a:ext>
            </a:extLst>
          </p:cNvPr>
          <p:cNvSpPr/>
          <p:nvPr/>
        </p:nvSpPr>
        <p:spPr>
          <a:xfrm>
            <a:off x="126473" y="87414"/>
            <a:ext cx="330727" cy="337589"/>
          </a:xfrm>
          <a:prstGeom prst="actionButtonInformation">
            <a:avLst/>
          </a:prstGeom>
          <a:solidFill>
            <a:srgbClr val="FFCCCC">
              <a:alpha val="30000"/>
            </a:srgb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Управляющая кнопка: &quot;На главную&quot; 19">
            <a:hlinkClick r:id="" action="ppaction://hlinkshowjump?jump=firstslide" highlightClick="1"/>
            <a:extLst>
              <a:ext uri="{FF2B5EF4-FFF2-40B4-BE49-F238E27FC236}">
                <a16:creationId xmlns:a16="http://schemas.microsoft.com/office/drawing/2014/main" id="{D3994CA8-5321-2005-04D8-918660BB4810}"/>
              </a:ext>
            </a:extLst>
          </p:cNvPr>
          <p:cNvSpPr/>
          <p:nvPr/>
        </p:nvSpPr>
        <p:spPr>
          <a:xfrm>
            <a:off x="175098" y="6407285"/>
            <a:ext cx="324991" cy="304800"/>
          </a:xfrm>
          <a:prstGeom prst="actionButtonHome">
            <a:avLst/>
          </a:prstGeom>
          <a:solidFill>
            <a:srgbClr val="FFCCCC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6" name="Рисунок 25">
            <a:extLst>
              <a:ext uri="{FF2B5EF4-FFF2-40B4-BE49-F238E27FC236}">
                <a16:creationId xmlns:a16="http://schemas.microsoft.com/office/drawing/2014/main" id="{0F19C6AA-A4F7-E5F5-73CF-F7A3F8F290C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276216" y="4356406"/>
            <a:ext cx="1438781" cy="1548518"/>
          </a:xfrm>
          <a:prstGeom prst="rect">
            <a:avLst/>
          </a:prstGeom>
        </p:spPr>
      </p:pic>
      <p:pic>
        <p:nvPicPr>
          <p:cNvPr id="32" name="Рисунок 31">
            <a:extLst>
              <a:ext uri="{FF2B5EF4-FFF2-40B4-BE49-F238E27FC236}">
                <a16:creationId xmlns:a16="http://schemas.microsoft.com/office/drawing/2014/main" id="{BCD084C2-831E-B6E8-DED4-EBAC20FCE76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505588" y="4369285"/>
            <a:ext cx="1597290" cy="1499746"/>
          </a:xfrm>
          <a:prstGeom prst="rect">
            <a:avLst/>
          </a:prstGeom>
        </p:spPr>
      </p:pic>
      <p:pic>
        <p:nvPicPr>
          <p:cNvPr id="33" name="Рисунок 32">
            <a:extLst>
              <a:ext uri="{FF2B5EF4-FFF2-40B4-BE49-F238E27FC236}">
                <a16:creationId xmlns:a16="http://schemas.microsoft.com/office/drawing/2014/main" id="{1E4D78B3-357F-391D-5CBC-47D9C47656E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891869" y="4272643"/>
            <a:ext cx="1402202" cy="1505843"/>
          </a:xfrm>
          <a:prstGeom prst="rect">
            <a:avLst/>
          </a:prstGeom>
        </p:spPr>
      </p:pic>
      <p:pic>
        <p:nvPicPr>
          <p:cNvPr id="34" name="Рисунок 33">
            <a:extLst>
              <a:ext uri="{FF2B5EF4-FFF2-40B4-BE49-F238E27FC236}">
                <a16:creationId xmlns:a16="http://schemas.microsoft.com/office/drawing/2014/main" id="{E77D3FEC-BA66-62E1-4F12-0C8E3F1B011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226202" y="4012460"/>
            <a:ext cx="1700931" cy="1841152"/>
          </a:xfrm>
          <a:prstGeom prst="rect">
            <a:avLst/>
          </a:prstGeom>
        </p:spPr>
      </p:pic>
      <p:pic>
        <p:nvPicPr>
          <p:cNvPr id="35" name="Рисунок 34">
            <a:extLst>
              <a:ext uri="{FF2B5EF4-FFF2-40B4-BE49-F238E27FC236}">
                <a16:creationId xmlns:a16="http://schemas.microsoft.com/office/drawing/2014/main" id="{200CF459-0C9D-3E6E-B9DA-31E390D60431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572710" y="3079584"/>
            <a:ext cx="1560711" cy="1469263"/>
          </a:xfrm>
          <a:prstGeom prst="rect">
            <a:avLst/>
          </a:prstGeom>
        </p:spPr>
      </p:pic>
      <p:pic>
        <p:nvPicPr>
          <p:cNvPr id="39" name="Рисунок 38">
            <a:extLst>
              <a:ext uri="{FF2B5EF4-FFF2-40B4-BE49-F238E27FC236}">
                <a16:creationId xmlns:a16="http://schemas.microsoft.com/office/drawing/2014/main" id="{629F5517-53CF-560B-1B06-3F4852BD1103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260023" y="2947608"/>
            <a:ext cx="1585097" cy="1719221"/>
          </a:xfrm>
          <a:prstGeom prst="rect">
            <a:avLst/>
          </a:prstGeom>
        </p:spPr>
      </p:pic>
      <p:pic>
        <p:nvPicPr>
          <p:cNvPr id="40" name="Рисунок 39">
            <a:extLst>
              <a:ext uri="{FF2B5EF4-FFF2-40B4-BE49-F238E27FC236}">
                <a16:creationId xmlns:a16="http://schemas.microsoft.com/office/drawing/2014/main" id="{633C992A-B9D4-026D-997C-EB34D509B4D7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839338" y="3045161"/>
            <a:ext cx="1615580" cy="1505843"/>
          </a:xfrm>
          <a:prstGeom prst="rect">
            <a:avLst/>
          </a:prstGeom>
        </p:spPr>
      </p:pic>
      <p:pic>
        <p:nvPicPr>
          <p:cNvPr id="41" name="Рисунок 40">
            <a:extLst>
              <a:ext uri="{FF2B5EF4-FFF2-40B4-BE49-F238E27FC236}">
                <a16:creationId xmlns:a16="http://schemas.microsoft.com/office/drawing/2014/main" id="{CACAC1C8-239F-5E5E-A64E-BA402BF34882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4658001" y="2018267"/>
            <a:ext cx="1292464" cy="1383912"/>
          </a:xfrm>
          <a:prstGeom prst="rect">
            <a:avLst/>
          </a:prstGeom>
        </p:spPr>
      </p:pic>
      <p:pic>
        <p:nvPicPr>
          <p:cNvPr id="42" name="Рисунок 41">
            <a:extLst>
              <a:ext uri="{FF2B5EF4-FFF2-40B4-BE49-F238E27FC236}">
                <a16:creationId xmlns:a16="http://schemas.microsoft.com/office/drawing/2014/main" id="{13A171C6-05C1-C815-0070-E80D9EC68562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5891869" y="1877382"/>
            <a:ext cx="1579001" cy="1469263"/>
          </a:xfrm>
          <a:prstGeom prst="rect">
            <a:avLst/>
          </a:prstGeom>
        </p:spPr>
      </p:pic>
      <p:pic>
        <p:nvPicPr>
          <p:cNvPr id="43" name="Рисунок 42">
            <a:extLst>
              <a:ext uri="{FF2B5EF4-FFF2-40B4-BE49-F238E27FC236}">
                <a16:creationId xmlns:a16="http://schemas.microsoft.com/office/drawing/2014/main" id="{89F804F5-2D20-EDFC-06EE-39892369191C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5188858" y="814380"/>
            <a:ext cx="1603387" cy="1505843"/>
          </a:xfrm>
          <a:prstGeom prst="rect">
            <a:avLst/>
          </a:prstGeom>
        </p:spPr>
      </p:pic>
      <p:pic>
        <p:nvPicPr>
          <p:cNvPr id="44" name="Рисунок 43">
            <a:extLst>
              <a:ext uri="{FF2B5EF4-FFF2-40B4-BE49-F238E27FC236}">
                <a16:creationId xmlns:a16="http://schemas.microsoft.com/office/drawing/2014/main" id="{FBBFC27A-65D1-D796-D743-EC1F29B368E9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-380231" y="145915"/>
            <a:ext cx="5454918" cy="2127418"/>
          </a:xfrm>
          <a:prstGeom prst="rect">
            <a:avLst/>
          </a:prstGeom>
          <a:effectLst>
            <a:glow rad="101600">
              <a:schemeClr val="accent4">
                <a:satMod val="175000"/>
                <a:alpha val="40000"/>
              </a:schemeClr>
            </a:glow>
          </a:effectLst>
        </p:spPr>
      </p:pic>
      <p:sp>
        <p:nvSpPr>
          <p:cNvPr id="19" name="Прямоугольник: скругленные углы 18">
            <a:extLst>
              <a:ext uri="{FF2B5EF4-FFF2-40B4-BE49-F238E27FC236}">
                <a16:creationId xmlns:a16="http://schemas.microsoft.com/office/drawing/2014/main" id="{2DF26E85-4497-2EF7-DCA9-64FEFFD5DFFA}"/>
              </a:ext>
            </a:extLst>
          </p:cNvPr>
          <p:cNvSpPr/>
          <p:nvPr/>
        </p:nvSpPr>
        <p:spPr>
          <a:xfrm>
            <a:off x="500089" y="73744"/>
            <a:ext cx="3291840" cy="1395306"/>
          </a:xfrm>
          <a:prstGeom prst="roundRect">
            <a:avLst/>
          </a:prstGeom>
          <a:solidFill>
            <a:schemeClr val="bg2">
              <a:lumMod val="75000"/>
              <a:alpha val="34000"/>
            </a:schemeClr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Помоги Игреку и Шпули построить башню из шестеренок. Называй слоги на шестеренках четко и громко.</a:t>
            </a:r>
          </a:p>
        </p:txBody>
      </p:sp>
      <p:pic>
        <p:nvPicPr>
          <p:cNvPr id="45" name="Рисунок 44">
            <a:extLst>
              <a:ext uri="{FF2B5EF4-FFF2-40B4-BE49-F238E27FC236}">
                <a16:creationId xmlns:a16="http://schemas.microsoft.com/office/drawing/2014/main" id="{A6A65958-06C6-436B-2C90-EAD24486256A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10301969" y="127010"/>
            <a:ext cx="1587679" cy="15876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50421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1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1000" fill="hold">
                                          <p:stCondLst>
                                            <p:cond delay="20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1000" fill="hold">
                                          <p:stCondLst>
                                            <p:cond delay="30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1000" fill="hold">
                                          <p:stCondLst>
                                            <p:cond delay="40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2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3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1" dur="1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46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" fill="hold">
                      <p:stCondLst>
                        <p:cond delay="0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7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3" fill="hold">
                      <p:stCondLst>
                        <p:cond delay="0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19" grpId="0" animBg="1"/>
      <p:bldP spid="19" grpId="1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94</TotalTime>
  <Words>54</Words>
  <Application>Microsoft Office PowerPoint</Application>
  <PresentationFormat>Широкоэкранный</PresentationFormat>
  <Paragraphs>14</Paragraphs>
  <Slides>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</vt:i4>
      </vt:variant>
    </vt:vector>
  </HeadingPairs>
  <TitlesOfParts>
    <vt:vector size="9" baseType="lpstr">
      <vt:lpstr>Arial</vt:lpstr>
      <vt:lpstr>Calibri</vt:lpstr>
      <vt:lpstr>Calibri Light</vt:lpstr>
      <vt:lpstr>Impact</vt:lpstr>
      <vt:lpstr>Segoe Script</vt:lpstr>
      <vt:lpstr>Тема Office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Никита Филиппов</dc:creator>
  <cp:lastModifiedBy>Никита Филиппов</cp:lastModifiedBy>
  <cp:revision>4</cp:revision>
  <dcterms:created xsi:type="dcterms:W3CDTF">2024-07-31T14:32:13Z</dcterms:created>
  <dcterms:modified xsi:type="dcterms:W3CDTF">2024-07-31T16:07:17Z</dcterms:modified>
</cp:coreProperties>
</file>