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74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31.07.2024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28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Модуль </a:t>
            </a:r>
            <a:r>
              <a:rPr lang="ru-RU" sz="32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«Компьютерная графика. Черчение»</a:t>
            </a:r>
            <a:br>
              <a:rPr lang="ru-RU" sz="32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32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6класс</a:t>
            </a:r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20291"/>
            <a:ext cx="8458200" cy="1296144"/>
          </a:xfrm>
        </p:spPr>
        <p:txBody>
          <a:bodyPr>
            <a:noAutofit/>
          </a:bodyPr>
          <a:lstStyle/>
          <a:p>
            <a:pPr algn="ctr"/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Тема.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Чертеж -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документация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5949280"/>
            <a:ext cx="27955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Золотая Л.В.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39552" y="3068960"/>
            <a:ext cx="8136904" cy="28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41248"/>
          </a:xfrm>
        </p:spPr>
        <p:txBody>
          <a:bodyPr/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проектной документации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https://benzo-electro-instrument.ru/wp-content/uploads/c/a/4/ca439c1fc1dc940bf83f85f7d0a84248.jpeg"/>
          <p:cNvPicPr/>
          <p:nvPr/>
        </p:nvPicPr>
        <p:blipFill>
          <a:blip r:embed="rId2" cstate="print"/>
          <a:srcRect l="1482" t="38333"/>
          <a:stretch>
            <a:fillRect/>
          </a:stretch>
        </p:blipFill>
        <p:spPr bwMode="auto">
          <a:xfrm>
            <a:off x="251520" y="3861048"/>
            <a:ext cx="4788316" cy="270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3140968"/>
            <a:ext cx="48965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К проектной документации относят:</a:t>
            </a:r>
            <a:endParaRPr lang="ru-RU" sz="2400" dirty="0" smtClean="0"/>
          </a:p>
          <a:p>
            <a:endParaRPr lang="ru-RU" sz="20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124744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Проектная документация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-это комплект графических и текстовых  документов, в которых излагаются все сведения о конструкции изделия, необходимых для  его , изготовления, контроля и выполняется по стандарту (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ГОСТу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согласно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ЕСКД — единой системе проектной документации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3212976"/>
            <a:ext cx="399593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Схема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графический документ, на котором показаны условными обозначениями составные части и связи между ними. 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653136"/>
            <a:ext cx="3744416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220072" y="4653136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Схема электропроводки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кухни.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5085184"/>
            <a:ext cx="7707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розетка</a:t>
            </a:r>
            <a:endParaRPr lang="ru-RU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44208" y="5373216"/>
            <a:ext cx="91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лампочка</a:t>
            </a:r>
            <a:endParaRPr lang="ru-RU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6093296"/>
            <a:ext cx="5448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реле</a:t>
            </a:r>
            <a:endParaRPr lang="ru-RU" sz="1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76864" cy="648072"/>
          </a:xfrm>
        </p:spPr>
        <p:txBody>
          <a:bodyPr>
            <a:normAutofit fontScale="90000"/>
          </a:bodyPr>
          <a:lstStyle/>
          <a:p>
            <a:r>
              <a:rPr lang="ru-RU" sz="40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Создание проектной документации</a:t>
            </a:r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3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1484784"/>
            <a:ext cx="3275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Технический рисунок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 наглядное изображение детали, выполненное от руки, с соблюдением его конструктивной формы и пропорций с указанием материала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75648" y="3933056"/>
            <a:ext cx="3168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Эскиз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графическое изображение, выполненное от руки в масштабе с указанием размеров в соответствии с правилами установленными стандартами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4" y="5301208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Технический рисунок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944" y="5445224"/>
            <a:ext cx="870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Эскиз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6" name="Рисунок 15" descr="C:\Users\Admin\AppData\Local\Microsoft\Windows\Temporary Internet Files\Content.Word\20230225_095100.jpg"/>
          <p:cNvPicPr/>
          <p:nvPr/>
        </p:nvPicPr>
        <p:blipFill>
          <a:blip r:embed="rId2" cstate="print">
            <a:lum bright="10000" contrast="40000"/>
          </a:blip>
          <a:srcRect l="37112" t="4881" r="16865"/>
          <a:stretch>
            <a:fillRect/>
          </a:stretch>
        </p:blipFill>
        <p:spPr bwMode="auto">
          <a:xfrm rot="5400000">
            <a:off x="971601" y="620687"/>
            <a:ext cx="3816424" cy="54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Создание проектной документации</a:t>
            </a:r>
            <a:b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2200" b="1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420888"/>
            <a:ext cx="4191000" cy="38884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выполнения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формы детали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*Выбор положения формата.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*Установление масштаба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*Готовят лист – проводят рамку и основную надпись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*Композиционное решение чертежа: определение центра поля, построение осей симметрии и  габаритных размеров детали</a:t>
            </a:r>
          </a:p>
        </p:txBody>
      </p:sp>
      <p:pic>
        <p:nvPicPr>
          <p:cNvPr id="5" name="Содержимое 4" descr="https://studfile.net/html/2706/563/html_rLe4Fz8iGn.bU7x/img-9G1_qo.png"/>
          <p:cNvPicPr>
            <a:picLocks noGrp="1"/>
          </p:cNvPicPr>
          <p:nvPr>
            <p:ph sz="half" idx="2"/>
          </p:nvPr>
        </p:nvPicPr>
        <p:blipFill>
          <a:blip r:embed="rId2" cstate="print">
            <a:lum bright="-20000" contrast="40000"/>
          </a:blip>
          <a:srcRect l="30168"/>
          <a:stretch>
            <a:fillRect/>
          </a:stretch>
        </p:blipFill>
        <p:spPr bwMode="auto">
          <a:xfrm>
            <a:off x="4644009" y="2132856"/>
            <a:ext cx="4104456" cy="450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9512" y="980728"/>
            <a:ext cx="89644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Чертеж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 графическое изображение детали выполненный в масштабе с помощью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чертежных инструментов и содержащий все основные сведения об изделии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название, форма, размер и т.д.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718520" cy="841248"/>
          </a:xfrm>
        </p:spPr>
        <p:txBody>
          <a:bodyPr/>
          <a:lstStyle/>
          <a:p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Алгоритм выполнения чертежа</a:t>
            </a:r>
            <a:endParaRPr lang="ru-RU" b="1" cap="none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266429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12776"/>
            <a:ext cx="27363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412776"/>
            <a:ext cx="27363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Алгоритм выполнения чертежа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273630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060848"/>
            <a:ext cx="273630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2996952"/>
            <a:ext cx="2621657" cy="359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Алгоритм выполнения чертежа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259228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340768"/>
            <a:ext cx="2669282" cy="355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268760"/>
            <a:ext cx="2693665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79512" y="4931296"/>
            <a:ext cx="252028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cs typeface="Times New Roman" pitchFamily="18" charset="0"/>
              </a:rPr>
              <a:t>Буквы и цифры в основной надписи выполняют чертежным шрифтом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Roboto Slab"/>
                <a:cs typeface="Arial" pitchFamily="34" charset="0"/>
              </a:rPr>
              <a:t>  </a:t>
            </a:r>
            <a:endParaRPr kumimoji="0" lang="ru-RU" sz="6500" b="0" i="0" u="none" strike="noStrike" cap="none" normalizeH="0" baseline="0" dirty="0" smtClean="0">
              <a:ln>
                <a:noFill/>
              </a:ln>
              <a:solidFill>
                <a:srgbClr val="212529"/>
              </a:solidFill>
              <a:effectLst/>
              <a:latin typeface="Roboto Slab"/>
              <a:cs typeface="Arial" pitchFamily="34" charset="0"/>
            </a:endParaRPr>
          </a:p>
        </p:txBody>
      </p:sp>
      <p:pic>
        <p:nvPicPr>
          <p:cNvPr id="8196" name="Picture 4" descr="Черчение - примеры с решением заданий и выполнением чертеже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3" y="5163540"/>
            <a:ext cx="6624736" cy="1273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1129</TotalTime>
  <Words>214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Franklin Gothic Book</vt:lpstr>
      <vt:lpstr>Franklin Gothic Medium</vt:lpstr>
      <vt:lpstr>Roboto Slab</vt:lpstr>
      <vt:lpstr>Times New Roman</vt:lpstr>
      <vt:lpstr>Wingdings 2</vt:lpstr>
      <vt:lpstr>Трек</vt:lpstr>
      <vt:lpstr>Модуль «Компьютерная графика. Черчение» 6класс </vt:lpstr>
      <vt:lpstr>Создание проектной документации</vt:lpstr>
      <vt:lpstr>Создание проектной документации </vt:lpstr>
      <vt:lpstr>Создание проектной документации </vt:lpstr>
      <vt:lpstr>Алгоритм выполнения чертежа</vt:lpstr>
      <vt:lpstr>Алгоритм выполнения чертежа</vt:lpstr>
      <vt:lpstr>Алгоритм выполнения чертежа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«Компьютерная графика. Черчение» </dc:title>
  <dc:creator>Admin</dc:creator>
  <cp:lastModifiedBy>ndivu</cp:lastModifiedBy>
  <cp:revision>120</cp:revision>
  <dcterms:created xsi:type="dcterms:W3CDTF">2023-02-11T11:50:24Z</dcterms:created>
  <dcterms:modified xsi:type="dcterms:W3CDTF">2024-07-31T10:18:55Z</dcterms:modified>
</cp:coreProperties>
</file>