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2" r:id="rId8"/>
    <p:sldId id="262" r:id="rId9"/>
    <p:sldId id="263" r:id="rId10"/>
    <p:sldId id="264" r:id="rId11"/>
    <p:sldId id="267" r:id="rId12"/>
    <p:sldId id="268" r:id="rId13"/>
    <p:sldId id="269" r:id="rId14"/>
    <p:sldId id="273" r:id="rId15"/>
    <p:sldId id="271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F2CC2-D08F-4C97-9DBF-72E48F239617}" type="datetimeFigureOut">
              <a:rPr lang="ru-RU" smtClean="0"/>
              <a:t>30.06.2024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1F3B4-7E0A-4D8A-8D6D-1843B7120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897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F2CC2-D08F-4C97-9DBF-72E48F239617}" type="datetimeFigureOut">
              <a:rPr lang="ru-RU" smtClean="0"/>
              <a:t>30.06.2024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1F3B4-7E0A-4D8A-8D6D-1843B7120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3062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F2CC2-D08F-4C97-9DBF-72E48F239617}" type="datetimeFigureOut">
              <a:rPr lang="ru-RU" smtClean="0"/>
              <a:t>30.06.2024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1F3B4-7E0A-4D8A-8D6D-1843B7120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4746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F2CC2-D08F-4C97-9DBF-72E48F239617}" type="datetimeFigureOut">
              <a:rPr lang="ru-RU" smtClean="0"/>
              <a:t>30.06.2024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1F3B4-7E0A-4D8A-8D6D-1843B7120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08128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F2CC2-D08F-4C97-9DBF-72E48F239617}" type="datetimeFigureOut">
              <a:rPr lang="ru-RU" smtClean="0"/>
              <a:t>30.06.2024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1F3B4-7E0A-4D8A-8D6D-1843B7120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85660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F2CC2-D08F-4C97-9DBF-72E48F239617}" type="datetimeFigureOut">
              <a:rPr lang="ru-RU" smtClean="0"/>
              <a:t>30.06.2024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1F3B4-7E0A-4D8A-8D6D-1843B7120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80364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F2CC2-D08F-4C97-9DBF-72E48F239617}" type="datetimeFigureOut">
              <a:rPr lang="ru-RU" smtClean="0"/>
              <a:t>30.06.2024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1F3B4-7E0A-4D8A-8D6D-1843B7120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83039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F2CC2-D08F-4C97-9DBF-72E48F239617}" type="datetimeFigureOut">
              <a:rPr lang="ru-RU" smtClean="0"/>
              <a:t>30.06.2024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1F3B4-7E0A-4D8A-8D6D-1843B7120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0783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F2CC2-D08F-4C97-9DBF-72E48F239617}" type="datetimeFigureOut">
              <a:rPr lang="ru-RU" smtClean="0"/>
              <a:t>30.06.2024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1F3B4-7E0A-4D8A-8D6D-1843B7120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18968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F2CC2-D08F-4C97-9DBF-72E48F239617}" type="datetimeFigureOut">
              <a:rPr lang="ru-RU" smtClean="0"/>
              <a:t>30.06.2024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1F3B4-7E0A-4D8A-8D6D-1843B7120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70733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F2CC2-D08F-4C97-9DBF-72E48F239617}" type="datetimeFigureOut">
              <a:rPr lang="ru-RU" smtClean="0"/>
              <a:t>30.06.2024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1F3B4-7E0A-4D8A-8D6D-1843B7120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53347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EF2CC2-D08F-4C97-9DBF-72E48F239617}" type="datetimeFigureOut">
              <a:rPr lang="ru-RU" smtClean="0"/>
              <a:t>30.06.2024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71F3B4-7E0A-4D8A-8D6D-1843B71202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6520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2001837"/>
            <a:ext cx="9144000" cy="1508125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«Мы советуем вам прочитать» </a:t>
            </a:r>
            <a:b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любимых книг для друзей  9 Б класса</a:t>
            </a:r>
            <a:endParaRPr lang="ru-RU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17276" y="4234249"/>
            <a:ext cx="5362832" cy="1828799"/>
          </a:xfrm>
        </p:spPr>
        <p:txBody>
          <a:bodyPr>
            <a:norm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9 Б класса в рамках проекта 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«Лето с пользой: читай, удивляй, взрослей…»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ООШ №53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Бикин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891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1339" y="0"/>
            <a:ext cx="743066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983892" y="2001837"/>
            <a:ext cx="4151870" cy="766077"/>
          </a:xfrm>
        </p:spPr>
        <p:txBody>
          <a:bodyPr>
            <a:norm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Рэй Брэдбери «451 градус по Фаренгейту» </a:t>
            </a:r>
            <a:b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Новоселов Дмитрий </a:t>
            </a:r>
            <a:b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59180" y="2767914"/>
            <a:ext cx="4292324" cy="1655762"/>
          </a:xfrm>
        </p:spPr>
        <p:txBody>
          <a:bodyPr>
            <a:noAutofit/>
          </a:bodyPr>
          <a:lstStyle/>
          <a:p>
            <a:pPr algn="just"/>
            <a:r>
              <a:rPr lang="ru-RU" sz="1400" b="1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Одна из антиутопий, которая заняла в моем сердце место и, которую готова рекомендовать и рекомендовать и рекомендовать, но наверное уже ни осталось ни одного человека, который бы не читал эту культовую книгу. Сюжет поражает, поражает страсть людей, за «сохранением» книг стоит что-то куда большее, чем просто книга и текст, за человеческой жертвой стоят куда более важные качества людей и некоторые вещи просто до дрожи и слез. Считаю, что это лучшее произведение Брэдбери. Брэдбери снова подтвердил истину, что рукописи не горят. </a:t>
            </a:r>
            <a:br>
              <a:rPr lang="ru-RU" sz="1400" b="1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8315" y="2125405"/>
            <a:ext cx="2542972" cy="38140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2433" t="1809" r="3267" b="2107"/>
          <a:stretch/>
        </p:blipFill>
        <p:spPr>
          <a:xfrm>
            <a:off x="0" y="0"/>
            <a:ext cx="47613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177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81770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49612" y="2001837"/>
            <a:ext cx="4996247" cy="963785"/>
          </a:xfrm>
        </p:spPr>
        <p:txBody>
          <a:bodyPr>
            <a:norm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М.А. Булгаков «Собачье сердце»</a:t>
            </a:r>
            <a:b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Екатерина Гавриленко</a:t>
            </a: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77296" y="2965622"/>
            <a:ext cx="4926227" cy="2292178"/>
          </a:xfrm>
        </p:spPr>
        <p:txBody>
          <a:bodyPr>
            <a:noAutofit/>
          </a:bodyPr>
          <a:lstStyle/>
          <a:p>
            <a:pPr algn="just"/>
            <a:r>
              <a:rPr lang="ru-RU" sz="1400" b="1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Весёлое, интересное произведение, учащее нас не доверять всецело науке. Тем более сейчас, когда вовсю развивается ИИ и исследуются ДНК. Всё-таки есть смысл в постепенном развитии и приобретении знаний через обучение, а не так, наскоком, с помощью чужого мозга. Шариков вышел очень колоритным и вульгарным. Терзания и думы профессора импонируют: уже на 2й день после операции, он понял, что это было ошибкой, но долго ещё терпел выходки своего жильца и собирался сделать обратное превращение, до последнего надеясь, сделать из него достойного человека. </a:t>
            </a:r>
            <a:br>
              <a:rPr lang="ru-RU" sz="1400" b="1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51" y="2067740"/>
            <a:ext cx="2416403" cy="362460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68" r="18048"/>
          <a:stretch/>
        </p:blipFill>
        <p:spPr>
          <a:xfrm>
            <a:off x="7817708" y="0"/>
            <a:ext cx="43742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915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5481" y="0"/>
            <a:ext cx="777651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73362" y="2075998"/>
            <a:ext cx="4273158" cy="411849"/>
          </a:xfrm>
        </p:spPr>
        <p:txBody>
          <a:bodyPr>
            <a:no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Толкин  «Хоббит, или Туда и обратно» </a:t>
            </a:r>
            <a:b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Антон Рожков</a:t>
            </a:r>
            <a:endParaRPr lang="ru-RU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54378" y="2430163"/>
            <a:ext cx="4986767" cy="2827638"/>
          </a:xfrm>
        </p:spPr>
        <p:txBody>
          <a:bodyPr>
            <a:noAutofit/>
          </a:bodyPr>
          <a:lstStyle/>
          <a:p>
            <a:pPr algn="just"/>
            <a:r>
              <a:rPr lang="ru-RU" sz="1400" b="1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Увлекательное путешествие ожидало меня, когда я открыл страницы этой книги. Повествование начинается со знакомства читателя с хоббитом по имени Бильбо Бэггинс. Вместе с друзьями он отправиться в опасное путешествие к логову дракона Смауга. По пути Бильбо, выйдя из зоны комфорта, совершит много подвигов, неоднократно спасет гномов, познакомится с эльфийским королем, украдет «прелесть» и покажет свое мужество во всей красе. Всегда что-то происходит, персонажи пугаются, устают, песни поют (веселые, кстати), ворчат, голодают и идут вперед к своей цели. Важно, что в итоге побеждает добро. Важно, что Бильбо Бэггинс, на вид ничем не примечательный и скромный хоббит, по мере развития истории преображается, что отражает основную мысль книги, на мой взгляд: не всегда можно разглядеть потенциал человека по его образу жизни, не всегда можно постичь широту его души. Ты путешествуешь вместе с персонажами. Книга мне очень понравилась, всем рекомендую читать, даже если вы смотрели кино. </a:t>
            </a:r>
            <a:endParaRPr lang="ru-RU" sz="1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1145" y="2281923"/>
            <a:ext cx="2356230" cy="353399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5395" y="0"/>
            <a:ext cx="45345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890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023345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88973" y="2001837"/>
            <a:ext cx="4440194" cy="535417"/>
          </a:xfrm>
        </p:spPr>
        <p:txBody>
          <a:bodyPr>
            <a:norm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Вениамина Каверина «Два капитана»</a:t>
            </a:r>
            <a:b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Завидеев Захар</a:t>
            </a:r>
            <a:endParaRPr lang="ru-RU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63834" y="2677297"/>
            <a:ext cx="4365333" cy="2580503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думаю, что каждый мальчик должен прочитать эту книгу. Главный герой Саня Григорьев, который столько всего пережил, пережил Великую Отечественную Войну, сохранил свою любовь к одной единственной девушке, раскрыл историю экспедиции. Я считаю, что эта книга учит многому: как нужно смотреть жизни в лицо, идти навстречу любым трудностям. Тогда тебе обеспечена интересная жизнь. Жизнь, о которой не стыдно будет вспоминать в старости.</a:t>
            </a:r>
            <a:b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Честно признаюсь: это была первая большая книга, которую я прочитал полностью, не пропустив ни странички, ни строчки.</a:t>
            </a:r>
            <a:endParaRPr lang="ru-RU" sz="1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970" y="2405490"/>
            <a:ext cx="2170864" cy="32559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12231" r="12401"/>
          <a:stretch/>
        </p:blipFill>
        <p:spPr>
          <a:xfrm>
            <a:off x="7023345" y="0"/>
            <a:ext cx="51686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468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22573" y="2001837"/>
            <a:ext cx="4555524" cy="856693"/>
          </a:xfrm>
        </p:spPr>
        <p:txBody>
          <a:bodyPr>
            <a:no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Гюго В. «Собор Парижской Богоматери»</a:t>
            </a:r>
            <a:b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Ряполова Дарья</a:t>
            </a:r>
            <a:b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Батура Дарья</a:t>
            </a:r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74981" y="2627871"/>
            <a:ext cx="5655051" cy="2629930"/>
          </a:xfrm>
        </p:spPr>
        <p:txBody>
          <a:bodyPr>
            <a:noAutofit/>
          </a:bodyPr>
          <a:lstStyle/>
          <a:p>
            <a:pPr algn="l"/>
            <a:r>
              <a:rPr lang="ru-RU" sz="1600" b="1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Давно не читали классику. Париж, средневековье, каждый выживает как может. Здесь, несколько главных героев, судьба которых по своему интересная и автор показывает разные стороны города. Вся </a:t>
            </a:r>
            <a:r>
              <a:rPr lang="ru-RU" sz="1600" b="1" i="1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заворушка</a:t>
            </a:r>
            <a:r>
              <a:rPr lang="ru-RU" sz="1600" b="1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вокруг одной девушки, которую все хотят и любят, но по факту, любит лишь один, самый необычный герой. На счёт женщины, которая потеряла свою дочь... Мы  так и знали, что будет так. Завершение романа печальная. Мы до последнего надеялись, что девушка сможет избежать виселицы. Если не брать описания, то произведение нам очень даже понравилось. Мы переживала за Квазимодо и Эсмеральду. Иногда интересно читать классику. Так, что советуем всем… </a:t>
            </a:r>
            <a:br>
              <a:rPr lang="ru-RU" sz="1600" b="1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0032" y="2313416"/>
            <a:ext cx="2286224" cy="3429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44" y="2181611"/>
            <a:ext cx="2286236" cy="3429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94911" y="3842663"/>
            <a:ext cx="1680070" cy="2426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498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7178" y="3602038"/>
            <a:ext cx="11401168" cy="1655762"/>
          </a:xfrm>
        </p:spPr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Приятного чтения, незабываемых каникул и отличного настроения!</a:t>
            </a:r>
          </a:p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Презентацию подготовила педагог – библиотекарь и по совместительству классный руководитель Пятилетова О.П.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81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43053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361404" y="2001837"/>
            <a:ext cx="2306595" cy="1508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08153" y="1921519"/>
            <a:ext cx="4298809" cy="3336281"/>
          </a:xfrm>
        </p:spPr>
        <p:txBody>
          <a:bodyPr>
            <a:noAutofit/>
          </a:bodyPr>
          <a:lstStyle/>
          <a:p>
            <a:pPr algn="just"/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Генри «Вождь краснокожих»</a:t>
            </a:r>
          </a:p>
          <a:p>
            <a:pPr algn="just"/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Иванов Тимур</a:t>
            </a:r>
          </a:p>
          <a:p>
            <a:pPr algn="just"/>
            <a:r>
              <a:rPr lang="ru-RU" sz="1400" b="1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Это очень смешное произведение! Мошенники Билл и Сэм решили похитить мальчика с целью получить выкуп. Но что-то пошло не так.... Я думаю, что главная мысль произведения состоит в том, что прежде чем что-то делать, хорошо подумай, как ты будешь это делать, и </a:t>
            </a:r>
            <a:r>
              <a:rPr lang="ru-RU" sz="1400" b="1" i="1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сто́ит</a:t>
            </a:r>
            <a:r>
              <a:rPr lang="ru-RU" sz="1400" b="1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ли вообще этим заниматься. Бандиты не узнали толком про мальчика - его характер, поведение, вот и поплатились. Сколько здесь интересных моментов, выдумок от мальчика, хитростей от Сэма. Ведь он умудрился сделать так, чтобы доставалось только напарнику. Поэтому это произведение ещё и показывает нам, какой не должна быть дружба. Этот рассказ, я думаю, понравится и детям и взрослым, каждый найдет здесь что-то интересное для себя. Самый весёлый и запомнившийся мне момент - это когда Джонни оседлал Билла как лошадь и проехал на нём 90 миль. Рекомендую всем для весёлого настроения! </a:t>
            </a:r>
            <a:br>
              <a:rPr lang="ru-RU" sz="1400" b="1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28" y="1921519"/>
            <a:ext cx="2892825" cy="433923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0530" y="0"/>
            <a:ext cx="46959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934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68" y="0"/>
            <a:ext cx="7191631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5687" y="1911179"/>
            <a:ext cx="2875266" cy="431250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156886" y="1859340"/>
            <a:ext cx="383059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Аркадий Фидлер «Белый Ягуар – вождь араваков» </a:t>
            </a:r>
          </a:p>
          <a:p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Малых Ренат 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000368" cy="68580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156886" y="2825577"/>
            <a:ext cx="3830595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Давно не читал такого увлекательного, а это еще и приключение. Жанр который казался в принципе для меня не интересен, но эта книга захватила меня можно сказать даже. Мне понравился сам Белый Ягуар его характер, доброта, как он относился к людям. Знаете, эта книга само по себе несет добро. А еще мне очень понравилось то, что книга дает о многом задуматься, например о истории Америки, в частности её истории, как оказалась первыми врагами индейцев были испанцы, но даже в этом случае Ягуар повел себя мудро. </a:t>
            </a:r>
            <a:br>
              <a:rPr lang="ru-RU" sz="1400" b="1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400" b="1" i="1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5842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722076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26724" y="1935892"/>
            <a:ext cx="3674075" cy="3847070"/>
          </a:xfrm>
        </p:spPr>
        <p:txBody>
          <a:bodyPr>
            <a:normAutofit fontScale="90000"/>
          </a:bodyPr>
          <a:lstStyle/>
          <a:p>
            <a:pPr algn="l"/>
            <a:r>
              <a:rPr lang="ru-RU" sz="1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Казаков «Двое в декабре»</a:t>
            </a:r>
            <a:br>
              <a:rPr lang="ru-RU" sz="1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Загороднева Кристина</a:t>
            </a:r>
            <a:r>
              <a:rPr lang="ru-RU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900" dirty="0" smtClean="0"/>
              <a:t/>
            </a:r>
            <a:br>
              <a:rPr lang="ru-RU" sz="900" dirty="0" smtClean="0"/>
            </a:br>
            <a:r>
              <a:rPr lang="ru-RU" sz="1600" b="1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из рассказов овеян одиночеством: одинока Соня из рассказа "Некрасивая", одинок в своих мечтах и мыслях Никишка "Из Никишкиных тайн", одинок Егор и топит свое одиночество, тоску в вине из "Трали-вали", и даже герои - молодая пара из "Двое в декабре" одиноки, хоть и вместе. И в "Свечечке" сквозит одиночество. Каждый борется с одиночеством по-своему, а кто-то находит в своем одиночестве радость и надежду как героиня рассказа "Оленьи рога". И каждый счастлив по-своему, и тем острее каждый ощущает свой кусочек счастья... </a:t>
            </a:r>
            <a: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131" y="2042985"/>
            <a:ext cx="2438635" cy="365759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27" r="28448"/>
          <a:stretch/>
        </p:blipFill>
        <p:spPr>
          <a:xfrm>
            <a:off x="6742657" y="0"/>
            <a:ext cx="544934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334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800" y="0"/>
            <a:ext cx="73151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33319" y="2141837"/>
            <a:ext cx="4366055" cy="428367"/>
          </a:xfrm>
        </p:spPr>
        <p:txBody>
          <a:bodyPr>
            <a:normAutofit fontScale="90000"/>
          </a:bodyPr>
          <a:lstStyle/>
          <a:p>
            <a:pPr algn="l"/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Гавриил Троепольский «Белый Бим черное ухо»</a:t>
            </a:r>
            <a:br>
              <a:rPr lang="ru-RU" sz="1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Стельмах Кирилл</a:t>
            </a:r>
            <a:endParaRPr lang="ru-RU" sz="1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33319" y="2767914"/>
            <a:ext cx="4387541" cy="2489886"/>
          </a:xfrm>
        </p:spPr>
        <p:txBody>
          <a:bodyPr>
            <a:noAutofit/>
          </a:bodyPr>
          <a:lstStyle/>
          <a:p>
            <a:pPr algn="just"/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 книга о верности преданной собаки Гавриилы Николаевича Троепольского «Белый Бим Чёрное ухо». Она не просто о верном и преданном сеттере Биме, но и о злых и добрых людях, а также о взаимопонимании «двух миров»: человека и природы. «… иные люди могут продать честь, верность и сердце. Благо собаке, не знающей этого!». А следующие слова глубоко запали мне в душу: «Трижды выстрелил… Может быть, злой человек ранил того красавца дятла и добил его двумя зарядами…». Ведь действительно в нашем современном мире огромное количество жестокости, от неё главный герой произведения, ищет спасение в тихом лесу – в том месте, где природу ещё не испортил человек. А нам где искать спасение? Я думаю, что его мы можем найти в самих себе, в своих сердцах, в своих любимых книгах! </a:t>
            </a:r>
            <a:endParaRPr lang="ru-RU" sz="1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5002" y="2001837"/>
            <a:ext cx="2540243" cy="38100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9" y="42"/>
            <a:ext cx="48156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881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038334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48451" y="1960604"/>
            <a:ext cx="3108652" cy="914400"/>
          </a:xfrm>
        </p:spPr>
        <p:txBody>
          <a:bodyPr>
            <a:normAutofit fontScale="90000"/>
          </a:bodyPr>
          <a:lstStyle/>
          <a:p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69059" y="2875004"/>
            <a:ext cx="3188044" cy="2382795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ru-RU" sz="2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меня чудом стали произведения Эрнеста Сетон-Томпсона. Я с удовольствием прочла удивительную историю о красавце-лисе... Так я открыла для себя чудесный мир рассказов Сетон-Томпсона И уже другими глазами смотрю на мир. </a:t>
            </a:r>
          </a:p>
          <a:p>
            <a:pPr algn="just"/>
            <a:r>
              <a:rPr lang="ru-RU" sz="2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Главная черта творчества Э. Сетон-Томпсона - милосердное отношение к братьям нашим меньшим. 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743" y="2282243"/>
            <a:ext cx="2399477" cy="359957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8334" y="0"/>
            <a:ext cx="6153665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567220" y="1960605"/>
            <a:ext cx="328988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Эрнест Сетон-Томпсон «Домино»</a:t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Башурова Дарья</a:t>
            </a:r>
            <a:b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8446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05218" y="2001838"/>
            <a:ext cx="7042664" cy="972022"/>
          </a:xfrm>
        </p:spPr>
        <p:txBody>
          <a:bodyPr>
            <a:norm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Дюма А. «Граф Монте-Кристо»</a:t>
            </a:r>
            <a:b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Матросова Дарья </a:t>
            </a:r>
            <a:b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Жукова Александра</a:t>
            </a: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55345" y="2916195"/>
            <a:ext cx="5171948" cy="2267786"/>
          </a:xfrm>
        </p:spPr>
        <p:txBody>
          <a:bodyPr>
            <a:normAutofit/>
          </a:bodyPr>
          <a:lstStyle/>
          <a:p>
            <a:pPr algn="just"/>
            <a:r>
              <a:rPr lang="ru-RU" sz="1400" b="1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Эта книга бальзам души, в ней есть все. Здесь каждая строчка - цитата. Она и напутствует и размышляет и погружает и затягивает, она не забываема. Книга о ценностях, которые многие люди попирают ногами, о вере, мужестве, стойкости, чести и любви Книга поддержит в трудные времена, даст сил и веры. Великая книга, особенно обязательна к прочтению молодому поколению. Данного великого автора переоценить невозможно Что не книга - то шедевр. </a:t>
            </a:r>
            <a:br>
              <a:rPr lang="ru-RU" sz="1400" b="1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1155" y="2130468"/>
            <a:ext cx="2294238" cy="344135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20" y="2130468"/>
            <a:ext cx="2294466" cy="344135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75703" y="3408982"/>
            <a:ext cx="1912709" cy="2805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500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9708" y="0"/>
            <a:ext cx="742229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827373" y="2001837"/>
            <a:ext cx="4044779" cy="766077"/>
          </a:xfrm>
        </p:spPr>
        <p:txBody>
          <a:bodyPr>
            <a:norm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Лидия Чарская «Княжна Джаваха</a:t>
            </a:r>
            <a:b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Назарова Карина </a:t>
            </a:r>
            <a:b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67415" y="2685535"/>
            <a:ext cx="3962401" cy="2572265"/>
          </a:xfrm>
        </p:spPr>
        <p:txBody>
          <a:bodyPr>
            <a:normAutofit/>
          </a:bodyPr>
          <a:lstStyle/>
          <a:p>
            <a:pPr algn="just"/>
            <a:r>
              <a:rPr lang="ru-RU" sz="1600" b="1" i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книга отличная! - очень интересный сюжет - неординарные и неоднозначные герои - чудесный, приятный язык написания - книга учит отзывчивости, доброте, преданности, умению любить и ценить взаимоотношения. Очень нежное, подходящее по стилю к книге исполнение. Отлично! </a:t>
            </a:r>
            <a:r>
              <a:rPr lang="ru-RU" dirty="0" smtClean="0">
                <a:effectLst/>
              </a:rPr>
              <a:t/>
            </a:r>
            <a:br>
              <a:rPr lang="ru-RU" dirty="0" smtClean="0">
                <a:effectLst/>
              </a:rPr>
            </a:br>
            <a:endParaRPr lang="ru-RU" dirty="0" smtClean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6259" y="2001837"/>
            <a:ext cx="2825859" cy="423836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724" y="0"/>
            <a:ext cx="474665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698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0848"/>
            <a:ext cx="6956642" cy="688884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55770" y="2001837"/>
            <a:ext cx="3999257" cy="733125"/>
          </a:xfrm>
        </p:spPr>
        <p:txBody>
          <a:bodyPr>
            <a:noAutofit/>
          </a:bodyPr>
          <a:lstStyle/>
          <a:p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Агата Кристи «Тайна «Голубого поезда»</a:t>
            </a:r>
            <a:b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Илья Шестак </a:t>
            </a:r>
            <a:br>
              <a:rPr lang="ru-RU" sz="1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8530" y="2734962"/>
            <a:ext cx="3896496" cy="2522838"/>
          </a:xfrm>
        </p:spPr>
        <p:txBody>
          <a:bodyPr>
            <a:noAutofit/>
          </a:bodyPr>
          <a:lstStyle/>
          <a:p>
            <a:pPr algn="just"/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Шикарный роман, один из лучших у Агаты Кристи, если верить аннотации. Ну что ж, я спорить не буду. Ведет расследование любимый Пуаро. Он как всегда высокого мнения о себе, самодовольно подкручивает усы и оглушает невероятными идеями, которые приводят, естественно, к раскрытию преступления.</a:t>
            </a:r>
            <a:b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Голубом поезде, который везет своих пассажиров на Ривьеру, происходит убийство богатой дамы. Кто же первый подозреваемый? Тут вам и муж, и таинственная героиня - темная лошадка, и еще какие-то невнятные личности шастают по вагонам. В общем, интрига еще та.</a:t>
            </a:r>
            <a:b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 Пуаро не так просто провести. Он напал на след и не упустит истинного виновника. Признаться, я думал совсем на другого персонажа. Это же надо так закрутить!</a:t>
            </a:r>
            <a:b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доволен, что наконец-то добрался до этой книги, чего и вам советую. Королева детективов на высоте. Но кто же сомневается, правда?</a:t>
            </a:r>
            <a:endParaRPr lang="ru-RU" sz="1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251" y="2125404"/>
            <a:ext cx="2554185" cy="383163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6642" y="-30847"/>
            <a:ext cx="5235358" cy="6882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909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1347</Words>
  <Application>Microsoft Office PowerPoint</Application>
  <PresentationFormat>Широкоэкранный</PresentationFormat>
  <Paragraphs>37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Тема Office</vt:lpstr>
      <vt:lpstr>«Мы советуем вам прочитать»  список любимых книг для друзей  9 Б класса</vt:lpstr>
      <vt:lpstr>Презентация PowerPoint</vt:lpstr>
      <vt:lpstr>Презентация PowerPoint</vt:lpstr>
      <vt:lpstr>Ю. Казаков «Двое в декабре» Загороднева Кристина  Каждый из рассказов овеян одиночеством: одинока Соня из рассказа "Некрасивая", одинок в своих мечтах и мыслях Никишка "Из Никишкиных тайн", одинок Егор и топит свое одиночество, тоску в вине из "Трали-вали", и даже герои - молодая пара из "Двое в декабре" одиноки, хоть и вместе. И в "Свечечке" сквозит одиночество. Каждый борется с одиночеством по-своему, а кто-то находит в своем одиночестве радость и надежду как героиня рассказа "Оленьи рога". И каждый счастлив по-своему, и тем острее каждый ощущает свой кусочек счастья...  </vt:lpstr>
      <vt:lpstr>             Гавриил Троепольский «Белый Бим черное ухо» Стельмах Кирилл</vt:lpstr>
      <vt:lpstr>       </vt:lpstr>
      <vt:lpstr>Дюма А. «Граф Монте-Кристо» Матросова Дарья  Жукова Александра </vt:lpstr>
      <vt:lpstr>Лидия Чарская «Княжна Джаваха Назарова Карина  </vt:lpstr>
      <vt:lpstr>Агата Кристи «Тайна «Голубого поезда» Илья Шестак  </vt:lpstr>
      <vt:lpstr>Рэй Брэдбери «451 градус по Фаренгейту»  Новоселов Дмитрий  </vt:lpstr>
      <vt:lpstr>М.А. Булгаков «Собачье сердце» Екатерина Гавриленко </vt:lpstr>
      <vt:lpstr>Толкин  «Хоббит, или Туда и обратно»  Антон Рожков</vt:lpstr>
      <vt:lpstr>Вениамина Каверина «Два капитана» Завидеев Захар</vt:lpstr>
      <vt:lpstr>Гюго В. «Собор Парижской Богоматери» Ряполова Дарья Батура Дарья 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«Мы советуем вам прочитать»  список любимых книг для друзей  9 Б класса</dc:title>
  <dc:creator>user</dc:creator>
  <cp:lastModifiedBy>user</cp:lastModifiedBy>
  <cp:revision>21</cp:revision>
  <dcterms:created xsi:type="dcterms:W3CDTF">2024-06-30T02:01:37Z</dcterms:created>
  <dcterms:modified xsi:type="dcterms:W3CDTF">2024-06-30T05:33:20Z</dcterms:modified>
</cp:coreProperties>
</file>