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F59-BA6E-46B5-B1EB-08E6FFB6B98F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8B09-6345-4DF0-B5C0-C1E9A01DD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925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F59-BA6E-46B5-B1EB-08E6FFB6B98F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8B09-6345-4DF0-B5C0-C1E9A01DD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990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F59-BA6E-46B5-B1EB-08E6FFB6B98F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8B09-6345-4DF0-B5C0-C1E9A01DD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367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F59-BA6E-46B5-B1EB-08E6FFB6B98F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8B09-6345-4DF0-B5C0-C1E9A01DD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598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F59-BA6E-46B5-B1EB-08E6FFB6B98F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8B09-6345-4DF0-B5C0-C1E9A01DD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266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F59-BA6E-46B5-B1EB-08E6FFB6B98F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8B09-6345-4DF0-B5C0-C1E9A01DD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09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F59-BA6E-46B5-B1EB-08E6FFB6B98F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8B09-6345-4DF0-B5C0-C1E9A01DD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984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F59-BA6E-46B5-B1EB-08E6FFB6B98F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8B09-6345-4DF0-B5C0-C1E9A01DD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504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F59-BA6E-46B5-B1EB-08E6FFB6B98F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8B09-6345-4DF0-B5C0-C1E9A01DD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451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F59-BA6E-46B5-B1EB-08E6FFB6B98F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8B09-6345-4DF0-B5C0-C1E9A01DD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73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DF59-BA6E-46B5-B1EB-08E6FFB6B98F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48B09-6345-4DF0-B5C0-C1E9A01DD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367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3DF59-BA6E-46B5-B1EB-08E6FFB6B98F}" type="datetimeFigureOut">
              <a:rPr lang="ru-RU" smtClean="0"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48B09-6345-4DF0-B5C0-C1E9A01DD2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061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Past </a:t>
            </a:r>
            <a:r>
              <a:rPr lang="en-US" dirty="0" smtClean="0"/>
              <a:t>simple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</a:t>
            </a:r>
            <a:r>
              <a:rPr lang="ru-RU" dirty="0" smtClean="0"/>
              <a:t>прошедшее</a:t>
            </a:r>
            <a:r>
              <a:rPr lang="ru-RU" dirty="0" smtClean="0"/>
              <a:t> </a:t>
            </a:r>
            <a:r>
              <a:rPr lang="ru-RU" dirty="0" smtClean="0"/>
              <a:t>простое время)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5190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Образование </a:t>
            </a:r>
            <a:r>
              <a:rPr lang="ru-RU" dirty="0" smtClean="0"/>
              <a:t>прошедшего </a:t>
            </a:r>
            <a:r>
              <a:rPr lang="ru-RU" dirty="0" smtClean="0"/>
              <a:t>простого времени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 smtClean="0"/>
          </a:p>
          <a:p>
            <a:r>
              <a:rPr lang="en-US" dirty="0" smtClean="0"/>
              <a:t>(I,YOU,HE,SHE,IT,WE,THEY)VERB </a:t>
            </a:r>
            <a:r>
              <a:rPr lang="en-US" dirty="0" smtClean="0"/>
              <a:t>+ </a:t>
            </a:r>
            <a:r>
              <a:rPr lang="en-US" dirty="0" smtClean="0"/>
              <a:t>ED (</a:t>
            </a:r>
            <a:r>
              <a:rPr lang="ru-RU" dirty="0" smtClean="0"/>
              <a:t>к правильным глаголам)</a:t>
            </a:r>
          </a:p>
          <a:p>
            <a:r>
              <a:rPr lang="ru-RU" dirty="0" smtClean="0"/>
              <a:t>Неправильные глаголы необходимо учить наизусть, 2 столбик неправильных глаголов.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112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Утвердительная форма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</a:t>
            </a:r>
            <a:r>
              <a:rPr lang="en-US" dirty="0" smtClean="0"/>
              <a:t>STUDIED</a:t>
            </a:r>
            <a:endParaRPr lang="en-US" dirty="0" smtClean="0"/>
          </a:p>
          <a:p>
            <a:r>
              <a:rPr lang="en-US" dirty="0" smtClean="0"/>
              <a:t>YOU </a:t>
            </a:r>
            <a:r>
              <a:rPr lang="en-US" dirty="0"/>
              <a:t>STUDIED</a:t>
            </a:r>
          </a:p>
          <a:p>
            <a:r>
              <a:rPr lang="en-US" dirty="0"/>
              <a:t>SHE STUDIED</a:t>
            </a:r>
          </a:p>
          <a:p>
            <a:r>
              <a:rPr lang="en-US" dirty="0"/>
              <a:t>HE STUDIED</a:t>
            </a:r>
          </a:p>
          <a:p>
            <a:r>
              <a:rPr lang="en-US" dirty="0"/>
              <a:t>IT STUDIED</a:t>
            </a:r>
          </a:p>
          <a:p>
            <a:r>
              <a:rPr lang="en-US" dirty="0"/>
              <a:t>WE STUDIED</a:t>
            </a:r>
          </a:p>
          <a:p>
            <a:r>
              <a:rPr lang="en-US" dirty="0"/>
              <a:t>THEY STUDIED</a:t>
            </a:r>
          </a:p>
        </p:txBody>
      </p:sp>
    </p:spTree>
    <p:extLst>
      <p:ext uri="{BB962C8B-B14F-4D97-AF65-F5344CB8AC3E}">
        <p14:creationId xmlns:p14="http://schemas.microsoft.com/office/powerpoint/2010/main" val="1333142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Вопросительная форма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DID</a:t>
            </a:r>
            <a:r>
              <a:rPr lang="en-US" dirty="0" smtClean="0"/>
              <a:t> </a:t>
            </a:r>
            <a:r>
              <a:rPr lang="en-US" dirty="0" smtClean="0"/>
              <a:t>I study?</a:t>
            </a:r>
          </a:p>
          <a:p>
            <a:r>
              <a:rPr lang="en-US" dirty="0">
                <a:solidFill>
                  <a:srgbClr val="0070C0"/>
                </a:solidFill>
              </a:rPr>
              <a:t>DID</a:t>
            </a:r>
            <a:r>
              <a:rPr lang="en-US" dirty="0" smtClean="0"/>
              <a:t> </a:t>
            </a:r>
            <a:r>
              <a:rPr lang="en-US" dirty="0" smtClean="0"/>
              <a:t>you study?</a:t>
            </a:r>
          </a:p>
          <a:p>
            <a:r>
              <a:rPr lang="en-US" dirty="0">
                <a:solidFill>
                  <a:srgbClr val="0070C0"/>
                </a:solidFill>
              </a:rPr>
              <a:t>DID</a:t>
            </a:r>
            <a:r>
              <a:rPr lang="en-US" dirty="0" smtClean="0"/>
              <a:t> </a:t>
            </a:r>
            <a:r>
              <a:rPr lang="en-US" dirty="0" smtClean="0"/>
              <a:t>she study?</a:t>
            </a:r>
          </a:p>
          <a:p>
            <a:r>
              <a:rPr lang="en-US" dirty="0">
                <a:solidFill>
                  <a:srgbClr val="0070C0"/>
                </a:solidFill>
              </a:rPr>
              <a:t>DID</a:t>
            </a:r>
            <a:r>
              <a:rPr lang="en-US" dirty="0" smtClean="0"/>
              <a:t> </a:t>
            </a:r>
            <a:r>
              <a:rPr lang="en-US" dirty="0" smtClean="0"/>
              <a:t>he study?</a:t>
            </a:r>
          </a:p>
          <a:p>
            <a:r>
              <a:rPr lang="en-US" dirty="0">
                <a:solidFill>
                  <a:srgbClr val="0070C0"/>
                </a:solidFill>
              </a:rPr>
              <a:t>DID</a:t>
            </a:r>
            <a:r>
              <a:rPr lang="en-US" dirty="0" smtClean="0"/>
              <a:t> </a:t>
            </a:r>
            <a:r>
              <a:rPr lang="en-US" dirty="0" smtClean="0"/>
              <a:t>it study?</a:t>
            </a:r>
          </a:p>
          <a:p>
            <a:r>
              <a:rPr lang="en-US" dirty="0">
                <a:solidFill>
                  <a:srgbClr val="0070C0"/>
                </a:solidFill>
              </a:rPr>
              <a:t>DID</a:t>
            </a:r>
            <a:r>
              <a:rPr lang="en-US" dirty="0" smtClean="0"/>
              <a:t> </a:t>
            </a:r>
            <a:r>
              <a:rPr lang="en-US" dirty="0" smtClean="0"/>
              <a:t>we study?</a:t>
            </a:r>
          </a:p>
          <a:p>
            <a:r>
              <a:rPr lang="en-US" dirty="0">
                <a:solidFill>
                  <a:srgbClr val="0070C0"/>
                </a:solidFill>
              </a:rPr>
              <a:t>DID</a:t>
            </a:r>
            <a:r>
              <a:rPr lang="en-US" dirty="0" smtClean="0"/>
              <a:t> </a:t>
            </a:r>
            <a:r>
              <a:rPr lang="en-US" dirty="0" smtClean="0"/>
              <a:t>they study?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6488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Отрицательная форма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</a:t>
            </a:r>
            <a:r>
              <a:rPr lang="en-US" dirty="0" smtClean="0">
                <a:solidFill>
                  <a:srgbClr val="0070C0"/>
                </a:solidFill>
              </a:rPr>
              <a:t>didn’t</a:t>
            </a:r>
            <a:r>
              <a:rPr lang="en-US" dirty="0" smtClean="0"/>
              <a:t> </a:t>
            </a:r>
            <a:r>
              <a:rPr lang="en-US" dirty="0" smtClean="0"/>
              <a:t>study </a:t>
            </a:r>
          </a:p>
          <a:p>
            <a:r>
              <a:rPr lang="en-US" dirty="0" smtClean="0"/>
              <a:t>You </a:t>
            </a:r>
            <a:r>
              <a:rPr lang="en-US" dirty="0" smtClean="0">
                <a:solidFill>
                  <a:srgbClr val="0070C0"/>
                </a:solidFill>
              </a:rPr>
              <a:t>didn’t</a:t>
            </a:r>
            <a:r>
              <a:rPr lang="en-US" dirty="0" smtClean="0"/>
              <a:t> </a:t>
            </a:r>
            <a:r>
              <a:rPr lang="en-US" dirty="0" smtClean="0"/>
              <a:t>study</a:t>
            </a:r>
          </a:p>
          <a:p>
            <a:r>
              <a:rPr lang="en-US" dirty="0" smtClean="0"/>
              <a:t>He </a:t>
            </a:r>
            <a:r>
              <a:rPr lang="en-US" dirty="0" smtClean="0">
                <a:solidFill>
                  <a:srgbClr val="0070C0"/>
                </a:solidFill>
              </a:rPr>
              <a:t>didn’t</a:t>
            </a:r>
            <a:r>
              <a:rPr lang="en-US" dirty="0" smtClean="0"/>
              <a:t> </a:t>
            </a:r>
            <a:r>
              <a:rPr lang="en-US" dirty="0" smtClean="0"/>
              <a:t>study</a:t>
            </a:r>
          </a:p>
          <a:p>
            <a:r>
              <a:rPr lang="en-US" dirty="0" smtClean="0"/>
              <a:t>She </a:t>
            </a:r>
            <a:r>
              <a:rPr lang="en-US" dirty="0" smtClean="0">
                <a:solidFill>
                  <a:srgbClr val="0070C0"/>
                </a:solidFill>
              </a:rPr>
              <a:t>didn’t</a:t>
            </a:r>
            <a:r>
              <a:rPr lang="en-US" dirty="0" smtClean="0"/>
              <a:t> </a:t>
            </a:r>
            <a:r>
              <a:rPr lang="en-US" dirty="0" smtClean="0"/>
              <a:t>study</a:t>
            </a:r>
          </a:p>
          <a:p>
            <a:r>
              <a:rPr lang="en-US" dirty="0" smtClean="0"/>
              <a:t>It </a:t>
            </a:r>
            <a:r>
              <a:rPr lang="en-US" dirty="0" smtClean="0">
                <a:solidFill>
                  <a:srgbClr val="0070C0"/>
                </a:solidFill>
              </a:rPr>
              <a:t>didn’t</a:t>
            </a:r>
            <a:r>
              <a:rPr lang="en-US" dirty="0" smtClean="0"/>
              <a:t> </a:t>
            </a:r>
            <a:r>
              <a:rPr lang="en-US" dirty="0" smtClean="0"/>
              <a:t>study</a:t>
            </a:r>
          </a:p>
          <a:p>
            <a:r>
              <a:rPr lang="en-US" dirty="0" smtClean="0"/>
              <a:t>We </a:t>
            </a:r>
            <a:r>
              <a:rPr lang="en-US" dirty="0" smtClean="0">
                <a:solidFill>
                  <a:srgbClr val="0070C0"/>
                </a:solidFill>
              </a:rPr>
              <a:t>didn’t </a:t>
            </a:r>
            <a:r>
              <a:rPr lang="en-US" dirty="0" smtClean="0"/>
              <a:t>study</a:t>
            </a:r>
          </a:p>
          <a:p>
            <a:r>
              <a:rPr lang="en-US" dirty="0" smtClean="0"/>
              <a:t>They </a:t>
            </a:r>
            <a:r>
              <a:rPr lang="en-US" dirty="0" smtClean="0">
                <a:solidFill>
                  <a:srgbClr val="0070C0"/>
                </a:solidFill>
              </a:rPr>
              <a:t>didn’t </a:t>
            </a:r>
            <a:r>
              <a:rPr lang="en-US" dirty="0" smtClean="0"/>
              <a:t>study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1372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Употребление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Когда нужно рассказать </a:t>
            </a:r>
            <a:r>
              <a:rPr lang="ru-RU" dirty="0"/>
              <a:t>о каком-то факте или действии, которое закончилось в прошлом.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Слова подсказки :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yesterday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t</a:t>
            </a:r>
            <a:r>
              <a:rPr lang="en-US" dirty="0" smtClean="0">
                <a:solidFill>
                  <a:srgbClr val="00B050"/>
                </a:solidFill>
              </a:rPr>
              <a:t>he day before yesterday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l</a:t>
            </a:r>
            <a:r>
              <a:rPr lang="en-US" dirty="0" smtClean="0">
                <a:solidFill>
                  <a:srgbClr val="00B050"/>
                </a:solidFill>
              </a:rPr>
              <a:t>ast month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l</a:t>
            </a:r>
            <a:r>
              <a:rPr lang="en-US" dirty="0" smtClean="0">
                <a:solidFill>
                  <a:srgbClr val="00B050"/>
                </a:solidFill>
              </a:rPr>
              <a:t>ast day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l</a:t>
            </a:r>
            <a:r>
              <a:rPr lang="en-US" dirty="0" smtClean="0">
                <a:solidFill>
                  <a:srgbClr val="00B050"/>
                </a:solidFill>
              </a:rPr>
              <a:t>ast week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a</a:t>
            </a:r>
            <a:r>
              <a:rPr lang="en-US" dirty="0" smtClean="0">
                <a:solidFill>
                  <a:srgbClr val="00B050"/>
                </a:solidFill>
              </a:rPr>
              <a:t> year ago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a</a:t>
            </a:r>
            <a:r>
              <a:rPr lang="en-US" dirty="0" smtClean="0">
                <a:solidFill>
                  <a:srgbClr val="00B050"/>
                </a:solidFill>
              </a:rPr>
              <a:t> week ago</a:t>
            </a:r>
            <a:endParaRPr lang="en-US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5925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I </a:t>
            </a:r>
            <a:r>
              <a:rPr lang="en-US" sz="4400" i="1" u="sng" dirty="0" smtClean="0">
                <a:solidFill>
                  <a:srgbClr val="00B050"/>
                </a:solidFill>
              </a:rPr>
              <a:t>went </a:t>
            </a:r>
            <a:r>
              <a:rPr lang="en-US" sz="4400" dirty="0" smtClean="0"/>
              <a:t>to </a:t>
            </a:r>
            <a:r>
              <a:rPr lang="en-US" sz="4400" dirty="0" smtClean="0"/>
              <a:t>football school </a:t>
            </a:r>
            <a:r>
              <a:rPr lang="en-US" sz="4400" i="1" u="sng" dirty="0" smtClean="0"/>
              <a:t>yesterday</a:t>
            </a:r>
            <a:r>
              <a:rPr lang="en-US" sz="4400" dirty="0" smtClean="0"/>
              <a:t>.</a:t>
            </a:r>
            <a:endParaRPr lang="en-US" sz="4400" dirty="0" smtClean="0"/>
          </a:p>
          <a:p>
            <a:r>
              <a:rPr lang="en-US" sz="4400" dirty="0" smtClean="0"/>
              <a:t>He </a:t>
            </a:r>
            <a:r>
              <a:rPr lang="en-US" sz="4400" dirty="0" smtClean="0"/>
              <a:t> </a:t>
            </a:r>
            <a:r>
              <a:rPr lang="en-US" sz="4400" dirty="0" smtClean="0">
                <a:solidFill>
                  <a:srgbClr val="00B050"/>
                </a:solidFill>
              </a:rPr>
              <a:t>tid</a:t>
            </a:r>
            <a:r>
              <a:rPr lang="en-US" sz="4400" dirty="0" smtClean="0">
                <a:solidFill>
                  <a:srgbClr val="FF0000"/>
                </a:solidFill>
              </a:rPr>
              <a:t>ied</a:t>
            </a:r>
            <a:r>
              <a:rPr lang="en-US" sz="4400" dirty="0" smtClean="0"/>
              <a:t> </a:t>
            </a:r>
            <a:r>
              <a:rPr lang="en-US" sz="4400" dirty="0" smtClean="0"/>
              <a:t>his </a:t>
            </a:r>
            <a:r>
              <a:rPr lang="en-US" sz="4400" dirty="0" smtClean="0"/>
              <a:t>room </a:t>
            </a:r>
            <a:r>
              <a:rPr lang="en-US" sz="4400" u="sng" dirty="0" smtClean="0"/>
              <a:t>last month</a:t>
            </a:r>
            <a:r>
              <a:rPr lang="en-US" sz="4400" dirty="0" smtClean="0"/>
              <a:t>.</a:t>
            </a:r>
            <a:endParaRPr lang="en-US" sz="4400" dirty="0" smtClean="0"/>
          </a:p>
          <a:p>
            <a:r>
              <a:rPr lang="en-US" sz="4400" dirty="0" smtClean="0"/>
              <a:t>We </a:t>
            </a:r>
            <a:r>
              <a:rPr lang="en-US" sz="4400" dirty="0" smtClean="0"/>
              <a:t> </a:t>
            </a:r>
            <a:r>
              <a:rPr lang="en-US" sz="4400" dirty="0" smtClean="0">
                <a:solidFill>
                  <a:srgbClr val="00B050"/>
                </a:solidFill>
              </a:rPr>
              <a:t>cleaned </a:t>
            </a:r>
            <a:r>
              <a:rPr lang="en-US" sz="4400" dirty="0" smtClean="0"/>
              <a:t>our board in the </a:t>
            </a:r>
            <a:r>
              <a:rPr lang="en-US" sz="4400" dirty="0" smtClean="0"/>
              <a:t>classroom </a:t>
            </a:r>
            <a:r>
              <a:rPr lang="en-US" sz="4400" u="sng" dirty="0" smtClean="0"/>
              <a:t>last day.</a:t>
            </a:r>
            <a:endParaRPr lang="en-US" sz="4400" u="sng" dirty="0" smtClean="0"/>
          </a:p>
          <a:p>
            <a:r>
              <a:rPr lang="en-US" sz="4400" dirty="0" smtClean="0"/>
              <a:t>It </a:t>
            </a:r>
            <a:r>
              <a:rPr lang="en-US" sz="4400" dirty="0" smtClean="0"/>
              <a:t> </a:t>
            </a:r>
            <a:r>
              <a:rPr lang="en-US" sz="4400" u="sng" dirty="0" smtClean="0">
                <a:solidFill>
                  <a:srgbClr val="00B050"/>
                </a:solidFill>
              </a:rPr>
              <a:t>slept</a:t>
            </a:r>
            <a:r>
              <a:rPr lang="en-US" sz="4400" dirty="0" smtClean="0"/>
              <a:t> </a:t>
            </a:r>
            <a:r>
              <a:rPr lang="en-US" sz="4400" dirty="0" smtClean="0"/>
              <a:t>in our </a:t>
            </a:r>
            <a:r>
              <a:rPr lang="en-US" sz="4400" dirty="0" smtClean="0"/>
              <a:t>room </a:t>
            </a:r>
            <a:r>
              <a:rPr lang="en-US" sz="4400" u="sng" dirty="0" smtClean="0"/>
              <a:t>the day before yesterday</a:t>
            </a:r>
            <a:r>
              <a:rPr lang="en-US" sz="4400" dirty="0" smtClean="0"/>
              <a:t>. </a:t>
            </a:r>
            <a:r>
              <a:rPr lang="en-US" sz="4400" dirty="0" smtClean="0"/>
              <a:t>( puppy)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45852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Запомни!!!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Если слово заканчивается на </a:t>
            </a:r>
            <a:r>
              <a:rPr lang="en-US" sz="5400" dirty="0" smtClean="0">
                <a:solidFill>
                  <a:srgbClr val="FF0000"/>
                </a:solidFill>
              </a:rPr>
              <a:t>Y</a:t>
            </a:r>
            <a:r>
              <a:rPr lang="en-US" sz="5400" dirty="0" smtClean="0"/>
              <a:t> , </a:t>
            </a:r>
            <a:r>
              <a:rPr lang="ru-RU" sz="5400" dirty="0" smtClean="0"/>
              <a:t>то она меняется на </a:t>
            </a:r>
            <a:r>
              <a:rPr lang="en-US" sz="5400" dirty="0" smtClean="0">
                <a:solidFill>
                  <a:srgbClr val="FF0000"/>
                </a:solidFill>
              </a:rPr>
              <a:t>IED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67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108959"/>
            <a:ext cx="10515600" cy="3068003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/>
              <a:t>Thank you for your attention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0544861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192</Words>
  <Application>Microsoft Office PowerPoint</Application>
  <PresentationFormat>Широкоэкранный</PresentationFormat>
  <Paragraphs>55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Past simple</vt:lpstr>
      <vt:lpstr>Образование прошедшего простого времени</vt:lpstr>
      <vt:lpstr>Утвердительная форма </vt:lpstr>
      <vt:lpstr>Вопросительная форма</vt:lpstr>
      <vt:lpstr>Отрицательная форма</vt:lpstr>
      <vt:lpstr>Употребление </vt:lpstr>
      <vt:lpstr>For example</vt:lpstr>
      <vt:lpstr>Запомни!!!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</dc:title>
  <dc:creator>Учитель</dc:creator>
  <cp:lastModifiedBy>Учитель</cp:lastModifiedBy>
  <cp:revision>10</cp:revision>
  <dcterms:created xsi:type="dcterms:W3CDTF">2023-04-25T06:50:21Z</dcterms:created>
  <dcterms:modified xsi:type="dcterms:W3CDTF">2024-07-31T10:19:23Z</dcterms:modified>
</cp:coreProperties>
</file>