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307" y="7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D5A043F-36C6-4F2B-8585-F1171BC8831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AF598CF-3099-4F6A-87BA-430C378920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72E417A-8D19-4FD1-936C-7DFA6E6127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138EE-7EAE-4317-8E64-218792A27368}" type="datetimeFigureOut">
              <a:rPr lang="ru-RU" smtClean="0"/>
              <a:t>11.07.2024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AABC47B-FEA6-4526-9F81-E5AB502142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515BF10-EA35-49F3-AC82-374B8E11ED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D4B63-D5AF-4A45-B61B-0A4BD0590C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30507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802A662-43AD-4AB9-9060-8126B1945A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2D2DAF2-0517-4CB9-9A44-AD9B3E14E5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38E3A38-D6D1-4BAC-919A-9ABBE527D5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138EE-7EAE-4317-8E64-218792A27368}" type="datetimeFigureOut">
              <a:rPr lang="ru-RU" smtClean="0"/>
              <a:t>11.07.2024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8FEAF2E-77EE-4879-B97A-AFCD26ABBC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F8D74C5-3C77-445D-BC09-728DAF1D96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D4B63-D5AF-4A45-B61B-0A4BD0590C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13266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464C787F-53AD-4CAC-BBB6-B9A33F7E460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F29B8BE-7E27-4B2F-BAF3-F8F8726208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55954AF-7856-4924-BBBB-C73684CCAF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138EE-7EAE-4317-8E64-218792A27368}" type="datetimeFigureOut">
              <a:rPr lang="ru-RU" smtClean="0"/>
              <a:t>11.07.2024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429316B-8855-47F7-8997-07BBE505C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B8C65BD-5F66-4693-9658-6A3A5242BF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D4B63-D5AF-4A45-B61B-0A4BD0590C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30586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B3D287C-D889-467C-9B18-BD6CBDD9C8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BF8D350-2B07-4640-9EC7-1A92F35710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9C07A30-59BA-4F3E-96A2-B1B981D481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138EE-7EAE-4317-8E64-218792A27368}" type="datetimeFigureOut">
              <a:rPr lang="ru-RU" smtClean="0"/>
              <a:t>11.07.2024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B777E2D-9CAE-4490-8829-1ABEDA74F4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18D3F7F-0F62-4ED6-9C4D-B04043BADF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D4B63-D5AF-4A45-B61B-0A4BD0590C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69554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23B1FCB-FFE3-4FAD-91F5-8B41E2CF81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FFCF0D4-2580-424E-A6B0-8D5B7B364E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B2AE0A3-F68B-48AD-9950-D81CF4C938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138EE-7EAE-4317-8E64-218792A27368}" type="datetimeFigureOut">
              <a:rPr lang="ru-RU" smtClean="0"/>
              <a:t>11.07.2024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0FD6C88-7779-42DA-8948-EAB61AFA0C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6DBE55A-F7DD-4916-BD2B-EAD4470CD7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D4B63-D5AF-4A45-B61B-0A4BD0590C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11401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440948A-11C7-43E3-9BBB-04AD1ED7D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BFBD796-1B6C-4A8D-B1C8-7900BCC9D90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FC63501-7ECA-4ECD-B635-D10A8FCC04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0944306-C959-4615-AC76-36E90191FC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138EE-7EAE-4317-8E64-218792A27368}" type="datetimeFigureOut">
              <a:rPr lang="ru-RU" smtClean="0"/>
              <a:t>11.07.2024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7CD73CC-ADA8-4623-9716-21993A02F3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A9462C6-2184-4BC9-9039-8F09626254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D4B63-D5AF-4A45-B61B-0A4BD0590C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56824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E7DE26-A16F-4027-905F-54112DADDD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E15B9F4-F481-4DB9-997A-33D9D6D4BF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6484D5E-34C4-454B-A46D-90A3E94BB2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338AFDCC-FEE5-439D-82B9-1940ABC7CA3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748FE341-9344-4BAF-899B-2D6AF207E40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ED94C7B7-CADC-4DF5-BCF1-5476F8A119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138EE-7EAE-4317-8E64-218792A27368}" type="datetimeFigureOut">
              <a:rPr lang="ru-RU" smtClean="0"/>
              <a:t>11.07.2024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89150833-ED09-4F8E-82EB-A29EE548E2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0328CA13-96ED-404E-8C33-72CA457053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D4B63-D5AF-4A45-B61B-0A4BD0590C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11909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8FA0AF7-4908-4A88-92D7-2C2969168D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7E5B2D13-D5E1-4A2E-9902-E203801C44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138EE-7EAE-4317-8E64-218792A27368}" type="datetimeFigureOut">
              <a:rPr lang="ru-RU" smtClean="0"/>
              <a:t>11.07.2024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D9691805-F490-448E-B61E-2446230F7F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9235273C-86D6-43C2-BF89-3223CBEB9A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D4B63-D5AF-4A45-B61B-0A4BD0590C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90287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C1214BB7-3A13-4112-B730-104C83A329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138EE-7EAE-4317-8E64-218792A27368}" type="datetimeFigureOut">
              <a:rPr lang="ru-RU" smtClean="0"/>
              <a:t>11.07.2024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A25184EF-5A33-4CAE-8732-2C3BA66FFE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ADEB7C9E-B5A3-4734-B0BE-E80E4FCF1A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D4B63-D5AF-4A45-B61B-0A4BD0590C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13375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F6F562-628B-4322-B708-44F6060239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6ACCB2A-9F34-40C8-8FD6-13616D033D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C796B64-C7FA-40DA-A55B-4912CB85B5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9E425EF-3929-44F3-A257-620290D467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138EE-7EAE-4317-8E64-218792A27368}" type="datetimeFigureOut">
              <a:rPr lang="ru-RU" smtClean="0"/>
              <a:t>11.07.2024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5CAA150-D404-4C97-87DE-0C14B1DEE7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F3F81ED-D8E2-49F2-89D8-E39F6506F8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D4B63-D5AF-4A45-B61B-0A4BD0590C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86056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B4121EA-97E5-4AA7-B18A-2FE0C9AFAA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6E0D7090-74E3-4430-AC44-3492B857C62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8F0A650-9BDC-489B-94E1-4064CFA5D0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60ED8BD-0D7D-41C8-A0EB-94B3C6F6C7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138EE-7EAE-4317-8E64-218792A27368}" type="datetimeFigureOut">
              <a:rPr lang="ru-RU" smtClean="0"/>
              <a:t>11.07.2024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B4F30AC-3AD4-4E81-8680-BF30158F2E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0CFD513-50D0-48E9-962D-69DAE17802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D4B63-D5AF-4A45-B61B-0A4BD0590C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44774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F88D45-75DC-443F-9798-BFC2434357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05282E3-30C3-406C-9621-BAD8A7B3A5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600FAD1-8D3B-42D2-AE32-968E4A2BEFC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1138EE-7EAE-4317-8E64-218792A27368}" type="datetimeFigureOut">
              <a:rPr lang="ru-RU" smtClean="0"/>
              <a:t>11.07.2024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6FC9C9E-29D9-4978-A482-7FDDBB64F0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5D72816-A10E-4A21-91DF-F5F664900A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0D4B63-D5AF-4A45-B61B-0A4BD0590C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8999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7027B7-E58B-49FC-92C3-C44F307AFBF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A44687D-CAFF-4F61-A11B-A81D8BD1ED7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718C050-3113-49BB-915C-6B0E742FA8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79245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7027B7-E58B-49FC-92C3-C44F307AFBF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A44687D-CAFF-4F61-A11B-A81D8BD1ED7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639045E-12C4-4D6F-A24E-5C0ECC595C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99279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7027B7-E58B-49FC-92C3-C44F307AFBF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A44687D-CAFF-4F61-A11B-A81D8BD1ED7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3C3834B-393A-4FFD-9DF0-2ECB6EFB8C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89572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7027B7-E58B-49FC-92C3-C44F307AFBF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A44687D-CAFF-4F61-A11B-A81D8BD1ED7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77A5417-D26B-438B-A2E9-A8FA073DC1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68933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7027B7-E58B-49FC-92C3-C44F307AFBF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A44687D-CAFF-4F61-A11B-A81D8BD1ED7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A43A0BF-747C-4B4B-9439-5B525386D9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19723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7027B7-E58B-49FC-92C3-C44F307AFBF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A44687D-CAFF-4F61-A11B-A81D8BD1ED7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C9130E0-5EDF-4426-889C-497467707E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60471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7027B7-E58B-49FC-92C3-C44F307AFBF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A44687D-CAFF-4F61-A11B-A81D8BD1ED7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923A014-D83A-42E3-A8DF-826039FA7C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26650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7027B7-E58B-49FC-92C3-C44F307AFBF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A44687D-CAFF-4F61-A11B-A81D8BD1ED7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E95A59F-94AF-4A7B-8776-F9FD233153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30953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7027B7-E58B-49FC-92C3-C44F307AFBF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A44687D-CAFF-4F61-A11B-A81D8BD1ED7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A648B58-496A-406D-8D2B-A17A10D640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143000"/>
            <a:ext cx="12192000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22081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7027B7-E58B-49FC-92C3-C44F307AFBF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A44687D-CAFF-4F61-A11B-A81D8BD1ED7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5BB373F-3C2A-42D6-852F-D465505086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70874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7027B7-E58B-49FC-92C3-C44F307AFBF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A44687D-CAFF-4F61-A11B-A81D8BD1ED7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43B755C-8A29-4538-A0FE-935CF8B113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13288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7027B7-E58B-49FC-92C3-C44F307AFBF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A44687D-CAFF-4F61-A11B-A81D8BD1ED7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C704F7A-3AB5-44F2-96C5-7C3B4141D1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94450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7027B7-E58B-49FC-92C3-C44F307AFBF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A44687D-CAFF-4F61-A11B-A81D8BD1ED7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FE65ED3-19D1-4A29-ACC0-DC9E8F8080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12205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7027B7-E58B-49FC-92C3-C44F307AFBF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A44687D-CAFF-4F61-A11B-A81D8BD1ED7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BCEEAA0-8DDF-4A28-A05E-81F0C0DE9B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854609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7027B7-E58B-49FC-92C3-C44F307AFBF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A44687D-CAFF-4F61-A11B-A81D8BD1ED7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625FD76-67F2-4052-A7CD-99E3481400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9844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7027B7-E58B-49FC-92C3-C44F307AFBF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A44687D-CAFF-4F61-A11B-A81D8BD1ED7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7314B68-1770-4BB6-A662-78C926E419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326882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7027B7-E58B-49FC-92C3-C44F307AFBF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A44687D-CAFF-4F61-A11B-A81D8BD1ED7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4D60E53-1F66-42ED-AD5C-05939732D2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539792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7027B7-E58B-49FC-92C3-C44F307AFBF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A44687D-CAFF-4F61-A11B-A81D8BD1ED7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C1A85EC-C114-4F32-BA80-583957D5FE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05275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7027B7-E58B-49FC-92C3-C44F307AFBF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A44687D-CAFF-4F61-A11B-A81D8BD1ED7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B6F6839-B001-48D4-8B51-B1D0526440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92147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7027B7-E58B-49FC-92C3-C44F307AFBF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A44687D-CAFF-4F61-A11B-A81D8BD1ED7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4585CA7-4510-46EA-8B08-A15D483260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26450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7027B7-E58B-49FC-92C3-C44F307AFBF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A44687D-CAFF-4F61-A11B-A81D8BD1ED7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94EEFA1-2BA2-4A24-9259-CDB95411B9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30498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7027B7-E58B-49FC-92C3-C44F307AFBF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A44687D-CAFF-4F61-A11B-A81D8BD1ED7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3BCEA4D-02D1-4728-9EF3-BDD8390269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15536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7027B7-E58B-49FC-92C3-C44F307AFBF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A44687D-CAFF-4F61-A11B-A81D8BD1ED7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CC0C281-5EAC-4FDC-A5A6-9B19B9B826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52824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7027B7-E58B-49FC-92C3-C44F307AFBF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A44687D-CAFF-4F61-A11B-A81D8BD1ED7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72C1494-B75C-4D93-90F4-5A8D9DB8D8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15450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7027B7-E58B-49FC-92C3-C44F307AFBF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A44687D-CAFF-4F61-A11B-A81D8BD1ED7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C930229-FEC0-4FE7-AE8E-B2B240DACF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59728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Широкоэкранный</PresentationFormat>
  <Paragraphs>0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9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Настя Макарова</dc:creator>
  <cp:lastModifiedBy>Настя Макарова</cp:lastModifiedBy>
  <cp:revision>1</cp:revision>
  <dcterms:created xsi:type="dcterms:W3CDTF">2024-07-11T10:51:59Z</dcterms:created>
  <dcterms:modified xsi:type="dcterms:W3CDTF">2024-07-11T10:54:36Z</dcterms:modified>
</cp:coreProperties>
</file>