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howGuides="1">
      <p:cViewPr varScale="1">
        <p:scale>
          <a:sx n="82" d="100"/>
          <a:sy n="82" d="100"/>
        </p:scale>
        <p:origin x="150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600200"/>
            <a:ext cx="80010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D9CB-F572-429E-B77F-F419F46052AB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9080-2C9C-423F-9910-0DFB7B427D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606507"/>
          </a:xfrm>
        </p:spPr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на тему: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«День КНИГОДАРЕНИЯ»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55222"/>
            <a:ext cx="6400800" cy="1854098"/>
          </a:xfrm>
        </p:spPr>
        <p:txBody>
          <a:bodyPr>
            <a:normAutofit fontScale="60000" lnSpcReduction="20000"/>
          </a:bodyPr>
          <a:lstStyle/>
          <a:p>
            <a:r>
              <a:rPr lang="ru-RU" altLang="en-US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проекта: краткосрочный; </a:t>
            </a:r>
            <a:r>
              <a:rPr lang="ru-RU" altLang="en-US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групповой; </a:t>
            </a:r>
            <a:r>
              <a:rPr lang="ru-RU" altLang="en-US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творческий; познавательный</a:t>
            </a:r>
          </a:p>
          <a:p>
            <a:r>
              <a:rPr lang="ru-RU" altLang="en-US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проекта: дети 3-4 года; воспитатель; родители</a:t>
            </a:r>
          </a:p>
          <a:p>
            <a:r>
              <a:rPr lang="ru-RU" altLang="en-US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Продолжительность: 12.02- 20.02.2024</a:t>
            </a:r>
          </a:p>
          <a:p>
            <a:r>
              <a:rPr lang="ru-RU" alt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проект: воспитатель</a:t>
            </a:r>
          </a:p>
          <a:p>
            <a:r>
              <a:rPr lang="ru-RU" alt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Филипенкова Анна Николаевна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4F91A7-CE22-EB4D-38C6-2F50F18E1E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283291"/>
            <a:ext cx="1578418" cy="2109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16ECCEF-BC6A-B5FC-E175-FD86CE804B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045" y="2603404"/>
            <a:ext cx="2304651" cy="1403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BCAF095-4EDB-C8B3-A8EA-F17FE4B0B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605768"/>
            <a:ext cx="2304651" cy="1403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74955"/>
            <a:ext cx="8001000" cy="1806575"/>
          </a:xfrm>
        </p:spPr>
        <p:txBody>
          <a:bodyPr/>
          <a:lstStyle/>
          <a:p>
            <a:r>
              <a:rPr lang="ru-RU" sz="6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1983105"/>
            <a:ext cx="8001000" cy="4143375"/>
          </a:xfrm>
        </p:spPr>
        <p:txBody>
          <a:bodyPr/>
          <a:lstStyle/>
          <a:p>
            <a:r>
              <a:rPr lang="ru-RU" b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новых культурных традиций, позитивного отношения к книге;</a:t>
            </a:r>
          </a:p>
          <a:p>
            <a:r>
              <a:rPr lang="ru-RU" b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интересной и достойной библиотеки в группе, а так же книжного уголка в спальне.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74955"/>
            <a:ext cx="8001000" cy="2110105"/>
          </a:xfrm>
        </p:spPr>
        <p:txBody>
          <a:bodyPr/>
          <a:lstStyle/>
          <a:p>
            <a:r>
              <a:rPr lang="ru-RU" alt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571500" y="2149475"/>
            <a:ext cx="8001000" cy="3977005"/>
          </a:xfrm>
        </p:spPr>
        <p:txBody>
          <a:bodyPr/>
          <a:lstStyle/>
          <a:p>
            <a:r>
              <a:rPr lang="ru-RU" altLang="en-US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фантазию и творчество детей;</a:t>
            </a:r>
          </a:p>
          <a:p>
            <a:r>
              <a:rPr lang="ru-RU" altLang="en-US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приобщать к ценностям мировой культуры;</a:t>
            </a:r>
          </a:p>
          <a:p>
            <a:r>
              <a:rPr lang="ru-RU" altLang="en-US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взаимодействие с семьями воспитанников;</a:t>
            </a:r>
          </a:p>
          <a:p>
            <a:r>
              <a:rPr lang="ru-RU" altLang="en-US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расширять круг детского чтения.</a:t>
            </a:r>
          </a:p>
          <a:p>
            <a:pPr marL="0" indent="0">
              <a:buNone/>
            </a:pPr>
            <a:endParaRPr lang="ru-RU" altLang="en-US" b="1" dirty="0"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4D2D81-1453-2F56-BC40-5D6FB5E2D0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723639" y="69208"/>
            <a:ext cx="1497426" cy="2200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E33914-9146-BFF3-C178-D97A7372EC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34437" y="124398"/>
            <a:ext cx="1546435" cy="2272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6264696" cy="504056"/>
          </a:xfrm>
        </p:spPr>
        <p:txBody>
          <a:bodyPr>
            <a:noAutofit/>
          </a:bodyPr>
          <a:lstStyle/>
          <a:p>
            <a:r>
              <a:rPr lang="ru-RU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 совместной </a:t>
            </a:r>
            <a:br>
              <a:rPr lang="ru-RU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деятельности:</a:t>
            </a:r>
            <a:br>
              <a:rPr lang="ru-RU" altLang="en-US" sz="3600" dirty="0"/>
            </a:br>
            <a:endParaRPr lang="ru-RU" altLang="en-US" sz="3600" dirty="0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571500" y="1772816"/>
            <a:ext cx="8001000" cy="2740764"/>
          </a:xfrm>
        </p:spPr>
        <p:txBody>
          <a:bodyPr/>
          <a:lstStyle/>
          <a:p>
            <a:pPr marL="0" indent="0">
              <a:buNone/>
            </a:pPr>
            <a:r>
              <a:rPr lang="ru-RU" altLang="en-US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пополнение групповой библиотеки новыми книгами.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DB08D86-8C41-61A8-60DF-2887CA2BB4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184" y="3156180"/>
            <a:ext cx="2736304" cy="3656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40BA285-55A0-E87B-1460-6CF5669DFA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514" y="2420888"/>
            <a:ext cx="2880320" cy="3849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alt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Акция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571472" y="1340768"/>
            <a:ext cx="8001056" cy="4785395"/>
          </a:xfrm>
        </p:spPr>
        <p:txBody>
          <a:bodyPr>
            <a:normAutofit/>
          </a:bodyPr>
          <a:lstStyle/>
          <a:p>
            <a:r>
              <a:rPr lang="ru-RU" altLang="en-US" sz="4000" b="1" dirty="0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«ПОДАРИ КНИГУ»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ECD011-4DB4-76D8-9DD3-9324ADCE17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212" y="2200681"/>
            <a:ext cx="3162904" cy="3177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35CD3C5-796E-2D74-6537-14F49A67FE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389773"/>
            <a:ext cx="3324520" cy="4017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CDE583D-7854-9D16-D25E-24CD9437D9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74705"/>
            <a:ext cx="2520280" cy="1885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B45E4E-2C16-8545-4D1F-F6A934CFF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711926"/>
            <a:ext cx="6212732" cy="700850"/>
          </a:xfrm>
        </p:spPr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большой библиотеки в группе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96E63E1-61B8-A4FB-083C-C8107591B4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27" y="1700808"/>
            <a:ext cx="2936520" cy="3924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BA07608-2EAB-02CB-80E6-48F82B53D3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334" y="2062350"/>
            <a:ext cx="2743014" cy="3665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034AC51-FD28-85B7-E7E9-F94FEA2F7B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777" y="1196752"/>
            <a:ext cx="1936209" cy="2587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3BCB979-8AD8-5738-DCF1-407A8F625F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267" y="3894967"/>
            <a:ext cx="1752719" cy="23423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6540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02FC90-EBDB-CE0A-ECCC-19F43300D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Книжный уголок в спальне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61B0D97-F23A-C9C2-C136-33978EC053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707" y="1259835"/>
            <a:ext cx="4272701" cy="3197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4D78F51-AF64-BAFC-8CC5-123C622628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642029"/>
            <a:ext cx="1656184" cy="2213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4DE55E0-71D0-245C-C618-83AD9DB807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465" y="1259835"/>
            <a:ext cx="2871242" cy="4609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8755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0EF247-CEB3-3EA8-CD38-CAED5A69C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476672"/>
            <a:ext cx="6624736" cy="1008112"/>
          </a:xfrm>
        </p:spPr>
        <p:txBody>
          <a:bodyPr>
            <a:no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Игра: «Угадай-ка»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 на тему: «Герои сказок»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C5096D-4DAE-F2F1-544A-AA65F6601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3728" y="3212977"/>
            <a:ext cx="4896544" cy="158417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BED4861-FAF3-8405-E962-FEB98D7D16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628800"/>
            <a:ext cx="5796644" cy="4337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5319641"/>
      </p:ext>
    </p:extLst>
  </p:cSld>
  <p:clrMapOvr>
    <a:masterClrMapping/>
  </p:clrMapOvr>
</p:sld>
</file>

<file path=ppt/theme/theme1.xml><?xml version="1.0" encoding="utf-8"?>
<a:theme xmlns:a="http://schemas.openxmlformats.org/drawingml/2006/main" name="9_elementarysc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EditorialTags xmlns="9d035d7d-02e5-4a00-8b62-9a556aabc7b5" xsi:nil="true"/>
    <MarketSpecific xmlns="9d035d7d-02e5-4a00-8b62-9a556aabc7b5">true</MarketSpecific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NumericId xmlns="9d035d7d-02e5-4a00-8b62-9a556aabc7b5" xsi:nil="true"/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 xsi:nil="true"/>
    <TPAppVersion xmlns="9d035d7d-02e5-4a00-8b62-9a556aabc7b5" xsi:nil="true"/>
    <IsSearchable xmlns="9d035d7d-02e5-4a00-8b62-9a556aabc7b5">true</IsSearchable>
    <EditorialStatus xmlns="9d035d7d-02e5-4a00-8b62-9a556aabc7b5">Complete</EditorialStatus>
    <UALocComments xmlns="9d035d7d-02e5-4a00-8b62-9a556aabc7b5" xsi:nil="true"/>
    <CSXHash xmlns="9d035d7d-02e5-4a00-8b62-9a556aabc7b5" xsi:nil="true"/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1 Microsoft Managed Content</TrustLevel>
    <UALocRecommendation xmlns="9d035d7d-02e5-4a00-8b62-9a556aabc7b5">Localize</UALocRecommendation>
    <TPApplication xmlns="9d035d7d-02e5-4a00-8b62-9a556aabc7b5" xsi:nil="true"/>
    <AssetId xmlns="9d035d7d-02e5-4a00-8b62-9a556aabc7b5">TP101908665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 xsi:nil="true"/>
    <SubmitterId xmlns="9d035d7d-02e5-4a00-8b62-9a556aabc7b5" xsi:nil="true"/>
    <TemplateStatus xmlns="9d035d7d-02e5-4a00-8b62-9a556aabc7b5">Complete</TemplateStatus>
    <APAuthor xmlns="9d035d7d-02e5-4a00-8b62-9a556aabc7b5">
      <UserInfo>
        <DisplayName>FAREAST\v-thjoth</DisplayName>
        <AccountId>39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267178</Value>
      <Value>407259</Value>
    </PublishStatusLookup>
    <SourceTitle xmlns="9d035d7d-02e5-4a00-8b62-9a556aabc7b5" xsi:nil="true"/>
    <AcquiredFrom xmlns="9d035d7d-02e5-4a00-8b62-9a556aabc7b5">Internal MS</AcquiredFrom>
    <CSXSubmissionMarket xmlns="9d035d7d-02e5-4a00-8b62-9a556aabc7b5" xsi:nil="true"/>
    <Markets xmlns="9d035d7d-02e5-4a00-8b62-9a556aabc7b5"/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2010-06-18T10:05:00+00:00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2100-01-01T08:00:00+00:00</AssetExpire>
    <Description0 xmlns="91e8d559-4d54-460d-ba58-5d5027f88b4d" xsi:nil="true"/>
    <MachineTranslated xmlns="9d035d7d-02e5-4a00-8b62-9a556aabc7b5">false</MachineTranslated>
    <OutputCachingOn xmlns="9d035d7d-02e5-4a00-8b62-9a556aabc7b5">true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 xsi:nil="true"/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OriginalRelease xmlns="9d035d7d-02e5-4a00-8b62-9a556aabc7b5">14</OriginalRelease>
    <LocLastLocAttemptVersionLookup xmlns="9d035d7d-02e5-4a00-8b62-9a556aabc7b5">184662</LocLastLocAttemptVersionLookup>
    <CampaignTagsTaxHTField0 xmlns="9d035d7d-02e5-4a00-8b62-9a556aabc7b5">
      <Terms xmlns="http://schemas.microsoft.com/office/infopath/2007/PartnerControls"/>
    </CampaignTagsTaxHTField0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RecommendationsModifier xmlns="9d035d7d-02e5-4a00-8b62-9a556aabc7b5" xsi:nil="true"/>
    <LocManualTestRequired xmlns="9d035d7d-02e5-4a00-8b62-9a556aabc7b5">false</LocManualTestRequired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MarketGroupTiers2 xmlns="9d035d7d-02e5-4a00-8b62-9a556aabc7b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9E10E7-7454-4191-A4C6-F63508B33201}">
  <ds:schemaRefs/>
</ds:datastoreItem>
</file>

<file path=customXml/itemProps2.xml><?xml version="1.0" encoding="utf-8"?>
<ds:datastoreItem xmlns:ds="http://schemas.openxmlformats.org/officeDocument/2006/customXml" ds:itemID="{C624B864-5D6E-45C2-B2E4-A0B9110BFC32}">
  <ds:schemaRefs/>
</ds:datastoreItem>
</file>

<file path=customXml/itemProps3.xml><?xml version="1.0" encoding="utf-8"?>
<ds:datastoreItem xmlns:ds="http://schemas.openxmlformats.org/officeDocument/2006/customXml" ds:itemID="{3F4D9729-83E8-4390-A952-02935A101EB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книгами, цифрами и буквами</Template>
  <TotalTime>64</TotalTime>
  <Words>136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9_elementarysch</vt:lpstr>
      <vt:lpstr>Проект на тему:  «День КНИГОДАРЕНИЯ»</vt:lpstr>
      <vt:lpstr>Цель проекта:</vt:lpstr>
      <vt:lpstr>Задачи:</vt:lpstr>
      <vt:lpstr>Продукт совместной  деятельности: </vt:lpstr>
      <vt:lpstr>      Акция</vt:lpstr>
      <vt:lpstr>Создание большой библиотеки в группе</vt:lpstr>
      <vt:lpstr>Книжный уголок в спальне</vt:lpstr>
      <vt:lpstr>Игра: «Угадай-ка» Загадки на тему: «Герои сказок»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Анна Филипенкова</dc:creator>
  <cp:keywords>Шаблон оформления</cp:keywords>
  <dc:description>Шаблон оформления_x000d_
Корпорация Майкрософт</dc:description>
  <cp:lastModifiedBy>Анна Филипенкова</cp:lastModifiedBy>
  <cp:revision>13</cp:revision>
  <dcterms:created xsi:type="dcterms:W3CDTF">2024-07-28T15:36:00Z</dcterms:created>
  <dcterms:modified xsi:type="dcterms:W3CDTF">2024-07-31T11:30:34Z</dcterms:modified>
  <cp:category>Шаблон оформления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ICV">
    <vt:lpwstr>D622A8AF1DC3464B9CF5038291DC40B6_12</vt:lpwstr>
  </property>
  <property fmtid="{D5CDD505-2E9C-101B-9397-08002B2CF9AE}" pid="4" name="KSOProductBuildVer">
    <vt:lpwstr>1049-12.2.0.17119</vt:lpwstr>
  </property>
</Properties>
</file>