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74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75" r:id="rId14"/>
    <p:sldId id="276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2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1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4-02-11T00:31:36.370" idx="1">
    <p:pos x="3443" y="9"/>
    <p:text/>
    <p:extLst>
      <p:ext uri="{C676402C-5697-4E1C-873F-D02D1690AC5C}">
        <p15:threadingInfo xmlns:p15="http://schemas.microsoft.com/office/powerpoint/2012/main" timeZoneBias="-180"/>
      </p:ext>
    </p:extLst>
  </p:cm>
  <p:cm authorId="1" dt="2024-02-11T00:32:00.328" idx="2">
    <p:pos x="6952" y="9"/>
    <p:text/>
    <p:extLst>
      <p:ext uri="{C676402C-5697-4E1C-873F-D02D1690AC5C}">
        <p15:threadingInfo xmlns:p15="http://schemas.microsoft.com/office/powerpoint/2012/main" timeZoneBias="-1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2770C9-E82E-41FB-8142-3614BA7DE0C2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BF8DBC-1F6A-420A-AC2E-6D16026389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620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Добавить номера к картинкам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BF8DBC-1F6A-420A-AC2E-6D160263898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575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Работа в паре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BF8DBC-1F6A-420A-AC2E-6D1602638982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865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E8DEC01D-29C8-4F42-861C-20313F69EB0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3E6E5BD0-73C3-4ADA-9D80-7FC5DFD9B46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242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EC01D-29C8-4F42-861C-20313F69EB0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5BD0-73C3-4ADA-9D80-7FC5DFD9B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202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EC01D-29C8-4F42-861C-20313F69EB0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5BD0-73C3-4ADA-9D80-7FC5DFD9B46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71074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EC01D-29C8-4F42-861C-20313F69EB0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5BD0-73C3-4ADA-9D80-7FC5DFD9B46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82219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EC01D-29C8-4F42-861C-20313F69EB0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5BD0-73C3-4ADA-9D80-7FC5DFD9B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3844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EC01D-29C8-4F42-861C-20313F69EB0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5BD0-73C3-4ADA-9D80-7FC5DFD9B46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80862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EC01D-29C8-4F42-861C-20313F69EB0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5BD0-73C3-4ADA-9D80-7FC5DFD9B460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0482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EC01D-29C8-4F42-861C-20313F69EB0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5BD0-73C3-4ADA-9D80-7FC5DFD9B46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76670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EC01D-29C8-4F42-861C-20313F69EB0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5BD0-73C3-4ADA-9D80-7FC5DFD9B46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6080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EC01D-29C8-4F42-861C-20313F69EB0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5BD0-73C3-4ADA-9D80-7FC5DFD9B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333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EC01D-29C8-4F42-861C-20313F69EB0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5BD0-73C3-4ADA-9D80-7FC5DFD9B460}" type="slidenum">
              <a:rPr lang="ru-RU" smtClean="0"/>
              <a:t>‹#›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4618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957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EC01D-29C8-4F42-861C-20313F69EB0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5BD0-73C3-4ADA-9D80-7FC5DFD9B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7114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EC01D-29C8-4F42-861C-20313F69EB0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5BD0-73C3-4ADA-9D80-7FC5DFD9B460}" type="slidenum">
              <a:rPr lang="ru-RU" smtClean="0"/>
              <a:t>‹#›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6213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EC01D-29C8-4F42-861C-20313F69EB0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5BD0-73C3-4ADA-9D80-7FC5DFD9B460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395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EC01D-29C8-4F42-861C-20313F69EB0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5BD0-73C3-4ADA-9D80-7FC5DFD9B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3691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EC01D-29C8-4F42-861C-20313F69EB0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5BD0-73C3-4ADA-9D80-7FC5DFD9B460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7025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8221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EC01D-29C8-4F42-861C-20313F69EB0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6E5BD0-73C3-4ADA-9D80-7FC5DFD9B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239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8DEC01D-29C8-4F42-861C-20313F69EB0D}" type="datetimeFigureOut">
              <a:rPr lang="ru-RU" smtClean="0"/>
              <a:t>11.02.2024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E6E5BD0-73C3-4ADA-9D80-7FC5DFD9B4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28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B2A8734-0F2B-42F8-BC9B-6EDD5D0CD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2389" y="982133"/>
            <a:ext cx="4585643" cy="529571"/>
          </a:xfrm>
        </p:spPr>
        <p:txBody>
          <a:bodyPr>
            <a:normAutofit fontScale="90000"/>
          </a:bodyPr>
          <a:lstStyle/>
          <a:p>
            <a:endParaRPr lang="ru-RU"/>
          </a:p>
        </p:txBody>
      </p:sp>
      <p:pic>
        <p:nvPicPr>
          <p:cNvPr id="7" name="Google Shape;143;p20">
            <a:extLst>
              <a:ext uri="{FF2B5EF4-FFF2-40B4-BE49-F238E27FC236}">
                <a16:creationId xmlns:a16="http://schemas.microsoft.com/office/drawing/2014/main" id="{2FFD35DF-3CAE-406B-84B4-86BA62933984}"/>
              </a:ext>
            </a:extLst>
          </p:cNvPr>
          <p:cNvPicPr preferRelativeResize="0">
            <a:picLocks noGrp="1"/>
          </p:cNvPicPr>
          <p:nvPr>
            <p:ph sz="half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40569" y="459707"/>
            <a:ext cx="3585894" cy="27417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1A84ED5-653C-4A56-AEAE-8B41AD056B45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69" y="3592431"/>
            <a:ext cx="3669792" cy="2805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3E2B4C0C-B7A8-4C18-8E5E-32B1B8234D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103" y="3567246"/>
            <a:ext cx="4241328" cy="2831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B887B817-1BC5-4E6D-B006-CA57203D1A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015" y="384715"/>
            <a:ext cx="4250721" cy="2831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: загнутый угол 1">
            <a:extLst>
              <a:ext uri="{FF2B5EF4-FFF2-40B4-BE49-F238E27FC236}">
                <a16:creationId xmlns:a16="http://schemas.microsoft.com/office/drawing/2014/main" id="{05B0174C-B1AF-4249-8F98-8FE87944E2E5}"/>
              </a:ext>
            </a:extLst>
          </p:cNvPr>
          <p:cNvSpPr/>
          <p:nvPr/>
        </p:nvSpPr>
        <p:spPr>
          <a:xfrm>
            <a:off x="3422388" y="521844"/>
            <a:ext cx="524175" cy="460289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1</a:t>
            </a:r>
          </a:p>
        </p:txBody>
      </p:sp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id="{17581E47-3F45-46A0-A549-BAB1382B4E05}"/>
              </a:ext>
            </a:extLst>
          </p:cNvPr>
          <p:cNvSpPr/>
          <p:nvPr/>
        </p:nvSpPr>
        <p:spPr>
          <a:xfrm>
            <a:off x="8167455" y="452563"/>
            <a:ext cx="549343" cy="452960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9" name="Прямоугольник: загнутый угол 8">
            <a:extLst>
              <a:ext uri="{FF2B5EF4-FFF2-40B4-BE49-F238E27FC236}">
                <a16:creationId xmlns:a16="http://schemas.microsoft.com/office/drawing/2014/main" id="{58F08D08-45D5-4E22-AAA9-03B8EB71DB32}"/>
              </a:ext>
            </a:extLst>
          </p:cNvPr>
          <p:cNvSpPr/>
          <p:nvPr/>
        </p:nvSpPr>
        <p:spPr>
          <a:xfrm>
            <a:off x="3422387" y="3699622"/>
            <a:ext cx="604075" cy="505999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3</a:t>
            </a:r>
          </a:p>
        </p:txBody>
      </p:sp>
      <p:sp>
        <p:nvSpPr>
          <p:cNvPr id="10" name="Прямоугольник: загнутый угол 9">
            <a:extLst>
              <a:ext uri="{FF2B5EF4-FFF2-40B4-BE49-F238E27FC236}">
                <a16:creationId xmlns:a16="http://schemas.microsoft.com/office/drawing/2014/main" id="{4FE3153C-A631-44F4-94FB-C41866420036}"/>
              </a:ext>
            </a:extLst>
          </p:cNvPr>
          <p:cNvSpPr/>
          <p:nvPr/>
        </p:nvSpPr>
        <p:spPr>
          <a:xfrm>
            <a:off x="8167455" y="3699621"/>
            <a:ext cx="530140" cy="505999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2613366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7D670A-6EFF-45D4-8552-0DE433F28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Курская обувная фабрика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01629702-CE66-4146-ACD2-3376933696F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796" y="1933659"/>
            <a:ext cx="6492408" cy="43303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8277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C0EC2-88B1-44A8-A1A0-3BC3C5270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2633" y="666763"/>
            <a:ext cx="6798734" cy="1303867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Кондитерская фабрика «Конти-рус»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FF1AF911-72EA-4678-B603-165C6CF3B43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649" y="1733756"/>
            <a:ext cx="6684702" cy="445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77429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8D6978-BDF8-4EFF-9E6E-680B50751F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3856" y="1713918"/>
            <a:ext cx="6798734" cy="451824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Досуг горожан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1B7E4B-438A-45A5-867F-E8DF1A2739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061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>
            <a:shade val="8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>
            <a:extLst>
              <a:ext uri="{FF2B5EF4-FFF2-40B4-BE49-F238E27FC236}">
                <a16:creationId xmlns:a16="http://schemas.microsoft.com/office/drawing/2014/main" id="{DCF7C7A6-EA38-40D6-9C90-57DD5EE95B7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78" y="204186"/>
            <a:ext cx="2597812" cy="1766657"/>
          </a:xfrm>
          <a:prstGeom prst="rect">
            <a:avLst/>
          </a:prstGeom>
          <a:noFill/>
        </p:spPr>
      </p:pic>
      <p:pic>
        <p:nvPicPr>
          <p:cNvPr id="5" name="Объект 3">
            <a:extLst>
              <a:ext uri="{FF2B5EF4-FFF2-40B4-BE49-F238E27FC236}">
                <a16:creationId xmlns:a16="http://schemas.microsoft.com/office/drawing/2014/main" id="{35AE3629-81EA-44FB-88B9-B5A2F0B0968A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9877" y="2432150"/>
            <a:ext cx="2597813" cy="176665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43E836E8-934D-4FBC-B0E2-B959B661AD4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8" y="4589094"/>
            <a:ext cx="2707690" cy="188017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Объект 3">
            <a:extLst>
              <a:ext uri="{FF2B5EF4-FFF2-40B4-BE49-F238E27FC236}">
                <a16:creationId xmlns:a16="http://schemas.microsoft.com/office/drawing/2014/main" id="{1CBD8F7E-1CD1-4FFB-93B9-BCC007D9B2D5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103" y="204186"/>
            <a:ext cx="2864848" cy="1766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Объект 3">
            <a:extLst>
              <a:ext uri="{FF2B5EF4-FFF2-40B4-BE49-F238E27FC236}">
                <a16:creationId xmlns:a16="http://schemas.microsoft.com/office/drawing/2014/main" id="{7FDD36A9-5417-4310-A427-DB21AF407E95}"/>
              </a:ext>
            </a:extLst>
          </p:cNvPr>
          <p:cNvPicPr>
            <a:picLocks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5"/>
          <a:stretch/>
        </p:blipFill>
        <p:spPr bwMode="auto">
          <a:xfrm>
            <a:off x="6161102" y="2432150"/>
            <a:ext cx="2864847" cy="188017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B6C8031-C7F5-4E10-BC27-19F5AB03155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1101" y="4589093"/>
            <a:ext cx="2864847" cy="1880180"/>
          </a:xfrm>
          <a:prstGeom prst="rect">
            <a:avLst/>
          </a:prstGeom>
        </p:spPr>
      </p:pic>
      <p:pic>
        <p:nvPicPr>
          <p:cNvPr id="10" name="Объект 3">
            <a:extLst>
              <a:ext uri="{FF2B5EF4-FFF2-40B4-BE49-F238E27FC236}">
                <a16:creationId xmlns:a16="http://schemas.microsoft.com/office/drawing/2014/main" id="{684E42CF-0F8F-4743-B780-953210DAC39D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274" y="4589093"/>
            <a:ext cx="3172243" cy="188018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90DFA628-BBAE-4096-8CCC-4A97A23AEE98}"/>
              </a:ext>
            </a:extLst>
          </p:cNvPr>
          <p:cNvSpPr/>
          <p:nvPr/>
        </p:nvSpPr>
        <p:spPr>
          <a:xfrm>
            <a:off x="3123485" y="194363"/>
            <a:ext cx="2758699" cy="4350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КИНОТЕАТР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92EF683-12FA-4C60-837D-17EB89F0A52B}"/>
              </a:ext>
            </a:extLst>
          </p:cNvPr>
          <p:cNvSpPr/>
          <p:nvPr/>
        </p:nvSpPr>
        <p:spPr>
          <a:xfrm>
            <a:off x="3124941" y="672954"/>
            <a:ext cx="2758700" cy="4350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ТЕАТР КУКОЛ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0E80BC93-4928-4665-8D53-AB7273BB82E7}"/>
              </a:ext>
            </a:extLst>
          </p:cNvPr>
          <p:cNvSpPr/>
          <p:nvPr/>
        </p:nvSpPr>
        <p:spPr>
          <a:xfrm>
            <a:off x="3124940" y="1151545"/>
            <a:ext cx="2757243" cy="5440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ПАРК ИМ. ДЗЕРЖИНСКОГО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9437A18-39A5-4287-BBCA-262F4D802342}"/>
              </a:ext>
            </a:extLst>
          </p:cNvPr>
          <p:cNvSpPr/>
          <p:nvPr/>
        </p:nvSpPr>
        <p:spPr>
          <a:xfrm>
            <a:off x="3124940" y="1756706"/>
            <a:ext cx="2757243" cy="4350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ЦИРК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3581406C-5105-4F53-8F99-FCE69D58DA23}"/>
              </a:ext>
            </a:extLst>
          </p:cNvPr>
          <p:cNvSpPr/>
          <p:nvPr/>
        </p:nvSpPr>
        <p:spPr>
          <a:xfrm>
            <a:off x="3124940" y="2285589"/>
            <a:ext cx="2757243" cy="84822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ТОРГОВО-РАЗВЛЕКАТЕЛЬНЫЙ КОМПЛЕКС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C202FFC-E86D-4B6B-9F63-EA04FAF676F6}"/>
              </a:ext>
            </a:extLst>
          </p:cNvPr>
          <p:cNvSpPr/>
          <p:nvPr/>
        </p:nvSpPr>
        <p:spPr>
          <a:xfrm>
            <a:off x="3123485" y="3227693"/>
            <a:ext cx="2757243" cy="6252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КРАЕВЕДЧЕСКИЙ МУЗЕЙ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80A7BA3-67C7-4B21-9424-B405723C48B0}"/>
              </a:ext>
            </a:extLst>
          </p:cNvPr>
          <p:cNvSpPr/>
          <p:nvPr/>
        </p:nvSpPr>
        <p:spPr>
          <a:xfrm>
            <a:off x="3123485" y="3926763"/>
            <a:ext cx="2757243" cy="5440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ДРАМАТИЧЕСКИЙ ТЕАТР</a:t>
            </a:r>
          </a:p>
        </p:txBody>
      </p:sp>
      <p:sp>
        <p:nvSpPr>
          <p:cNvPr id="20" name="Управляющая кнопка: &quot;Вперед&quot; или &quot;Следующий&quot; 1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5D90A975-9B05-458F-BBC4-CEF4636CEEFE}"/>
              </a:ext>
            </a:extLst>
          </p:cNvPr>
          <p:cNvSpPr/>
          <p:nvPr/>
        </p:nvSpPr>
        <p:spPr>
          <a:xfrm>
            <a:off x="8416030" y="6653814"/>
            <a:ext cx="609917" cy="20418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05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48148E-6 L -0.33316 -0.3141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67" y="-1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59259E-6 L -0.33507 0.4048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53" y="2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2.96296E-6 L -0.33611 0.6724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6" y="336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6 L 0.33767 -0.2122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75" y="-10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11111E-6 L 0.3375 0.4988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75" y="24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11111E-6 L 0.33976 0.5356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79" y="26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7037E-6 L -0.00104 0.8967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4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1554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76101A-C0D1-404A-B862-AC3EEC5E7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9D11B21B-14AD-42E0-A064-A3F31DF0695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3570186"/>
              </p:ext>
            </p:extLst>
          </p:nvPr>
        </p:nvGraphicFramePr>
        <p:xfrm>
          <a:off x="426129" y="408691"/>
          <a:ext cx="8273988" cy="62830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61723">
                  <a:extLst>
                    <a:ext uri="{9D8B030D-6E8A-4147-A177-3AD203B41FA5}">
                      <a16:colId xmlns:a16="http://schemas.microsoft.com/office/drawing/2014/main" val="2389676948"/>
                    </a:ext>
                  </a:extLst>
                </a:gridCol>
                <a:gridCol w="3117958">
                  <a:extLst>
                    <a:ext uri="{9D8B030D-6E8A-4147-A177-3AD203B41FA5}">
                      <a16:colId xmlns:a16="http://schemas.microsoft.com/office/drawing/2014/main" val="1280852794"/>
                    </a:ext>
                  </a:extLst>
                </a:gridCol>
                <a:gridCol w="2894307">
                  <a:extLst>
                    <a:ext uri="{9D8B030D-6E8A-4147-A177-3AD203B41FA5}">
                      <a16:colId xmlns:a16="http://schemas.microsoft.com/office/drawing/2014/main" val="3151842876"/>
                    </a:ext>
                  </a:extLst>
                </a:gridCol>
              </a:tblGrid>
              <a:tr h="5080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66875" algn="l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66875" algn="l"/>
                        </a:tabLs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66875" algn="l"/>
                        </a:tabLs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село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7754027"/>
                  </a:ext>
                </a:extLst>
              </a:tr>
              <a:tr h="2505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66875" algn="l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66875" algn="l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5553489"/>
                  </a:ext>
                </a:extLst>
              </a:tr>
              <a:tr h="50808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Дороги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66875" algn="l"/>
                        </a:tabLs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66875" algn="l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7399862"/>
                  </a:ext>
                </a:extLst>
              </a:tr>
              <a:tr h="106209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Занятия людей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66875" algn="l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66875" algn="l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8883134"/>
                  </a:ext>
                </a:extLst>
              </a:tr>
              <a:tr h="16070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Транспорт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66875" algn="l"/>
                        </a:tabLs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66875" algn="l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5802052"/>
                  </a:ext>
                </a:extLst>
              </a:tr>
              <a:tr h="118091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Досуг</a:t>
                      </a: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666875" algn="l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66875" algn="l"/>
                        </a:tabLst>
                      </a:pPr>
                      <a:r>
                        <a:rPr lang="ru-RU" sz="2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1666875" algn="l"/>
                        </a:tabLst>
                      </a:pPr>
                      <a:r>
                        <a:rPr lang="ru-RU" sz="2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5847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5778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C5A1F2-C5FD-4241-998B-B21B88042C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0BCCEB93-B7DB-4169-967D-9E673B105EE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68648" y="2176907"/>
            <a:ext cx="3736662" cy="2506410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C22D00-82A4-4AD9-83E1-18BA4A0976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2000" y="2154053"/>
            <a:ext cx="3825439" cy="2580738"/>
          </a:xfrm>
          <a:prstGeom prst="rect">
            <a:avLst/>
          </a:prstGeom>
          <a:noFill/>
          <a:ln w="57150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6570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3F7904-18B4-44A5-A4F6-4B0BFFBF9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28598" y="1"/>
            <a:ext cx="9601196" cy="1397585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ДОРОГИ</a:t>
            </a:r>
          </a:p>
        </p:txBody>
      </p:sp>
      <p:pic>
        <p:nvPicPr>
          <p:cNvPr id="4" name="Picture 10" descr="http://www.on-walking.com/files/kursk-4/032.jpg">
            <a:extLst>
              <a:ext uri="{FF2B5EF4-FFF2-40B4-BE49-F238E27FC236}">
                <a16:creationId xmlns:a16="http://schemas.microsoft.com/office/drawing/2014/main" id="{49F77FEB-0413-4AA8-A2E2-E091DD8E198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59" y="1186459"/>
            <a:ext cx="3680502" cy="2453668"/>
          </a:xfrm>
          <a:prstGeom prst="rect">
            <a:avLst/>
          </a:prstGeom>
          <a:noFill/>
          <a:ln w="57150">
            <a:solidFill>
              <a:srgbClr val="0070C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oogle Shape;195;p27">
            <a:extLst>
              <a:ext uri="{FF2B5EF4-FFF2-40B4-BE49-F238E27FC236}">
                <a16:creationId xmlns:a16="http://schemas.microsoft.com/office/drawing/2014/main" id="{6E93EC3E-24D7-485B-8DFB-C9A51EFF7A6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83039" y="1152100"/>
            <a:ext cx="3680502" cy="2522385"/>
          </a:xfrm>
          <a:prstGeom prst="rect">
            <a:avLst/>
          </a:prstGeom>
          <a:ln w="57150"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EB727CEA-E72D-4D99-979B-E85D79348E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039" y="3829911"/>
            <a:ext cx="3733422" cy="2487797"/>
          </a:xfrm>
          <a:prstGeom prst="rect">
            <a:avLst/>
          </a:prstGeom>
          <a:noFill/>
          <a:ln w="5715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A5E1EB4F-EF64-44E2-88C2-88C56250BB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39" y="3829911"/>
            <a:ext cx="3733422" cy="2487797"/>
          </a:xfrm>
          <a:prstGeom prst="rect">
            <a:avLst/>
          </a:prstGeom>
          <a:noFill/>
          <a:ln w="57150"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41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CAEB45-BB39-4999-9FDD-77E235518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 ГОРОДА КУРСКА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D1B183-ACD1-4E80-98B0-AADE0894ED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032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B80006-7335-4BCE-9374-15A336D76E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2826" y="982133"/>
            <a:ext cx="9405423" cy="776330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Курский хладокомбинат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A6D47F0-18C3-42FD-8501-5741CEB03D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4625" y="2110683"/>
            <a:ext cx="6414175" cy="37651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99323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3886EB-7056-437F-B313-78D5973C8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28598" y="982133"/>
            <a:ext cx="9601196" cy="579382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Курский хлебозавод </a:t>
            </a:r>
          </a:p>
        </p:txBody>
      </p:sp>
      <p:pic>
        <p:nvPicPr>
          <p:cNvPr id="4104" name="Picture 8">
            <a:extLst>
              <a:ext uri="{FF2B5EF4-FFF2-40B4-BE49-F238E27FC236}">
                <a16:creationId xmlns:a16="http://schemas.microsoft.com/office/drawing/2014/main" id="{369F9A57-5993-41BA-808C-7C76970AC41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470" y="1740975"/>
            <a:ext cx="6021836" cy="45163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1563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99D943-AC01-4F2B-B24E-A10FFF86C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Курский завод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Авиаавтоматика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B82C8999-03DD-4B74-8F15-E1940152C95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261" y="2112499"/>
            <a:ext cx="5897477" cy="3931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1477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6F1908-E198-4F35-AB56-6BDFBF75A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Предприятие «Фармстандарт»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364C365-0289-4F51-9156-454B1A9BBC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975" y="2698812"/>
            <a:ext cx="4047025" cy="27240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D775FB1-E2DF-4F6F-BE17-753A0D91E7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698812"/>
            <a:ext cx="4016572" cy="27240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Объект 6">
            <a:extLst>
              <a:ext uri="{FF2B5EF4-FFF2-40B4-BE49-F238E27FC236}">
                <a16:creationId xmlns:a16="http://schemas.microsoft.com/office/drawing/2014/main" id="{51E13413-98D1-44A7-BC28-314A7FA23E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6865" y="5814874"/>
            <a:ext cx="4016572" cy="12025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45803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4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123</TotalTime>
  <Words>77</Words>
  <Application>Microsoft Office PowerPoint</Application>
  <PresentationFormat>Экран (4:3)</PresentationFormat>
  <Paragraphs>46</Paragraphs>
  <Slides>14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Garamond</vt:lpstr>
      <vt:lpstr>Times New Roman</vt:lpstr>
      <vt:lpstr>Натуральные материалы</vt:lpstr>
      <vt:lpstr>Презентация PowerPoint</vt:lpstr>
      <vt:lpstr>Презентация PowerPoint</vt:lpstr>
      <vt:lpstr>ДОМА</vt:lpstr>
      <vt:lpstr>ДОРОГИ</vt:lpstr>
      <vt:lpstr>ПРЕДПРИЯТИЯ ГОРОДА КУРСКА</vt:lpstr>
      <vt:lpstr>Курский хладокомбинат</vt:lpstr>
      <vt:lpstr>Курский хлебозавод </vt:lpstr>
      <vt:lpstr>Курский завод «Авиаавтоматика»</vt:lpstr>
      <vt:lpstr>Предприятие «Фармстандарт»</vt:lpstr>
      <vt:lpstr>Курская обувная фабрика</vt:lpstr>
      <vt:lpstr>Кондитерская фабрика «Конти-рус»</vt:lpstr>
      <vt:lpstr>Досуг горожан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Ирина</cp:lastModifiedBy>
  <cp:revision>16</cp:revision>
  <dcterms:created xsi:type="dcterms:W3CDTF">2024-02-10T21:08:38Z</dcterms:created>
  <dcterms:modified xsi:type="dcterms:W3CDTF">2024-02-11T14:05:10Z</dcterms:modified>
</cp:coreProperties>
</file>