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8288000" cy="10287000"/>
  <p:notesSz cx="6858000" cy="9144000"/>
  <p:embeddedFontLst>
    <p:embeddedFont>
      <p:font typeface="Anonymous Pro" panose="020B0604020202020204" charset="0"/>
      <p:regular r:id="rId31"/>
    </p:embeddedFont>
    <p:embeddedFont>
      <p:font typeface="Balmy" charset="-52"/>
      <p:regular r:id="rId32"/>
    </p:embeddedFont>
    <p:embeddedFont>
      <p:font typeface="Banaue" panose="020B0604020202020204" charset="0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ourier Prime" panose="020B0604020202020204" charset="0"/>
      <p:regular r:id="rId38"/>
    </p:embeddedFont>
    <p:embeddedFont>
      <p:font typeface="Fibre" panose="020B0604020202020204" charset="-52"/>
      <p:regular r:id="rId39"/>
    </p:embeddedFont>
    <p:embeddedFont>
      <p:font typeface="True Typewriter" panose="020B0604020202020204" charset="0"/>
      <p:regular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600" y="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E6514-282F-4C96-8D8F-08B2EC97DBCC}" type="datetimeFigureOut">
              <a:rPr lang="ru-RU" smtClean="0"/>
              <a:t>28.06.2024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44105-C6C6-4FD1-BA8D-C71AF4C148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1074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744105-C6C6-4FD1-BA8D-C71AF4C14831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018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3" Type="http://schemas.openxmlformats.org/officeDocument/2006/relationships/image" Target="../media/image42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5.svg"/><Relationship Id="rId5" Type="http://schemas.openxmlformats.org/officeDocument/2006/relationships/image" Target="../media/image45.png"/><Relationship Id="rId10" Type="http://schemas.openxmlformats.org/officeDocument/2006/relationships/image" Target="../media/image54.png"/><Relationship Id="rId4" Type="http://schemas.openxmlformats.org/officeDocument/2006/relationships/image" Target="../media/image49.png"/><Relationship Id="rId9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28.png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67.sv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8.png"/><Relationship Id="rId7" Type="http://schemas.openxmlformats.org/officeDocument/2006/relationships/image" Target="../media/image69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image" Target="../media/image27.png"/><Relationship Id="rId9" Type="http://schemas.openxmlformats.org/officeDocument/2006/relationships/image" Target="../media/image6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7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42.png"/><Relationship Id="rId7" Type="http://schemas.openxmlformats.org/officeDocument/2006/relationships/image" Target="../media/image8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45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8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28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68.png"/><Relationship Id="rId7" Type="http://schemas.openxmlformats.org/officeDocument/2006/relationships/image" Target="../media/image8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5.png"/><Relationship Id="rId4" Type="http://schemas.openxmlformats.org/officeDocument/2006/relationships/image" Target="../media/image27.png"/><Relationship Id="rId9" Type="http://schemas.openxmlformats.org/officeDocument/2006/relationships/image" Target="../media/image8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182110">
            <a:off x="-300978" y="5132031"/>
            <a:ext cx="11534065" cy="5436073"/>
            <a:chOff x="0" y="0"/>
            <a:chExt cx="15378753" cy="724809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14629" b="14629"/>
            <a:stretch>
              <a:fillRect/>
            </a:stretch>
          </p:blipFill>
          <p:spPr>
            <a:xfrm>
              <a:off x="0" y="0"/>
              <a:ext cx="15378753" cy="7248098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4940379" y="0"/>
            <a:ext cx="9014165" cy="6219197"/>
            <a:chOff x="0" y="0"/>
            <a:chExt cx="12018887" cy="8292263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9325" r="9325"/>
            <a:stretch>
              <a:fillRect/>
            </a:stretch>
          </p:blipFill>
          <p:spPr>
            <a:xfrm>
              <a:off x="0" y="0"/>
              <a:ext cx="12018887" cy="8292263"/>
            </a:xfrm>
            <a:prstGeom prst="rect">
              <a:avLst/>
            </a:prstGeom>
          </p:spPr>
        </p:pic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277839">
            <a:off x="13035028" y="-601033"/>
            <a:ext cx="7041526" cy="8180212"/>
            <a:chOff x="0" y="0"/>
            <a:chExt cx="546608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439410" cy="6348730"/>
            </a:xfrm>
            <a:custGeom>
              <a:avLst/>
              <a:gdLst/>
              <a:ahLst/>
              <a:cxnLst/>
              <a:rect l="l" t="t" r="r" b="b"/>
              <a:pathLst>
                <a:path w="5439410" h="6348730">
                  <a:moveTo>
                    <a:pt x="5419090" y="0"/>
                  </a:moveTo>
                  <a:lnTo>
                    <a:pt x="19050" y="0"/>
                  </a:lnTo>
                  <a:cubicBezTo>
                    <a:pt x="8890" y="0"/>
                    <a:pt x="0" y="8890"/>
                    <a:pt x="0" y="20320"/>
                  </a:cubicBezTo>
                  <a:lnTo>
                    <a:pt x="0" y="6329680"/>
                  </a:lnTo>
                  <a:cubicBezTo>
                    <a:pt x="0" y="6339840"/>
                    <a:pt x="8890" y="6348730"/>
                    <a:pt x="19050" y="6348730"/>
                  </a:cubicBezTo>
                  <a:lnTo>
                    <a:pt x="5419090" y="6348730"/>
                  </a:lnTo>
                  <a:cubicBezTo>
                    <a:pt x="5429250" y="6348730"/>
                    <a:pt x="5438140" y="6339840"/>
                    <a:pt x="5438140" y="6329680"/>
                  </a:cubicBezTo>
                  <a:lnTo>
                    <a:pt x="5438140" y="20320"/>
                  </a:lnTo>
                  <a:cubicBezTo>
                    <a:pt x="5439410" y="8890"/>
                    <a:pt x="5430520" y="0"/>
                    <a:pt x="5419090" y="0"/>
                  </a:cubicBezTo>
                  <a:close/>
                  <a:moveTo>
                    <a:pt x="5137150" y="314960"/>
                  </a:moveTo>
                  <a:lnTo>
                    <a:pt x="5137150" y="4970780"/>
                  </a:lnTo>
                  <a:cubicBezTo>
                    <a:pt x="5137150" y="4980940"/>
                    <a:pt x="5128260" y="4989830"/>
                    <a:pt x="5118100" y="4989830"/>
                  </a:cubicBezTo>
                  <a:lnTo>
                    <a:pt x="266700" y="4989830"/>
                  </a:lnTo>
                  <a:cubicBezTo>
                    <a:pt x="256540" y="4989830"/>
                    <a:pt x="247650" y="4980940"/>
                    <a:pt x="247650" y="4970780"/>
                  </a:cubicBezTo>
                  <a:lnTo>
                    <a:pt x="247650" y="314960"/>
                  </a:lnTo>
                  <a:cubicBezTo>
                    <a:pt x="247650" y="304800"/>
                    <a:pt x="256540" y="295910"/>
                    <a:pt x="266700" y="295910"/>
                  </a:cubicBezTo>
                  <a:lnTo>
                    <a:pt x="5118100" y="295910"/>
                  </a:lnTo>
                  <a:cubicBezTo>
                    <a:pt x="5129530" y="294640"/>
                    <a:pt x="5137150" y="303530"/>
                    <a:pt x="5137150" y="314960"/>
                  </a:cubicBezTo>
                  <a:close/>
                </a:path>
              </a:pathLst>
            </a:custGeom>
            <a:solidFill>
              <a:srgbClr val="F2F1EB"/>
            </a:solidFill>
          </p:spPr>
        </p:sp>
        <p:sp>
          <p:nvSpPr>
            <p:cNvPr id="8" name="Freeform 8"/>
            <p:cNvSpPr/>
            <p:nvPr/>
          </p:nvSpPr>
          <p:spPr>
            <a:xfrm>
              <a:off x="247650" y="294640"/>
              <a:ext cx="4889500" cy="4693920"/>
            </a:xfrm>
            <a:custGeom>
              <a:avLst/>
              <a:gdLst/>
              <a:ahLst/>
              <a:cxnLst/>
              <a:rect l="l" t="t" r="r" b="b"/>
              <a:pathLst>
                <a:path w="4889500" h="4693920">
                  <a:moveTo>
                    <a:pt x="4870450" y="0"/>
                  </a:moveTo>
                  <a:lnTo>
                    <a:pt x="19050" y="0"/>
                  </a:lnTo>
                  <a:cubicBezTo>
                    <a:pt x="8890" y="0"/>
                    <a:pt x="0" y="8890"/>
                    <a:pt x="0" y="19050"/>
                  </a:cubicBezTo>
                  <a:lnTo>
                    <a:pt x="0" y="4674870"/>
                  </a:lnTo>
                  <a:cubicBezTo>
                    <a:pt x="0" y="4686300"/>
                    <a:pt x="8890" y="4693920"/>
                    <a:pt x="19050" y="4693920"/>
                  </a:cubicBezTo>
                  <a:lnTo>
                    <a:pt x="4870450" y="4693920"/>
                  </a:lnTo>
                  <a:cubicBezTo>
                    <a:pt x="4880610" y="4693920"/>
                    <a:pt x="4889500" y="4685030"/>
                    <a:pt x="4889500" y="4674870"/>
                  </a:cubicBezTo>
                  <a:lnTo>
                    <a:pt x="4889500" y="20320"/>
                  </a:lnTo>
                  <a:cubicBezTo>
                    <a:pt x="4889500" y="8890"/>
                    <a:pt x="4881880" y="0"/>
                    <a:pt x="4870450" y="0"/>
                  </a:cubicBezTo>
                  <a:close/>
                </a:path>
              </a:pathLst>
            </a:custGeom>
            <a:blipFill>
              <a:blip r:embed="rId4"/>
              <a:stretch>
                <a:fillRect l="-22045" r="-22045"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>
              <a:off x="1270" y="6350"/>
              <a:ext cx="5457190" cy="6342380"/>
            </a:xfrm>
            <a:custGeom>
              <a:avLst/>
              <a:gdLst/>
              <a:ahLst/>
              <a:cxnLst/>
              <a:rect l="l" t="t" r="r" b="b"/>
              <a:pathLst>
                <a:path w="5457190" h="6342380">
                  <a:moveTo>
                    <a:pt x="5137150" y="302260"/>
                  </a:moveTo>
                  <a:cubicBezTo>
                    <a:pt x="5137150" y="302260"/>
                    <a:pt x="5133340" y="290830"/>
                    <a:pt x="5119370" y="289560"/>
                  </a:cubicBezTo>
                  <a:lnTo>
                    <a:pt x="248920" y="289560"/>
                  </a:lnTo>
                  <a:cubicBezTo>
                    <a:pt x="240030" y="289560"/>
                    <a:pt x="228600" y="293370"/>
                    <a:pt x="228600" y="303530"/>
                  </a:cubicBezTo>
                  <a:lnTo>
                    <a:pt x="232410" y="312420"/>
                  </a:lnTo>
                  <a:cubicBezTo>
                    <a:pt x="236220" y="307340"/>
                    <a:pt x="242570" y="304800"/>
                    <a:pt x="248920" y="304800"/>
                  </a:cubicBezTo>
                  <a:lnTo>
                    <a:pt x="5123180" y="304800"/>
                  </a:lnTo>
                  <a:lnTo>
                    <a:pt x="5123180" y="4966970"/>
                  </a:lnTo>
                  <a:cubicBezTo>
                    <a:pt x="5123180" y="4973320"/>
                    <a:pt x="5120640" y="4979670"/>
                    <a:pt x="5115560" y="4983480"/>
                  </a:cubicBezTo>
                  <a:lnTo>
                    <a:pt x="5120640" y="4983480"/>
                  </a:lnTo>
                  <a:cubicBezTo>
                    <a:pt x="5129530" y="4983480"/>
                    <a:pt x="5137150" y="4975860"/>
                    <a:pt x="5137150" y="4966970"/>
                  </a:cubicBezTo>
                  <a:lnTo>
                    <a:pt x="5137150" y="302260"/>
                  </a:lnTo>
                  <a:close/>
                  <a:moveTo>
                    <a:pt x="5438140" y="6324600"/>
                  </a:moveTo>
                  <a:lnTo>
                    <a:pt x="20320" y="6324600"/>
                  </a:lnTo>
                  <a:lnTo>
                    <a:pt x="20320" y="12700"/>
                  </a:lnTo>
                  <a:lnTo>
                    <a:pt x="6350" y="0"/>
                  </a:lnTo>
                  <a:lnTo>
                    <a:pt x="5080" y="0"/>
                  </a:lnTo>
                  <a:cubicBezTo>
                    <a:pt x="2540" y="3810"/>
                    <a:pt x="0" y="7620"/>
                    <a:pt x="0" y="12700"/>
                  </a:cubicBezTo>
                  <a:lnTo>
                    <a:pt x="0" y="6323330"/>
                  </a:lnTo>
                  <a:cubicBezTo>
                    <a:pt x="0" y="6334760"/>
                    <a:pt x="8890" y="6342380"/>
                    <a:pt x="19050" y="6342380"/>
                  </a:cubicBezTo>
                  <a:lnTo>
                    <a:pt x="5444490" y="6342380"/>
                  </a:lnTo>
                  <a:cubicBezTo>
                    <a:pt x="5449570" y="6342380"/>
                    <a:pt x="5453380" y="6341110"/>
                    <a:pt x="5457190" y="6337300"/>
                  </a:cubicBezTo>
                  <a:lnTo>
                    <a:pt x="5438140" y="6324600"/>
                  </a:lnTo>
                  <a:close/>
                </a:path>
              </a:pathLst>
            </a:custGeom>
            <a:solidFill>
              <a:srgbClr val="2D2A29"/>
            </a:solidFill>
          </p:spPr>
        </p:sp>
        <p:sp>
          <p:nvSpPr>
            <p:cNvPr id="10" name="Freeform 10"/>
            <p:cNvSpPr/>
            <p:nvPr/>
          </p:nvSpPr>
          <p:spPr>
            <a:xfrm>
              <a:off x="7620" y="0"/>
              <a:ext cx="5458460" cy="6344920"/>
            </a:xfrm>
            <a:custGeom>
              <a:avLst/>
              <a:gdLst/>
              <a:ahLst/>
              <a:cxnLst/>
              <a:rect l="l" t="t" r="r" b="b"/>
              <a:pathLst>
                <a:path w="5458460" h="6344920">
                  <a:moveTo>
                    <a:pt x="5125720" y="4987290"/>
                  </a:moveTo>
                  <a:cubicBezTo>
                    <a:pt x="5121910" y="4992370"/>
                    <a:pt x="5116830" y="4994910"/>
                    <a:pt x="5110480" y="4994910"/>
                  </a:cubicBezTo>
                  <a:lnTo>
                    <a:pt x="243840" y="4994910"/>
                  </a:lnTo>
                  <a:cubicBezTo>
                    <a:pt x="237490" y="4994910"/>
                    <a:pt x="231140" y="4992370"/>
                    <a:pt x="227330" y="4986020"/>
                  </a:cubicBezTo>
                  <a:cubicBezTo>
                    <a:pt x="222250" y="4982210"/>
                    <a:pt x="219710" y="4977130"/>
                    <a:pt x="219710" y="4970780"/>
                  </a:cubicBezTo>
                  <a:lnTo>
                    <a:pt x="219710" y="314960"/>
                  </a:lnTo>
                  <a:cubicBezTo>
                    <a:pt x="219710" y="309880"/>
                    <a:pt x="222250" y="304800"/>
                    <a:pt x="226060" y="300990"/>
                  </a:cubicBezTo>
                  <a:lnTo>
                    <a:pt x="240030" y="311150"/>
                  </a:lnTo>
                  <a:lnTo>
                    <a:pt x="240030" y="4975860"/>
                  </a:lnTo>
                  <a:lnTo>
                    <a:pt x="5110480" y="4975860"/>
                  </a:lnTo>
                  <a:cubicBezTo>
                    <a:pt x="5113020" y="4975860"/>
                    <a:pt x="5115560" y="4974590"/>
                    <a:pt x="5116830" y="4974590"/>
                  </a:cubicBezTo>
                  <a:lnTo>
                    <a:pt x="5125720" y="4987290"/>
                  </a:lnTo>
                  <a:close/>
                  <a:moveTo>
                    <a:pt x="5458460" y="19050"/>
                  </a:moveTo>
                  <a:lnTo>
                    <a:pt x="5458460" y="6330950"/>
                  </a:lnTo>
                  <a:cubicBezTo>
                    <a:pt x="5458460" y="6336030"/>
                    <a:pt x="5455920" y="6341110"/>
                    <a:pt x="5450840" y="6344920"/>
                  </a:cubicBezTo>
                  <a:lnTo>
                    <a:pt x="5429250" y="6329680"/>
                  </a:lnTo>
                  <a:lnTo>
                    <a:pt x="5429250" y="20320"/>
                  </a:lnTo>
                  <a:lnTo>
                    <a:pt x="13970" y="20320"/>
                  </a:lnTo>
                  <a:lnTo>
                    <a:pt x="0" y="7620"/>
                  </a:lnTo>
                  <a:cubicBezTo>
                    <a:pt x="3810" y="2540"/>
                    <a:pt x="8890" y="0"/>
                    <a:pt x="15240" y="0"/>
                  </a:cubicBezTo>
                  <a:lnTo>
                    <a:pt x="5439410" y="0"/>
                  </a:lnTo>
                  <a:cubicBezTo>
                    <a:pt x="5449570" y="0"/>
                    <a:pt x="5458460" y="8890"/>
                    <a:pt x="5458460" y="19050"/>
                  </a:cubicBezTo>
                  <a:close/>
                  <a:moveTo>
                    <a:pt x="5455920" y="30480"/>
                  </a:moveTo>
                  <a:cubicBezTo>
                    <a:pt x="5453380" y="26670"/>
                    <a:pt x="5450840" y="24130"/>
                    <a:pt x="5447030" y="21590"/>
                  </a:cubicBezTo>
                  <a:lnTo>
                    <a:pt x="5455920" y="3048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238682">
            <a:off x="9954112" y="5627552"/>
            <a:ext cx="9139347" cy="7261497"/>
            <a:chOff x="0" y="0"/>
            <a:chExt cx="3901440" cy="3099816"/>
          </a:xfrm>
        </p:grpSpPr>
        <p:sp>
          <p:nvSpPr>
            <p:cNvPr id="12" name="Freeform 12"/>
            <p:cNvSpPr/>
            <p:nvPr/>
          </p:nvSpPr>
          <p:spPr>
            <a:xfrm>
              <a:off x="127000" y="190500"/>
              <a:ext cx="3657600" cy="2413000"/>
            </a:xfrm>
            <a:custGeom>
              <a:avLst/>
              <a:gdLst/>
              <a:ahLst/>
              <a:cxnLst/>
              <a:rect l="l" t="t" r="r" b="b"/>
              <a:pathLst>
                <a:path w="3657600" h="2413000">
                  <a:moveTo>
                    <a:pt x="3657600" y="2413000"/>
                  </a:moveTo>
                  <a:lnTo>
                    <a:pt x="0" y="2413000"/>
                  </a:lnTo>
                  <a:lnTo>
                    <a:pt x="0" y="0"/>
                  </a:lnTo>
                  <a:lnTo>
                    <a:pt x="3657600" y="0"/>
                  </a:lnTo>
                  <a:lnTo>
                    <a:pt x="3657600" y="2413000"/>
                  </a:lnTo>
                  <a:close/>
                </a:path>
              </a:pathLst>
            </a:custGeom>
            <a:blipFill>
              <a:blip r:embed="rId5"/>
              <a:stretch>
                <a:fillRect t="-63542" b="-63542"/>
              </a:stretch>
            </a:blipFill>
          </p:spPr>
        </p:sp>
        <p:sp>
          <p:nvSpPr>
            <p:cNvPr id="13" name="Freeform 13"/>
            <p:cNvSpPr/>
            <p:nvPr/>
          </p:nvSpPr>
          <p:spPr>
            <a:xfrm>
              <a:off x="0" y="0"/>
              <a:ext cx="3901440" cy="3099816"/>
            </a:xfrm>
            <a:custGeom>
              <a:avLst/>
              <a:gdLst/>
              <a:ahLst/>
              <a:cxnLst/>
              <a:rect l="l" t="t" r="r" b="b"/>
              <a:pathLst>
                <a:path w="3901440" h="3099816">
                  <a:moveTo>
                    <a:pt x="3901440" y="3099816"/>
                  </a:moveTo>
                  <a:lnTo>
                    <a:pt x="0" y="3099816"/>
                  </a:lnTo>
                  <a:lnTo>
                    <a:pt x="0" y="0"/>
                  </a:lnTo>
                  <a:lnTo>
                    <a:pt x="3901440" y="0"/>
                  </a:lnTo>
                  <a:lnTo>
                    <a:pt x="3901440" y="3099816"/>
                  </a:lnTo>
                  <a:close/>
                </a:path>
              </a:pathLst>
            </a:custGeom>
            <a:blipFill>
              <a:blip r:embed="rId6"/>
              <a:stretch>
                <a:fillRect t="-29" b="-29"/>
              </a:stretch>
            </a:blip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-263312">
            <a:off x="-349535" y="-1909253"/>
            <a:ext cx="5492971" cy="8642786"/>
            <a:chOff x="0" y="0"/>
            <a:chExt cx="2179320" cy="3429000"/>
          </a:xfrm>
        </p:grpSpPr>
        <p:sp>
          <p:nvSpPr>
            <p:cNvPr id="15" name="Freeform 15"/>
            <p:cNvSpPr/>
            <p:nvPr/>
          </p:nvSpPr>
          <p:spPr>
            <a:xfrm>
              <a:off x="130810" y="241300"/>
              <a:ext cx="1935480" cy="2580640"/>
            </a:xfrm>
            <a:custGeom>
              <a:avLst/>
              <a:gdLst/>
              <a:ahLst/>
              <a:cxnLst/>
              <a:rect l="l" t="t" r="r" b="b"/>
              <a:pathLst>
                <a:path w="1935480" h="2580640">
                  <a:moveTo>
                    <a:pt x="1935480" y="2580640"/>
                  </a:moveTo>
                  <a:lnTo>
                    <a:pt x="0" y="2580640"/>
                  </a:lnTo>
                  <a:lnTo>
                    <a:pt x="0" y="0"/>
                  </a:lnTo>
                  <a:lnTo>
                    <a:pt x="1935480" y="0"/>
                  </a:lnTo>
                  <a:lnTo>
                    <a:pt x="1935480" y="2580640"/>
                  </a:lnTo>
                  <a:close/>
                </a:path>
              </a:pathLst>
            </a:custGeom>
            <a:blipFill>
              <a:blip r:embed="rId7"/>
              <a:stretch>
                <a:fillRect l="-50062" r="-50062"/>
              </a:stretch>
            </a:blipFill>
          </p:spPr>
        </p:sp>
        <p:sp>
          <p:nvSpPr>
            <p:cNvPr id="16" name="Freeform 16"/>
            <p:cNvSpPr/>
            <p:nvPr/>
          </p:nvSpPr>
          <p:spPr>
            <a:xfrm>
              <a:off x="0" y="0"/>
              <a:ext cx="2179320" cy="3429000"/>
            </a:xfrm>
            <a:custGeom>
              <a:avLst/>
              <a:gdLst/>
              <a:ahLst/>
              <a:cxnLst/>
              <a:rect l="l" t="t" r="r" b="b"/>
              <a:pathLst>
                <a:path w="2179320" h="3429000">
                  <a:moveTo>
                    <a:pt x="2179320" y="3429000"/>
                  </a:moveTo>
                  <a:lnTo>
                    <a:pt x="0" y="3429000"/>
                  </a:lnTo>
                  <a:lnTo>
                    <a:pt x="0" y="0"/>
                  </a:lnTo>
                  <a:lnTo>
                    <a:pt x="2179320" y="0"/>
                  </a:lnTo>
                  <a:lnTo>
                    <a:pt x="2179320" y="3429000"/>
                  </a:lnTo>
                  <a:close/>
                </a:path>
              </a:pathLst>
            </a:custGeom>
            <a:blipFill>
              <a:blip r:embed="rId8"/>
              <a:stretch>
                <a:fillRect l="-54" r="-54"/>
              </a:stretch>
            </a:blipFill>
          </p:spPr>
        </p:sp>
      </p:grpSp>
      <p:grpSp>
        <p:nvGrpSpPr>
          <p:cNvPr id="17" name="Group 17"/>
          <p:cNvGrpSpPr/>
          <p:nvPr/>
        </p:nvGrpSpPr>
        <p:grpSpPr>
          <a:xfrm rot="-294827">
            <a:off x="5946182" y="5974369"/>
            <a:ext cx="6738755" cy="1021832"/>
            <a:chOff x="0" y="0"/>
            <a:chExt cx="8985007" cy="1362443"/>
          </a:xfrm>
        </p:grpSpPr>
        <p:sp>
          <p:nvSpPr>
            <p:cNvPr id="18" name="AutoShape 18"/>
            <p:cNvSpPr/>
            <p:nvPr/>
          </p:nvSpPr>
          <p:spPr>
            <a:xfrm>
              <a:off x="0" y="0"/>
              <a:ext cx="8985007" cy="1362443"/>
            </a:xfrm>
            <a:prstGeom prst="rect">
              <a:avLst/>
            </a:prstGeom>
            <a:solidFill>
              <a:srgbClr val="2D2A29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474670" y="211322"/>
              <a:ext cx="8035668" cy="9779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550"/>
                </a:lnSpc>
              </a:pPr>
              <a:r>
                <a:rPr lang="en-US" sz="5000" spc="80">
                  <a:solidFill>
                    <a:srgbClr val="FFFFFF"/>
                  </a:solidFill>
                  <a:latin typeface="Courier Prime"/>
                </a:rPr>
                <a:t>FRANÇAIS</a:t>
              </a:r>
            </a:p>
          </p:txBody>
        </p:sp>
      </p:grpSp>
      <p:sp>
        <p:nvSpPr>
          <p:cNvPr id="20" name="Freeform 20"/>
          <p:cNvSpPr/>
          <p:nvPr/>
        </p:nvSpPr>
        <p:spPr>
          <a:xfrm>
            <a:off x="2645400" y="4261597"/>
            <a:ext cx="1766741" cy="2050015"/>
          </a:xfrm>
          <a:custGeom>
            <a:avLst/>
            <a:gdLst/>
            <a:ahLst/>
            <a:cxnLst/>
            <a:rect l="l" t="t" r="r" b="b"/>
            <a:pathLst>
              <a:path w="1766741" h="2050015">
                <a:moveTo>
                  <a:pt x="0" y="0"/>
                </a:moveTo>
                <a:lnTo>
                  <a:pt x="1766741" y="0"/>
                </a:lnTo>
                <a:lnTo>
                  <a:pt x="1766741" y="2050015"/>
                </a:lnTo>
                <a:lnTo>
                  <a:pt x="0" y="205001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4356696" y="3967822"/>
            <a:ext cx="1342410" cy="2351356"/>
          </a:xfrm>
          <a:custGeom>
            <a:avLst/>
            <a:gdLst/>
            <a:ahLst/>
            <a:cxnLst/>
            <a:rect l="l" t="t" r="r" b="b"/>
            <a:pathLst>
              <a:path w="1342410" h="2351356">
                <a:moveTo>
                  <a:pt x="0" y="0"/>
                </a:moveTo>
                <a:lnTo>
                  <a:pt x="1342410" y="0"/>
                </a:lnTo>
                <a:lnTo>
                  <a:pt x="1342410" y="2351356"/>
                </a:lnTo>
                <a:lnTo>
                  <a:pt x="0" y="23513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5838546" y="4375518"/>
            <a:ext cx="1337505" cy="1843679"/>
          </a:xfrm>
          <a:custGeom>
            <a:avLst/>
            <a:gdLst/>
            <a:ahLst/>
            <a:cxnLst/>
            <a:rect l="l" t="t" r="r" b="b"/>
            <a:pathLst>
              <a:path w="1337505" h="1843679">
                <a:moveTo>
                  <a:pt x="0" y="0"/>
                </a:moveTo>
                <a:lnTo>
                  <a:pt x="1337505" y="0"/>
                </a:lnTo>
                <a:lnTo>
                  <a:pt x="1337505" y="1843679"/>
                </a:lnTo>
                <a:lnTo>
                  <a:pt x="0" y="184367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>
            <a:off x="8650724" y="3699645"/>
            <a:ext cx="1766741" cy="2050015"/>
          </a:xfrm>
          <a:custGeom>
            <a:avLst/>
            <a:gdLst/>
            <a:ahLst/>
            <a:cxnLst/>
            <a:rect l="l" t="t" r="r" b="b"/>
            <a:pathLst>
              <a:path w="1766741" h="2050015">
                <a:moveTo>
                  <a:pt x="0" y="0"/>
                </a:moveTo>
                <a:lnTo>
                  <a:pt x="1766740" y="0"/>
                </a:lnTo>
                <a:lnTo>
                  <a:pt x="1766740" y="2050016"/>
                </a:lnTo>
                <a:lnTo>
                  <a:pt x="0" y="205001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0603202" y="3903073"/>
            <a:ext cx="1625235" cy="1643160"/>
          </a:xfrm>
          <a:custGeom>
            <a:avLst/>
            <a:gdLst/>
            <a:ahLst/>
            <a:cxnLst/>
            <a:rect l="l" t="t" r="r" b="b"/>
            <a:pathLst>
              <a:path w="1625235" h="1643160">
                <a:moveTo>
                  <a:pt x="0" y="0"/>
                </a:moveTo>
                <a:lnTo>
                  <a:pt x="1625234" y="0"/>
                </a:lnTo>
                <a:lnTo>
                  <a:pt x="1625234" y="1643160"/>
                </a:lnTo>
                <a:lnTo>
                  <a:pt x="0" y="164316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2414174" y="3903073"/>
            <a:ext cx="1421349" cy="1741074"/>
          </a:xfrm>
          <a:custGeom>
            <a:avLst/>
            <a:gdLst/>
            <a:ahLst/>
            <a:cxnLst/>
            <a:rect l="l" t="t" r="r" b="b"/>
            <a:pathLst>
              <a:path w="1421349" h="1741074">
                <a:moveTo>
                  <a:pt x="0" y="0"/>
                </a:moveTo>
                <a:lnTo>
                  <a:pt x="1421349" y="0"/>
                </a:lnTo>
                <a:lnTo>
                  <a:pt x="1421349" y="1741073"/>
                </a:lnTo>
                <a:lnTo>
                  <a:pt x="0" y="1741073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>
            <a:off x="7315492" y="4164700"/>
            <a:ext cx="1192356" cy="1957600"/>
          </a:xfrm>
          <a:custGeom>
            <a:avLst/>
            <a:gdLst/>
            <a:ahLst/>
            <a:cxnLst/>
            <a:rect l="l" t="t" r="r" b="b"/>
            <a:pathLst>
              <a:path w="1192356" h="1957600">
                <a:moveTo>
                  <a:pt x="0" y="0"/>
                </a:moveTo>
                <a:lnTo>
                  <a:pt x="1192357" y="0"/>
                </a:lnTo>
                <a:lnTo>
                  <a:pt x="1192357" y="1957600"/>
                </a:lnTo>
                <a:lnTo>
                  <a:pt x="0" y="1957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 rot="795995">
            <a:off x="14031324" y="4167834"/>
            <a:ext cx="1179954" cy="1843679"/>
          </a:xfrm>
          <a:custGeom>
            <a:avLst/>
            <a:gdLst/>
            <a:ahLst/>
            <a:cxnLst/>
            <a:rect l="l" t="t" r="r" b="b"/>
            <a:pathLst>
              <a:path w="1179954" h="1843679">
                <a:moveTo>
                  <a:pt x="0" y="0"/>
                </a:moveTo>
                <a:lnTo>
                  <a:pt x="1179954" y="0"/>
                </a:lnTo>
                <a:lnTo>
                  <a:pt x="1179954" y="1843678"/>
                </a:lnTo>
                <a:lnTo>
                  <a:pt x="0" y="1843678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888" b="-17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736399"/>
            <a:ext cx="1695472" cy="1718078"/>
          </a:xfrm>
          <a:custGeom>
            <a:avLst/>
            <a:gdLst/>
            <a:ahLst/>
            <a:cxnLst/>
            <a:rect l="l" t="t" r="r" b="b"/>
            <a:pathLst>
              <a:path w="1695472" h="1718078">
                <a:moveTo>
                  <a:pt x="0" y="0"/>
                </a:moveTo>
                <a:lnTo>
                  <a:pt x="1695472" y="0"/>
                </a:lnTo>
                <a:lnTo>
                  <a:pt x="1695472" y="1718078"/>
                </a:lnTo>
                <a:lnTo>
                  <a:pt x="0" y="171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91056" y="7090564"/>
            <a:ext cx="1719756" cy="1698377"/>
          </a:xfrm>
          <a:custGeom>
            <a:avLst/>
            <a:gdLst/>
            <a:ahLst/>
            <a:cxnLst/>
            <a:rect l="l" t="t" r="r" b="b"/>
            <a:pathLst>
              <a:path w="1719756" h="1698377">
                <a:moveTo>
                  <a:pt x="0" y="0"/>
                </a:moveTo>
                <a:lnTo>
                  <a:pt x="1719756" y="0"/>
                </a:lnTo>
                <a:lnTo>
                  <a:pt x="1719756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259300" y="4030295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9121015" y="1408003"/>
            <a:ext cx="7762001" cy="7470993"/>
            <a:chOff x="30480" y="591820"/>
            <a:chExt cx="12736830" cy="1225931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19064" r="-19064"/>
              </a:stretch>
            </a:blipFill>
          </p:spPr>
        </p:sp>
      </p:grpSp>
      <p:sp>
        <p:nvSpPr>
          <p:cNvPr id="8" name="Freeform 8"/>
          <p:cNvSpPr/>
          <p:nvPr/>
        </p:nvSpPr>
        <p:spPr>
          <a:xfrm>
            <a:off x="13832175" y="4753578"/>
            <a:ext cx="2886242" cy="1280442"/>
          </a:xfrm>
          <a:custGeom>
            <a:avLst/>
            <a:gdLst/>
            <a:ahLst/>
            <a:cxnLst/>
            <a:rect l="l" t="t" r="r" b="b"/>
            <a:pathLst>
              <a:path w="2886242" h="1280442">
                <a:moveTo>
                  <a:pt x="0" y="0"/>
                </a:moveTo>
                <a:lnTo>
                  <a:pt x="2886242" y="0"/>
                </a:lnTo>
                <a:lnTo>
                  <a:pt x="2886242" y="1280442"/>
                </a:lnTo>
                <a:lnTo>
                  <a:pt x="0" y="128044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5870951" y="4706200"/>
            <a:ext cx="847466" cy="1375198"/>
          </a:xfrm>
          <a:custGeom>
            <a:avLst/>
            <a:gdLst/>
            <a:ahLst/>
            <a:cxnLst/>
            <a:rect l="l" t="t" r="r" b="b"/>
            <a:pathLst>
              <a:path w="847466" h="1375198">
                <a:moveTo>
                  <a:pt x="0" y="0"/>
                </a:moveTo>
                <a:lnTo>
                  <a:pt x="847466" y="0"/>
                </a:lnTo>
                <a:lnTo>
                  <a:pt x="847466" y="1375198"/>
                </a:lnTo>
                <a:lnTo>
                  <a:pt x="0" y="137519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075189" y="4832061"/>
            <a:ext cx="579238" cy="1249337"/>
          </a:xfrm>
          <a:custGeom>
            <a:avLst/>
            <a:gdLst/>
            <a:ahLst/>
            <a:cxnLst/>
            <a:rect l="l" t="t" r="r" b="b"/>
            <a:pathLst>
              <a:path w="579238" h="1249337">
                <a:moveTo>
                  <a:pt x="0" y="0"/>
                </a:moveTo>
                <a:lnTo>
                  <a:pt x="579238" y="0"/>
                </a:lnTo>
                <a:lnTo>
                  <a:pt x="579238" y="1249337"/>
                </a:lnTo>
                <a:lnTo>
                  <a:pt x="0" y="124933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4919219" y="4914621"/>
            <a:ext cx="686940" cy="1166776"/>
          </a:xfrm>
          <a:custGeom>
            <a:avLst/>
            <a:gdLst/>
            <a:ahLst/>
            <a:cxnLst/>
            <a:rect l="l" t="t" r="r" b="b"/>
            <a:pathLst>
              <a:path w="686940" h="1166776">
                <a:moveTo>
                  <a:pt x="0" y="0"/>
                </a:moveTo>
                <a:lnTo>
                  <a:pt x="686940" y="0"/>
                </a:lnTo>
                <a:lnTo>
                  <a:pt x="686940" y="1166777"/>
                </a:lnTo>
                <a:lnTo>
                  <a:pt x="0" y="116677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071069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h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959579" y="3032070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888" b="-17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780451" y="3537979"/>
            <a:ext cx="1870417" cy="1774988"/>
          </a:xfrm>
          <a:custGeom>
            <a:avLst/>
            <a:gdLst/>
            <a:ahLst/>
            <a:cxnLst/>
            <a:rect l="l" t="t" r="r" b="b"/>
            <a:pathLst>
              <a:path w="1870417" h="1774988">
                <a:moveTo>
                  <a:pt x="0" y="0"/>
                </a:moveTo>
                <a:lnTo>
                  <a:pt x="1870417" y="0"/>
                </a:lnTo>
                <a:lnTo>
                  <a:pt x="1870417" y="1774987"/>
                </a:lnTo>
                <a:lnTo>
                  <a:pt x="0" y="17749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2189839"/>
            <a:ext cx="1418151" cy="1395278"/>
          </a:xfrm>
          <a:custGeom>
            <a:avLst/>
            <a:gdLst/>
            <a:ahLst/>
            <a:cxnLst/>
            <a:rect l="l" t="t" r="r" b="b"/>
            <a:pathLst>
              <a:path w="1418151" h="1395278">
                <a:moveTo>
                  <a:pt x="0" y="0"/>
                </a:moveTo>
                <a:lnTo>
                  <a:pt x="1418151" y="0"/>
                </a:lnTo>
                <a:lnTo>
                  <a:pt x="1418151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75017" y="9258300"/>
            <a:ext cx="1427726" cy="1395278"/>
          </a:xfrm>
          <a:custGeom>
            <a:avLst/>
            <a:gdLst/>
            <a:ahLst/>
            <a:cxnLst/>
            <a:rect l="l" t="t" r="r" b="b"/>
            <a:pathLst>
              <a:path w="1427726" h="1395278">
                <a:moveTo>
                  <a:pt x="0" y="0"/>
                </a:moveTo>
                <a:lnTo>
                  <a:pt x="1427725" y="0"/>
                </a:lnTo>
                <a:lnTo>
                  <a:pt x="1427725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9071079" y="1096564"/>
            <a:ext cx="7762001" cy="7470993"/>
            <a:chOff x="30480" y="591820"/>
            <a:chExt cx="12736830" cy="1225931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31676" r="-31676"/>
              </a:stretch>
            </a:blipFill>
          </p:spPr>
        </p:sp>
      </p:grpSp>
      <p:sp>
        <p:nvSpPr>
          <p:cNvPr id="8" name="TextBox 8"/>
          <p:cNvSpPr txBox="1"/>
          <p:nvPr/>
        </p:nvSpPr>
        <p:spPr>
          <a:xfrm>
            <a:off x="3001995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i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360016" y="3078698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I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13966125" y="261939"/>
            <a:ext cx="4321875" cy="2625539"/>
            <a:chOff x="0" y="0"/>
            <a:chExt cx="5762500" cy="350071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762500" cy="3500719"/>
            </a:xfrm>
            <a:custGeom>
              <a:avLst/>
              <a:gdLst/>
              <a:ahLst/>
              <a:cxnLst/>
              <a:rect l="l" t="t" r="r" b="b"/>
              <a:pathLst>
                <a:path w="5762500" h="3500719">
                  <a:moveTo>
                    <a:pt x="0" y="0"/>
                  </a:moveTo>
                  <a:lnTo>
                    <a:pt x="5762500" y="0"/>
                  </a:lnTo>
                  <a:lnTo>
                    <a:pt x="5762500" y="3500719"/>
                  </a:lnTo>
                  <a:lnTo>
                    <a:pt x="0" y="350071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12" name="TextBox 12"/>
            <p:cNvSpPr txBox="1"/>
            <p:nvPr/>
          </p:nvSpPr>
          <p:spPr>
            <a:xfrm>
              <a:off x="2170973" y="475169"/>
              <a:ext cx="3162925" cy="23408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14708"/>
                </a:lnSpc>
              </a:pPr>
              <a:r>
                <a:rPr lang="en-US" sz="10506">
                  <a:solidFill>
                    <a:srgbClr val="2D2A29"/>
                  </a:solidFill>
                  <a:latin typeface="Banaue"/>
                </a:rPr>
                <a:t>И?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A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54672" y="8625025"/>
            <a:ext cx="2145317" cy="2145317"/>
          </a:xfrm>
          <a:custGeom>
            <a:avLst/>
            <a:gdLst/>
            <a:ahLst/>
            <a:cxnLst/>
            <a:rect l="l" t="t" r="r" b="b"/>
            <a:pathLst>
              <a:path w="2145317" h="2145317">
                <a:moveTo>
                  <a:pt x="0" y="0"/>
                </a:moveTo>
                <a:lnTo>
                  <a:pt x="2145317" y="0"/>
                </a:lnTo>
                <a:lnTo>
                  <a:pt x="2145317" y="2145318"/>
                </a:lnTo>
                <a:lnTo>
                  <a:pt x="0" y="2145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476547" y="1028700"/>
            <a:ext cx="1701568" cy="1698377"/>
          </a:xfrm>
          <a:custGeom>
            <a:avLst/>
            <a:gdLst/>
            <a:ahLst/>
            <a:cxnLst/>
            <a:rect l="l" t="t" r="r" b="b"/>
            <a:pathLst>
              <a:path w="1701568" h="1698377">
                <a:moveTo>
                  <a:pt x="0" y="0"/>
                </a:moveTo>
                <a:lnTo>
                  <a:pt x="1701567" y="0"/>
                </a:lnTo>
                <a:lnTo>
                  <a:pt x="1701567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80476" y="1629750"/>
            <a:ext cx="1395278" cy="1395278"/>
          </a:xfrm>
          <a:custGeom>
            <a:avLst/>
            <a:gdLst/>
            <a:ahLst/>
            <a:cxnLst/>
            <a:rect l="l" t="t" r="r" b="b"/>
            <a:pathLst>
              <a:path w="1395278" h="1395278">
                <a:moveTo>
                  <a:pt x="0" y="0"/>
                </a:moveTo>
                <a:lnTo>
                  <a:pt x="1395277" y="0"/>
                </a:lnTo>
                <a:lnTo>
                  <a:pt x="1395277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423399" y="3438565"/>
            <a:ext cx="6616699" cy="4474972"/>
          </a:xfrm>
          <a:custGeom>
            <a:avLst/>
            <a:gdLst/>
            <a:ahLst/>
            <a:cxnLst/>
            <a:rect l="l" t="t" r="r" b="b"/>
            <a:pathLst>
              <a:path w="6616699" h="4474972">
                <a:moveTo>
                  <a:pt x="0" y="0"/>
                </a:moveTo>
                <a:lnTo>
                  <a:pt x="6616699" y="0"/>
                </a:lnTo>
                <a:lnTo>
                  <a:pt x="6616699" y="4474972"/>
                </a:lnTo>
                <a:lnTo>
                  <a:pt x="0" y="447497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858" r="-11375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0" y="4999023"/>
            <a:ext cx="2243353" cy="2243353"/>
          </a:xfrm>
          <a:custGeom>
            <a:avLst/>
            <a:gdLst/>
            <a:ahLst/>
            <a:cxnLst/>
            <a:rect l="l" t="t" r="r" b="b"/>
            <a:pathLst>
              <a:path w="2243353" h="2243353">
                <a:moveTo>
                  <a:pt x="0" y="0"/>
                </a:moveTo>
                <a:lnTo>
                  <a:pt x="2243353" y="0"/>
                </a:lnTo>
                <a:lnTo>
                  <a:pt x="2243353" y="2243353"/>
                </a:lnTo>
                <a:lnTo>
                  <a:pt x="0" y="224335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91288" y="1188906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j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636514" y="3317283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j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45861"/>
            <a:ext cx="1376919" cy="1395278"/>
          </a:xfrm>
          <a:custGeom>
            <a:avLst/>
            <a:gdLst/>
            <a:ahLst/>
            <a:cxnLst/>
            <a:rect l="l" t="t" r="r" b="b"/>
            <a:pathLst>
              <a:path w="1376919" h="1395278">
                <a:moveTo>
                  <a:pt x="0" y="0"/>
                </a:moveTo>
                <a:lnTo>
                  <a:pt x="1376919" y="0"/>
                </a:lnTo>
                <a:lnTo>
                  <a:pt x="1376919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46511" y="8348977"/>
            <a:ext cx="1340916" cy="1395278"/>
          </a:xfrm>
          <a:custGeom>
            <a:avLst/>
            <a:gdLst/>
            <a:ahLst/>
            <a:cxnLst/>
            <a:rect l="l" t="t" r="r" b="b"/>
            <a:pathLst>
              <a:path w="1340916" h="1395278">
                <a:moveTo>
                  <a:pt x="0" y="0"/>
                </a:moveTo>
                <a:lnTo>
                  <a:pt x="1340917" y="0"/>
                </a:lnTo>
                <a:lnTo>
                  <a:pt x="1340917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64750" y="2699824"/>
            <a:ext cx="1418926" cy="1395278"/>
          </a:xfrm>
          <a:custGeom>
            <a:avLst/>
            <a:gdLst/>
            <a:ahLst/>
            <a:cxnLst/>
            <a:rect l="l" t="t" r="r" b="b"/>
            <a:pathLst>
              <a:path w="1418926" h="1395278">
                <a:moveTo>
                  <a:pt x="0" y="0"/>
                </a:moveTo>
                <a:lnTo>
                  <a:pt x="1418926" y="0"/>
                </a:lnTo>
                <a:lnTo>
                  <a:pt x="1418926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788761" y="-424918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238810" y="8744860"/>
            <a:ext cx="2486177" cy="2450288"/>
          </a:xfrm>
          <a:custGeom>
            <a:avLst/>
            <a:gdLst/>
            <a:ahLst/>
            <a:cxnLst/>
            <a:rect l="l" t="t" r="r" b="b"/>
            <a:pathLst>
              <a:path w="2486177" h="2450288">
                <a:moveTo>
                  <a:pt x="0" y="0"/>
                </a:moveTo>
                <a:lnTo>
                  <a:pt x="2486178" y="0"/>
                </a:lnTo>
                <a:lnTo>
                  <a:pt x="2486178" y="2450287"/>
                </a:lnTo>
                <a:lnTo>
                  <a:pt x="0" y="24502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3068417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k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387537" y="1201672"/>
            <a:ext cx="3851273" cy="881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973"/>
              </a:lnSpc>
            </a:pPr>
            <a:r>
              <a:rPr lang="en-US" sz="51409">
                <a:solidFill>
                  <a:srgbClr val="FFFFFF"/>
                </a:solidFill>
                <a:latin typeface="Banaue"/>
              </a:rPr>
              <a:t>k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0352044" y="1919263"/>
            <a:ext cx="6515451" cy="6271179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7"/>
              <a:stretch>
                <a:fillRect l="-12220" r="-12220"/>
              </a:stretch>
            </a:blipFill>
          </p:spPr>
        </p:sp>
      </p:grpSp>
      <p:sp>
        <p:nvSpPr>
          <p:cNvPr id="11" name="Freeform 11"/>
          <p:cNvSpPr/>
          <p:nvPr/>
        </p:nvSpPr>
        <p:spPr>
          <a:xfrm>
            <a:off x="13609769" y="272721"/>
            <a:ext cx="4321875" cy="2625539"/>
          </a:xfrm>
          <a:custGeom>
            <a:avLst/>
            <a:gdLst/>
            <a:ahLst/>
            <a:cxnLst/>
            <a:rect l="l" t="t" r="r" b="b"/>
            <a:pathLst>
              <a:path w="4321875" h="2625539">
                <a:moveTo>
                  <a:pt x="0" y="0"/>
                </a:moveTo>
                <a:lnTo>
                  <a:pt x="4321876" y="0"/>
                </a:lnTo>
                <a:lnTo>
                  <a:pt x="4321876" y="2625539"/>
                </a:lnTo>
                <a:lnTo>
                  <a:pt x="0" y="262553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14860415" y="576710"/>
            <a:ext cx="2372194" cy="1808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708"/>
              </a:lnSpc>
            </a:pPr>
            <a:r>
              <a:rPr lang="en-US" sz="10506">
                <a:solidFill>
                  <a:srgbClr val="2D2A29"/>
                </a:solidFill>
                <a:latin typeface="Banaue"/>
              </a:rPr>
              <a:t>Ка…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0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7871" y="-204500"/>
            <a:ext cx="17872258" cy="11020202"/>
          </a:xfrm>
          <a:custGeom>
            <a:avLst/>
            <a:gdLst/>
            <a:ahLst/>
            <a:cxnLst/>
            <a:rect l="l" t="t" r="r" b="b"/>
            <a:pathLst>
              <a:path w="17872258" h="11020202">
                <a:moveTo>
                  <a:pt x="0" y="0"/>
                </a:moveTo>
                <a:lnTo>
                  <a:pt x="17872258" y="0"/>
                </a:lnTo>
                <a:lnTo>
                  <a:pt x="17872258" y="11020202"/>
                </a:lnTo>
                <a:lnTo>
                  <a:pt x="0" y="110202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43121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61947" y="2529289"/>
            <a:ext cx="8059887" cy="7757711"/>
            <a:chOff x="30480" y="591820"/>
            <a:chExt cx="12736830" cy="1225931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3"/>
              <a:stretch>
                <a:fillRect l="-31854" r="-31854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2306498" y="1968128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L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80446" y="3906599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l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A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13954" y="1500444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M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7751424" y="3657084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m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1091525" y="2914505"/>
            <a:ext cx="6167775" cy="5936538"/>
            <a:chOff x="30480" y="591820"/>
            <a:chExt cx="12736830" cy="122593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2"/>
              <a:stretch>
                <a:fillRect l="-13754" b="-23531"/>
              </a:stretch>
            </a:blipFill>
          </p:spPr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8175" y="6036431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5" y="0"/>
                </a:lnTo>
                <a:lnTo>
                  <a:pt x="1356875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66957">
            <a:off x="1547238" y="649229"/>
            <a:ext cx="1762369" cy="1713415"/>
          </a:xfrm>
          <a:custGeom>
            <a:avLst/>
            <a:gdLst/>
            <a:ahLst/>
            <a:cxnLst/>
            <a:rect l="l" t="t" r="r" b="b"/>
            <a:pathLst>
              <a:path w="1762369" h="1713415">
                <a:moveTo>
                  <a:pt x="0" y="0"/>
                </a:moveTo>
                <a:lnTo>
                  <a:pt x="1762370" y="0"/>
                </a:lnTo>
                <a:lnTo>
                  <a:pt x="1762370" y="1713414"/>
                </a:lnTo>
                <a:lnTo>
                  <a:pt x="0" y="1713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256921">
            <a:off x="652196" y="1397464"/>
            <a:ext cx="1574296" cy="1548058"/>
          </a:xfrm>
          <a:custGeom>
            <a:avLst/>
            <a:gdLst/>
            <a:ahLst/>
            <a:cxnLst/>
            <a:rect l="l" t="t" r="r" b="b"/>
            <a:pathLst>
              <a:path w="1574296" h="1548058">
                <a:moveTo>
                  <a:pt x="0" y="0"/>
                </a:moveTo>
                <a:lnTo>
                  <a:pt x="1574296" y="0"/>
                </a:lnTo>
                <a:lnTo>
                  <a:pt x="1574296" y="1548058"/>
                </a:lnTo>
                <a:lnTo>
                  <a:pt x="0" y="1548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352015">
            <a:off x="14293348" y="-159844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6" y="0"/>
                </a:lnTo>
                <a:lnTo>
                  <a:pt x="1356876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772938">
            <a:off x="16611681" y="8092028"/>
            <a:ext cx="2386789" cy="2332543"/>
          </a:xfrm>
          <a:custGeom>
            <a:avLst/>
            <a:gdLst/>
            <a:ahLst/>
            <a:cxnLst/>
            <a:rect l="l" t="t" r="r" b="b"/>
            <a:pathLst>
              <a:path w="2386789" h="2332543">
                <a:moveTo>
                  <a:pt x="0" y="0"/>
                </a:moveTo>
                <a:lnTo>
                  <a:pt x="2386789" y="0"/>
                </a:lnTo>
                <a:lnTo>
                  <a:pt x="2386789" y="2332544"/>
                </a:lnTo>
                <a:lnTo>
                  <a:pt x="0" y="23325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9144000" y="1500589"/>
            <a:ext cx="8059887" cy="7757711"/>
            <a:chOff x="30480" y="591820"/>
            <a:chExt cx="12736830" cy="122593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45113" t="-20653" r="-45996" b="-86881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2223629" y="1301429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579777" y="3671633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8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464657" y="0"/>
            <a:ext cx="9842393" cy="10578899"/>
          </a:xfrm>
          <a:custGeom>
            <a:avLst/>
            <a:gdLst/>
            <a:ahLst/>
            <a:cxnLst/>
            <a:rect l="l" t="t" r="r" b="b"/>
            <a:pathLst>
              <a:path w="9842393" h="10578899">
                <a:moveTo>
                  <a:pt x="0" y="0"/>
                </a:moveTo>
                <a:lnTo>
                  <a:pt x="9842393" y="0"/>
                </a:lnTo>
                <a:lnTo>
                  <a:pt x="9842393" y="10578899"/>
                </a:lnTo>
                <a:lnTo>
                  <a:pt x="0" y="1057889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90096" y="1219045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072931" y="3312708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1028700"/>
            <a:ext cx="1701568" cy="1698377"/>
          </a:xfrm>
          <a:custGeom>
            <a:avLst/>
            <a:gdLst/>
            <a:ahLst/>
            <a:cxnLst/>
            <a:rect l="l" t="t" r="r" b="b"/>
            <a:pathLst>
              <a:path w="1701568" h="1698377">
                <a:moveTo>
                  <a:pt x="0" y="0"/>
                </a:moveTo>
                <a:lnTo>
                  <a:pt x="1701568" y="0"/>
                </a:lnTo>
                <a:lnTo>
                  <a:pt x="1701568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50765" y="1601511"/>
            <a:ext cx="1404279" cy="1395278"/>
          </a:xfrm>
          <a:custGeom>
            <a:avLst/>
            <a:gdLst/>
            <a:ahLst/>
            <a:cxnLst/>
            <a:rect l="l" t="t" r="r" b="b"/>
            <a:pathLst>
              <a:path w="1404279" h="1395278">
                <a:moveTo>
                  <a:pt x="0" y="0"/>
                </a:moveTo>
                <a:lnTo>
                  <a:pt x="1404279" y="0"/>
                </a:lnTo>
                <a:lnTo>
                  <a:pt x="1404279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73879">
            <a:off x="10288289" y="9352229"/>
            <a:ext cx="9839505" cy="3662482"/>
          </a:xfrm>
          <a:custGeom>
            <a:avLst/>
            <a:gdLst/>
            <a:ahLst/>
            <a:cxnLst/>
            <a:rect l="l" t="t" r="r" b="b"/>
            <a:pathLst>
              <a:path w="9839505" h="3662482">
                <a:moveTo>
                  <a:pt x="0" y="0"/>
                </a:moveTo>
                <a:lnTo>
                  <a:pt x="9839504" y="0"/>
                </a:lnTo>
                <a:lnTo>
                  <a:pt x="9839504" y="3662482"/>
                </a:lnTo>
                <a:lnTo>
                  <a:pt x="0" y="36624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301622" y="8986149"/>
            <a:ext cx="1700503" cy="1698377"/>
          </a:xfrm>
          <a:custGeom>
            <a:avLst/>
            <a:gdLst/>
            <a:ahLst/>
            <a:cxnLst/>
            <a:rect l="l" t="t" r="r" b="b"/>
            <a:pathLst>
              <a:path w="1700503" h="1698377">
                <a:moveTo>
                  <a:pt x="0" y="0"/>
                </a:moveTo>
                <a:lnTo>
                  <a:pt x="1700503" y="0"/>
                </a:lnTo>
                <a:lnTo>
                  <a:pt x="1700503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301622" y="-292886"/>
            <a:ext cx="1820970" cy="1894397"/>
          </a:xfrm>
          <a:custGeom>
            <a:avLst/>
            <a:gdLst/>
            <a:ahLst/>
            <a:cxnLst/>
            <a:rect l="l" t="t" r="r" b="b"/>
            <a:pathLst>
              <a:path w="1820970" h="1894397">
                <a:moveTo>
                  <a:pt x="0" y="0"/>
                </a:moveTo>
                <a:lnTo>
                  <a:pt x="1820970" y="0"/>
                </a:lnTo>
                <a:lnTo>
                  <a:pt x="1820970" y="1894397"/>
                </a:lnTo>
                <a:lnTo>
                  <a:pt x="0" y="18943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963498" y="1939706"/>
            <a:ext cx="6230821" cy="6601471"/>
          </a:xfrm>
          <a:custGeom>
            <a:avLst/>
            <a:gdLst/>
            <a:ahLst/>
            <a:cxnLst/>
            <a:rect l="l" t="t" r="r" b="b"/>
            <a:pathLst>
              <a:path w="6230821" h="6601471">
                <a:moveTo>
                  <a:pt x="0" y="0"/>
                </a:moveTo>
                <a:lnTo>
                  <a:pt x="6230821" y="0"/>
                </a:lnTo>
                <a:lnTo>
                  <a:pt x="6230821" y="6601472"/>
                </a:lnTo>
                <a:lnTo>
                  <a:pt x="0" y="66014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9226" t="-6397" r="-250588" b="-4040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1669802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P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043147" y="3454936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p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08365" y="-2371293"/>
            <a:ext cx="10846370" cy="8283915"/>
          </a:xfrm>
          <a:custGeom>
            <a:avLst/>
            <a:gdLst/>
            <a:ahLst/>
            <a:cxnLst/>
            <a:rect l="l" t="t" r="r" b="b"/>
            <a:pathLst>
              <a:path w="10846370" h="8283915">
                <a:moveTo>
                  <a:pt x="0" y="0"/>
                </a:moveTo>
                <a:lnTo>
                  <a:pt x="10846369" y="0"/>
                </a:lnTo>
                <a:lnTo>
                  <a:pt x="10846369" y="8283915"/>
                </a:lnTo>
                <a:lnTo>
                  <a:pt x="0" y="828391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62336" y="-806142"/>
            <a:ext cx="9916581" cy="6197863"/>
          </a:xfrm>
          <a:custGeom>
            <a:avLst/>
            <a:gdLst/>
            <a:ahLst/>
            <a:cxnLst/>
            <a:rect l="l" t="t" r="r" b="b"/>
            <a:pathLst>
              <a:path w="9916581" h="6197863">
                <a:moveTo>
                  <a:pt x="0" y="0"/>
                </a:moveTo>
                <a:lnTo>
                  <a:pt x="9916581" y="0"/>
                </a:lnTo>
                <a:lnTo>
                  <a:pt x="9916581" y="6197863"/>
                </a:lnTo>
                <a:lnTo>
                  <a:pt x="0" y="61978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04742" y="5226151"/>
            <a:ext cx="9916581" cy="5509212"/>
          </a:xfrm>
          <a:custGeom>
            <a:avLst/>
            <a:gdLst/>
            <a:ahLst/>
            <a:cxnLst/>
            <a:rect l="l" t="t" r="r" b="b"/>
            <a:pathLst>
              <a:path w="9916581" h="5509212">
                <a:moveTo>
                  <a:pt x="0" y="0"/>
                </a:moveTo>
                <a:lnTo>
                  <a:pt x="9916582" y="0"/>
                </a:lnTo>
                <a:lnTo>
                  <a:pt x="9916582" y="5509212"/>
                </a:lnTo>
                <a:lnTo>
                  <a:pt x="0" y="550921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35679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749070" y="5226151"/>
            <a:ext cx="10338922" cy="5695074"/>
          </a:xfrm>
          <a:custGeom>
            <a:avLst/>
            <a:gdLst/>
            <a:ahLst/>
            <a:cxnLst/>
            <a:rect l="l" t="t" r="r" b="b"/>
            <a:pathLst>
              <a:path w="10338922" h="5695074">
                <a:moveTo>
                  <a:pt x="0" y="0"/>
                </a:moveTo>
                <a:lnTo>
                  <a:pt x="10338922" y="0"/>
                </a:lnTo>
                <a:lnTo>
                  <a:pt x="10338922" y="5695074"/>
                </a:lnTo>
                <a:lnTo>
                  <a:pt x="0" y="56950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43871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79187" y="927146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Fibre"/>
              </a:rPr>
              <a:t>Q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921857" y="2177989"/>
            <a:ext cx="2785152" cy="681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True Typewriter"/>
              </a:rPr>
              <a:t>q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346330" y="7167629"/>
            <a:ext cx="393327" cy="9647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50"/>
              </a:lnSpc>
            </a:pPr>
            <a:r>
              <a:rPr lang="en-US" sz="5250">
                <a:solidFill>
                  <a:srgbClr val="FF0094"/>
                </a:solidFill>
                <a:latin typeface="True Typewriter"/>
              </a:rPr>
              <a:t>ю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9452544" y="1421545"/>
            <a:ext cx="8249642" cy="7940352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7"/>
              <a:stretch>
                <a:fillRect l="-12991" r="-10303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1271885" y="6937057"/>
            <a:ext cx="332771" cy="1195315"/>
            <a:chOff x="0" y="0"/>
            <a:chExt cx="476250" cy="1710690"/>
          </a:xfrm>
        </p:grpSpPr>
        <p:sp>
          <p:nvSpPr>
            <p:cNvPr id="12" name="Freeform 12"/>
            <p:cNvSpPr/>
            <p:nvPr/>
          </p:nvSpPr>
          <p:spPr>
            <a:xfrm>
              <a:off x="50800" y="48260"/>
              <a:ext cx="381000" cy="1612900"/>
            </a:xfrm>
            <a:custGeom>
              <a:avLst/>
              <a:gdLst/>
              <a:ahLst/>
              <a:cxnLst/>
              <a:rect l="l" t="t" r="r" b="b"/>
              <a:pathLst>
                <a:path w="381000" h="1612900">
                  <a:moveTo>
                    <a:pt x="19050" y="1446530"/>
                  </a:moveTo>
                  <a:cubicBezTo>
                    <a:pt x="97790" y="1301750"/>
                    <a:pt x="110490" y="1259840"/>
                    <a:pt x="120650" y="1176020"/>
                  </a:cubicBezTo>
                  <a:cubicBezTo>
                    <a:pt x="146050" y="967740"/>
                    <a:pt x="87630" y="199390"/>
                    <a:pt x="128270" y="69850"/>
                  </a:cubicBezTo>
                  <a:cubicBezTo>
                    <a:pt x="138430" y="39370"/>
                    <a:pt x="149860" y="29210"/>
                    <a:pt x="163830" y="17780"/>
                  </a:cubicBezTo>
                  <a:cubicBezTo>
                    <a:pt x="176530" y="8890"/>
                    <a:pt x="189230" y="3810"/>
                    <a:pt x="204470" y="2540"/>
                  </a:cubicBezTo>
                  <a:cubicBezTo>
                    <a:pt x="222250" y="1270"/>
                    <a:pt x="248920" y="6350"/>
                    <a:pt x="265430" y="17780"/>
                  </a:cubicBezTo>
                  <a:cubicBezTo>
                    <a:pt x="281940" y="29210"/>
                    <a:pt x="292100" y="40640"/>
                    <a:pt x="300990" y="69850"/>
                  </a:cubicBezTo>
                  <a:cubicBezTo>
                    <a:pt x="330200" y="162560"/>
                    <a:pt x="328930" y="595630"/>
                    <a:pt x="303530" y="697230"/>
                  </a:cubicBezTo>
                  <a:cubicBezTo>
                    <a:pt x="294640" y="734060"/>
                    <a:pt x="285750" y="751840"/>
                    <a:pt x="267970" y="765810"/>
                  </a:cubicBezTo>
                  <a:cubicBezTo>
                    <a:pt x="254000" y="777240"/>
                    <a:pt x="229870" y="782320"/>
                    <a:pt x="212090" y="779780"/>
                  </a:cubicBezTo>
                  <a:cubicBezTo>
                    <a:pt x="193040" y="777240"/>
                    <a:pt x="171450" y="767080"/>
                    <a:pt x="160020" y="753110"/>
                  </a:cubicBezTo>
                  <a:cubicBezTo>
                    <a:pt x="147320" y="739140"/>
                    <a:pt x="132080" y="707390"/>
                    <a:pt x="138430" y="698500"/>
                  </a:cubicBezTo>
                  <a:cubicBezTo>
                    <a:pt x="147320" y="687070"/>
                    <a:pt x="203200" y="685800"/>
                    <a:pt x="224790" y="702310"/>
                  </a:cubicBezTo>
                  <a:cubicBezTo>
                    <a:pt x="254000" y="725170"/>
                    <a:pt x="262890" y="805180"/>
                    <a:pt x="271780" y="857250"/>
                  </a:cubicBezTo>
                  <a:cubicBezTo>
                    <a:pt x="279400" y="904240"/>
                    <a:pt x="280670" y="965200"/>
                    <a:pt x="276860" y="998220"/>
                  </a:cubicBezTo>
                  <a:cubicBezTo>
                    <a:pt x="275590" y="1016000"/>
                    <a:pt x="273050" y="1027430"/>
                    <a:pt x="266700" y="1040130"/>
                  </a:cubicBezTo>
                  <a:cubicBezTo>
                    <a:pt x="260350" y="1051560"/>
                    <a:pt x="251460" y="1064260"/>
                    <a:pt x="238760" y="1071880"/>
                  </a:cubicBezTo>
                  <a:cubicBezTo>
                    <a:pt x="223520" y="1080770"/>
                    <a:pt x="196850" y="1088390"/>
                    <a:pt x="177800" y="1085850"/>
                  </a:cubicBezTo>
                  <a:cubicBezTo>
                    <a:pt x="158750" y="1083310"/>
                    <a:pt x="135890" y="1071880"/>
                    <a:pt x="123190" y="1056640"/>
                  </a:cubicBezTo>
                  <a:cubicBezTo>
                    <a:pt x="109220" y="1042670"/>
                    <a:pt x="99060" y="1022350"/>
                    <a:pt x="100330" y="998220"/>
                  </a:cubicBezTo>
                  <a:cubicBezTo>
                    <a:pt x="102870" y="957580"/>
                    <a:pt x="163830" y="882650"/>
                    <a:pt x="179070" y="839470"/>
                  </a:cubicBezTo>
                  <a:cubicBezTo>
                    <a:pt x="189230" y="810260"/>
                    <a:pt x="177800" y="781050"/>
                    <a:pt x="195580" y="764540"/>
                  </a:cubicBezTo>
                  <a:cubicBezTo>
                    <a:pt x="222250" y="740410"/>
                    <a:pt x="326390" y="725170"/>
                    <a:pt x="354330" y="742950"/>
                  </a:cubicBezTo>
                  <a:cubicBezTo>
                    <a:pt x="373380" y="756920"/>
                    <a:pt x="369570" y="786130"/>
                    <a:pt x="373380" y="819150"/>
                  </a:cubicBezTo>
                  <a:cubicBezTo>
                    <a:pt x="381000" y="878840"/>
                    <a:pt x="377190" y="981710"/>
                    <a:pt x="374650" y="1073150"/>
                  </a:cubicBezTo>
                  <a:cubicBezTo>
                    <a:pt x="370840" y="1179830"/>
                    <a:pt x="361950" y="1332230"/>
                    <a:pt x="351790" y="1422400"/>
                  </a:cubicBezTo>
                  <a:cubicBezTo>
                    <a:pt x="345440" y="1478280"/>
                    <a:pt x="344170" y="1529080"/>
                    <a:pt x="328930" y="1559560"/>
                  </a:cubicBezTo>
                  <a:cubicBezTo>
                    <a:pt x="318770" y="1579880"/>
                    <a:pt x="306070" y="1593850"/>
                    <a:pt x="288290" y="1601470"/>
                  </a:cubicBezTo>
                  <a:cubicBezTo>
                    <a:pt x="266700" y="1610360"/>
                    <a:pt x="226060" y="1612900"/>
                    <a:pt x="203200" y="1601470"/>
                  </a:cubicBezTo>
                  <a:cubicBezTo>
                    <a:pt x="181610" y="1590040"/>
                    <a:pt x="160020" y="1554480"/>
                    <a:pt x="156210" y="1530350"/>
                  </a:cubicBezTo>
                  <a:cubicBezTo>
                    <a:pt x="152400" y="1511300"/>
                    <a:pt x="157480" y="1489710"/>
                    <a:pt x="168910" y="1474470"/>
                  </a:cubicBezTo>
                  <a:cubicBezTo>
                    <a:pt x="182880" y="1455420"/>
                    <a:pt x="217170" y="1431290"/>
                    <a:pt x="241300" y="1430020"/>
                  </a:cubicBezTo>
                  <a:cubicBezTo>
                    <a:pt x="266700" y="1428750"/>
                    <a:pt x="303530" y="1446530"/>
                    <a:pt x="318770" y="1466850"/>
                  </a:cubicBezTo>
                  <a:cubicBezTo>
                    <a:pt x="334010" y="1487170"/>
                    <a:pt x="337820" y="1527810"/>
                    <a:pt x="332740" y="1550670"/>
                  </a:cubicBezTo>
                  <a:cubicBezTo>
                    <a:pt x="327660" y="1569720"/>
                    <a:pt x="312420" y="1586230"/>
                    <a:pt x="297180" y="1596390"/>
                  </a:cubicBezTo>
                  <a:cubicBezTo>
                    <a:pt x="281940" y="1606550"/>
                    <a:pt x="259080" y="1612900"/>
                    <a:pt x="241300" y="1611630"/>
                  </a:cubicBezTo>
                  <a:cubicBezTo>
                    <a:pt x="222250" y="1611630"/>
                    <a:pt x="200660" y="1604010"/>
                    <a:pt x="186690" y="1590040"/>
                  </a:cubicBezTo>
                  <a:cubicBezTo>
                    <a:pt x="170180" y="1573530"/>
                    <a:pt x="162560" y="1551940"/>
                    <a:pt x="156210" y="1511300"/>
                  </a:cubicBezTo>
                  <a:cubicBezTo>
                    <a:pt x="138430" y="1397000"/>
                    <a:pt x="130810" y="886460"/>
                    <a:pt x="208280" y="826770"/>
                  </a:cubicBezTo>
                  <a:cubicBezTo>
                    <a:pt x="245110" y="797560"/>
                    <a:pt x="342900" y="828040"/>
                    <a:pt x="356870" y="852170"/>
                  </a:cubicBezTo>
                  <a:cubicBezTo>
                    <a:pt x="367030" y="869950"/>
                    <a:pt x="346710" y="899160"/>
                    <a:pt x="334010" y="927100"/>
                  </a:cubicBezTo>
                  <a:cubicBezTo>
                    <a:pt x="314960" y="967740"/>
                    <a:pt x="266700" y="1049020"/>
                    <a:pt x="238760" y="1071880"/>
                  </a:cubicBezTo>
                  <a:cubicBezTo>
                    <a:pt x="224790" y="1082040"/>
                    <a:pt x="213360" y="1084580"/>
                    <a:pt x="199390" y="1085850"/>
                  </a:cubicBezTo>
                  <a:cubicBezTo>
                    <a:pt x="185420" y="1088390"/>
                    <a:pt x="170180" y="1085850"/>
                    <a:pt x="157480" y="1080770"/>
                  </a:cubicBezTo>
                  <a:cubicBezTo>
                    <a:pt x="144780" y="1075690"/>
                    <a:pt x="132080" y="1066800"/>
                    <a:pt x="123190" y="1056640"/>
                  </a:cubicBezTo>
                  <a:cubicBezTo>
                    <a:pt x="113030" y="1046480"/>
                    <a:pt x="106680" y="1031240"/>
                    <a:pt x="102870" y="1019810"/>
                  </a:cubicBezTo>
                  <a:cubicBezTo>
                    <a:pt x="100330" y="1012190"/>
                    <a:pt x="99060" y="999490"/>
                    <a:pt x="100330" y="998220"/>
                  </a:cubicBezTo>
                  <a:cubicBezTo>
                    <a:pt x="102870" y="998220"/>
                    <a:pt x="115570" y="1033780"/>
                    <a:pt x="118110" y="1032510"/>
                  </a:cubicBezTo>
                  <a:cubicBezTo>
                    <a:pt x="125730" y="1029970"/>
                    <a:pt x="74930" y="814070"/>
                    <a:pt x="73660" y="749300"/>
                  </a:cubicBezTo>
                  <a:cubicBezTo>
                    <a:pt x="72390" y="716280"/>
                    <a:pt x="73660" y="698500"/>
                    <a:pt x="80010" y="673100"/>
                  </a:cubicBezTo>
                  <a:cubicBezTo>
                    <a:pt x="88900" y="643890"/>
                    <a:pt x="100330" y="604520"/>
                    <a:pt x="121920" y="585470"/>
                  </a:cubicBezTo>
                  <a:cubicBezTo>
                    <a:pt x="143510" y="567690"/>
                    <a:pt x="185420" y="556260"/>
                    <a:pt x="212090" y="562610"/>
                  </a:cubicBezTo>
                  <a:cubicBezTo>
                    <a:pt x="237490" y="567690"/>
                    <a:pt x="264160" y="595630"/>
                    <a:pt x="279400" y="618490"/>
                  </a:cubicBezTo>
                  <a:cubicBezTo>
                    <a:pt x="294640" y="641350"/>
                    <a:pt x="304800" y="674370"/>
                    <a:pt x="303530" y="697230"/>
                  </a:cubicBezTo>
                  <a:cubicBezTo>
                    <a:pt x="303530" y="717550"/>
                    <a:pt x="295910" y="739140"/>
                    <a:pt x="283210" y="753110"/>
                  </a:cubicBezTo>
                  <a:cubicBezTo>
                    <a:pt x="271780" y="765810"/>
                    <a:pt x="250190" y="777240"/>
                    <a:pt x="231140" y="779780"/>
                  </a:cubicBezTo>
                  <a:cubicBezTo>
                    <a:pt x="213360" y="782320"/>
                    <a:pt x="189230" y="775970"/>
                    <a:pt x="173990" y="765810"/>
                  </a:cubicBezTo>
                  <a:cubicBezTo>
                    <a:pt x="160020" y="755650"/>
                    <a:pt x="149860" y="745490"/>
                    <a:pt x="140970" y="717550"/>
                  </a:cubicBezTo>
                  <a:cubicBezTo>
                    <a:pt x="111760" y="628650"/>
                    <a:pt x="109220" y="189230"/>
                    <a:pt x="125730" y="91440"/>
                  </a:cubicBezTo>
                  <a:cubicBezTo>
                    <a:pt x="130810" y="60960"/>
                    <a:pt x="134620" y="46990"/>
                    <a:pt x="148590" y="31750"/>
                  </a:cubicBezTo>
                  <a:cubicBezTo>
                    <a:pt x="161290" y="17780"/>
                    <a:pt x="186690" y="6350"/>
                    <a:pt x="204470" y="2540"/>
                  </a:cubicBezTo>
                  <a:cubicBezTo>
                    <a:pt x="218440" y="0"/>
                    <a:pt x="233680" y="3810"/>
                    <a:pt x="246380" y="7620"/>
                  </a:cubicBezTo>
                  <a:cubicBezTo>
                    <a:pt x="259080" y="12700"/>
                    <a:pt x="273050" y="21590"/>
                    <a:pt x="281940" y="31750"/>
                  </a:cubicBezTo>
                  <a:cubicBezTo>
                    <a:pt x="290830" y="43180"/>
                    <a:pt x="295910" y="48260"/>
                    <a:pt x="300990" y="69850"/>
                  </a:cubicBezTo>
                  <a:cubicBezTo>
                    <a:pt x="328930" y="181610"/>
                    <a:pt x="318770" y="910590"/>
                    <a:pt x="293370" y="1139190"/>
                  </a:cubicBezTo>
                  <a:cubicBezTo>
                    <a:pt x="281940" y="1249680"/>
                    <a:pt x="260350" y="1324610"/>
                    <a:pt x="241300" y="1383030"/>
                  </a:cubicBezTo>
                  <a:cubicBezTo>
                    <a:pt x="231140" y="1417320"/>
                    <a:pt x="222250" y="1436370"/>
                    <a:pt x="207010" y="1463040"/>
                  </a:cubicBezTo>
                  <a:cubicBezTo>
                    <a:pt x="187960" y="1490980"/>
                    <a:pt x="158750" y="1527810"/>
                    <a:pt x="135890" y="1546860"/>
                  </a:cubicBezTo>
                  <a:cubicBezTo>
                    <a:pt x="120650" y="1559560"/>
                    <a:pt x="105410" y="1572260"/>
                    <a:pt x="87630" y="1573530"/>
                  </a:cubicBezTo>
                  <a:cubicBezTo>
                    <a:pt x="67310" y="1574800"/>
                    <a:pt x="35560" y="1563370"/>
                    <a:pt x="20320" y="1548130"/>
                  </a:cubicBezTo>
                  <a:cubicBezTo>
                    <a:pt x="7620" y="1536700"/>
                    <a:pt x="0" y="1515110"/>
                    <a:pt x="0" y="1497330"/>
                  </a:cubicBezTo>
                  <a:cubicBezTo>
                    <a:pt x="0" y="1480820"/>
                    <a:pt x="19050" y="1446530"/>
                    <a:pt x="19050" y="1446530"/>
                  </a:cubicBezTo>
                </a:path>
              </a:pathLst>
            </a:custGeom>
            <a:solidFill>
              <a:srgbClr val="FFFFFF"/>
            </a:solidFill>
            <a:ln cap="sq">
              <a:noFill/>
              <a:prstDash val="solid"/>
              <a:miter/>
            </a:ln>
          </p:spPr>
        </p:sp>
      </p:grp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3E7FF6A-1B6F-490B-ABF7-6907F1F2A12B}"/>
              </a:ext>
            </a:extLst>
          </p:cNvPr>
          <p:cNvSpPr/>
          <p:nvPr/>
        </p:nvSpPr>
        <p:spPr>
          <a:xfrm>
            <a:off x="11346330" y="7353300"/>
            <a:ext cx="266217" cy="68580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3"/>
          <p:cNvSpPr txBox="1"/>
          <p:nvPr/>
        </p:nvSpPr>
        <p:spPr>
          <a:xfrm>
            <a:off x="11346330" y="7150512"/>
            <a:ext cx="993986" cy="767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631"/>
              </a:lnSpc>
            </a:pPr>
            <a:r>
              <a:rPr lang="en-US" sz="4736" dirty="0">
                <a:solidFill>
                  <a:srgbClr val="FF0094"/>
                </a:solidFill>
                <a:latin typeface="Anonymous Pro"/>
              </a:rPr>
              <a:t>ю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0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7871" y="-204500"/>
            <a:ext cx="17872258" cy="11020202"/>
          </a:xfrm>
          <a:custGeom>
            <a:avLst/>
            <a:gdLst/>
            <a:ahLst/>
            <a:cxnLst/>
            <a:rect l="l" t="t" r="r" b="b"/>
            <a:pathLst>
              <a:path w="17872258" h="11020202">
                <a:moveTo>
                  <a:pt x="0" y="0"/>
                </a:moveTo>
                <a:lnTo>
                  <a:pt x="17872258" y="0"/>
                </a:lnTo>
                <a:lnTo>
                  <a:pt x="17872258" y="11020202"/>
                </a:lnTo>
                <a:lnTo>
                  <a:pt x="0" y="110202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43121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8761947" y="2529289"/>
            <a:ext cx="8059887" cy="7757711"/>
            <a:chOff x="30480" y="591820"/>
            <a:chExt cx="12736830" cy="1225931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3"/>
              <a:stretch>
                <a:fillRect r="-23423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1028700" y="2201820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053729" y="4419600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a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0784" y="2165931"/>
            <a:ext cx="1376919" cy="1395278"/>
          </a:xfrm>
          <a:custGeom>
            <a:avLst/>
            <a:gdLst/>
            <a:ahLst/>
            <a:cxnLst/>
            <a:rect l="l" t="t" r="r" b="b"/>
            <a:pathLst>
              <a:path w="1376919" h="1395278">
                <a:moveTo>
                  <a:pt x="0" y="0"/>
                </a:moveTo>
                <a:lnTo>
                  <a:pt x="1376919" y="0"/>
                </a:lnTo>
                <a:lnTo>
                  <a:pt x="1376919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89389" y="1028700"/>
            <a:ext cx="1439573" cy="1516693"/>
          </a:xfrm>
          <a:custGeom>
            <a:avLst/>
            <a:gdLst/>
            <a:ahLst/>
            <a:cxnLst/>
            <a:rect l="l" t="t" r="r" b="b"/>
            <a:pathLst>
              <a:path w="1439573" h="1516693">
                <a:moveTo>
                  <a:pt x="0" y="0"/>
                </a:moveTo>
                <a:lnTo>
                  <a:pt x="1439573" y="0"/>
                </a:lnTo>
                <a:lnTo>
                  <a:pt x="1439573" y="1516693"/>
                </a:lnTo>
                <a:lnTo>
                  <a:pt x="0" y="15166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129244" y="-800869"/>
            <a:ext cx="1856367" cy="1829569"/>
          </a:xfrm>
          <a:custGeom>
            <a:avLst/>
            <a:gdLst/>
            <a:ahLst/>
            <a:cxnLst/>
            <a:rect l="l" t="t" r="r" b="b"/>
            <a:pathLst>
              <a:path w="1856367" h="1829569">
                <a:moveTo>
                  <a:pt x="0" y="0"/>
                </a:moveTo>
                <a:lnTo>
                  <a:pt x="1856366" y="0"/>
                </a:lnTo>
                <a:lnTo>
                  <a:pt x="1856366" y="1829569"/>
                </a:lnTo>
                <a:lnTo>
                  <a:pt x="0" y="1829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874621" y="9589361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144000" y="2676453"/>
            <a:ext cx="6865175" cy="6737919"/>
          </a:xfrm>
          <a:custGeom>
            <a:avLst/>
            <a:gdLst/>
            <a:ahLst/>
            <a:cxnLst/>
            <a:rect l="l" t="t" r="r" b="b"/>
            <a:pathLst>
              <a:path w="6865175" h="6737919">
                <a:moveTo>
                  <a:pt x="0" y="0"/>
                </a:moveTo>
                <a:lnTo>
                  <a:pt x="6865175" y="0"/>
                </a:lnTo>
                <a:lnTo>
                  <a:pt x="6865175" y="6737919"/>
                </a:lnTo>
                <a:lnTo>
                  <a:pt x="0" y="673791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50524" r="-23957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-565158" y="2161200"/>
            <a:ext cx="6403771" cy="93044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964"/>
              </a:lnSpc>
              <a:spcBef>
                <a:spcPct val="0"/>
              </a:spcBef>
            </a:pPr>
            <a:r>
              <a:rPr lang="en-US" sz="54260">
                <a:solidFill>
                  <a:srgbClr val="FFFFFF"/>
                </a:solidFill>
                <a:latin typeface="Balmy"/>
              </a:rPr>
              <a:t> R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700000" y="3468449"/>
            <a:ext cx="2785152" cy="681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True Typewriter"/>
              </a:rPr>
              <a:t>r</a:t>
            </a:r>
          </a:p>
        </p:txBody>
      </p:sp>
      <p:sp>
        <p:nvSpPr>
          <p:cNvPr id="9" name="TextBox 9"/>
          <p:cNvSpPr txBox="1"/>
          <p:nvPr/>
        </p:nvSpPr>
        <p:spPr>
          <a:xfrm rot="-845663">
            <a:off x="11382376" y="6864441"/>
            <a:ext cx="1036028" cy="352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625"/>
              </a:lnSpc>
            </a:pPr>
            <a:r>
              <a:rPr lang="en-US" sz="1875">
                <a:solidFill>
                  <a:srgbClr val="FFFFFF"/>
                </a:solidFill>
                <a:latin typeface="True Typewriter"/>
              </a:rPr>
              <a:t>сюпэррр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AB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694974" y="1579629"/>
            <a:ext cx="8425911" cy="6828389"/>
          </a:xfrm>
          <a:custGeom>
            <a:avLst/>
            <a:gdLst/>
            <a:ahLst/>
            <a:cxnLst/>
            <a:rect l="l" t="t" r="r" b="b"/>
            <a:pathLst>
              <a:path w="8425911" h="6828389">
                <a:moveTo>
                  <a:pt x="0" y="0"/>
                </a:moveTo>
                <a:lnTo>
                  <a:pt x="8425911" y="0"/>
                </a:lnTo>
                <a:lnTo>
                  <a:pt x="8425911" y="6828389"/>
                </a:lnTo>
                <a:lnTo>
                  <a:pt x="0" y="682838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917" t="-1828" r="-297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144758" y="677942"/>
            <a:ext cx="3998484" cy="2980688"/>
          </a:xfrm>
          <a:custGeom>
            <a:avLst/>
            <a:gdLst/>
            <a:ahLst/>
            <a:cxnLst/>
            <a:rect l="l" t="t" r="r" b="b"/>
            <a:pathLst>
              <a:path w="3998484" h="2980688">
                <a:moveTo>
                  <a:pt x="0" y="0"/>
                </a:moveTo>
                <a:lnTo>
                  <a:pt x="3998484" y="0"/>
                </a:lnTo>
                <a:lnTo>
                  <a:pt x="3998484" y="2980688"/>
                </a:lnTo>
                <a:lnTo>
                  <a:pt x="0" y="29806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1832063" y="1449989"/>
            <a:ext cx="6403771" cy="93044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964"/>
              </a:lnSpc>
              <a:spcBef>
                <a:spcPct val="0"/>
              </a:spcBef>
            </a:pPr>
            <a:r>
              <a:rPr lang="en-US" sz="54260">
                <a:solidFill>
                  <a:srgbClr val="FFFFFF"/>
                </a:solidFill>
                <a:latin typeface="Balmy"/>
              </a:rPr>
              <a:t>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921945" y="2805480"/>
            <a:ext cx="2785152" cy="681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True Typewriter"/>
              </a:rPr>
              <a:t>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414707" y="928755"/>
            <a:ext cx="2915730" cy="2221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78"/>
              </a:lnSpc>
            </a:pPr>
            <a:r>
              <a:rPr lang="en-US" sz="12913">
                <a:solidFill>
                  <a:srgbClr val="2D2A29"/>
                </a:solidFill>
                <a:latin typeface="Banaue"/>
              </a:rPr>
              <a:t>Эс!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888" b="-17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736399"/>
            <a:ext cx="1695472" cy="1718078"/>
          </a:xfrm>
          <a:custGeom>
            <a:avLst/>
            <a:gdLst/>
            <a:ahLst/>
            <a:cxnLst/>
            <a:rect l="l" t="t" r="r" b="b"/>
            <a:pathLst>
              <a:path w="1695472" h="1718078">
                <a:moveTo>
                  <a:pt x="0" y="0"/>
                </a:moveTo>
                <a:lnTo>
                  <a:pt x="1695472" y="0"/>
                </a:lnTo>
                <a:lnTo>
                  <a:pt x="1695472" y="1718078"/>
                </a:lnTo>
                <a:lnTo>
                  <a:pt x="0" y="17180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691056" y="7090564"/>
            <a:ext cx="1719756" cy="1698377"/>
          </a:xfrm>
          <a:custGeom>
            <a:avLst/>
            <a:gdLst/>
            <a:ahLst/>
            <a:cxnLst/>
            <a:rect l="l" t="t" r="r" b="b"/>
            <a:pathLst>
              <a:path w="1719756" h="1698377">
                <a:moveTo>
                  <a:pt x="0" y="0"/>
                </a:moveTo>
                <a:lnTo>
                  <a:pt x="1719756" y="0"/>
                </a:lnTo>
                <a:lnTo>
                  <a:pt x="1719756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7259300" y="4030295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275955" y="1595438"/>
            <a:ext cx="8846056" cy="4019103"/>
          </a:xfrm>
          <a:custGeom>
            <a:avLst/>
            <a:gdLst/>
            <a:ahLst/>
            <a:cxnLst/>
            <a:rect l="l" t="t" r="r" b="b"/>
            <a:pathLst>
              <a:path w="8846056" h="4019103">
                <a:moveTo>
                  <a:pt x="0" y="0"/>
                </a:moveTo>
                <a:lnTo>
                  <a:pt x="8846056" y="0"/>
                </a:lnTo>
                <a:lnTo>
                  <a:pt x="8846056" y="4019103"/>
                </a:lnTo>
                <a:lnTo>
                  <a:pt x="0" y="40191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484" r="-4877" b="-30804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782956" y="5857626"/>
            <a:ext cx="2517829" cy="2465875"/>
          </a:xfrm>
          <a:custGeom>
            <a:avLst/>
            <a:gdLst/>
            <a:ahLst/>
            <a:cxnLst/>
            <a:rect l="l" t="t" r="r" b="b"/>
            <a:pathLst>
              <a:path w="2517829" h="2465875">
                <a:moveTo>
                  <a:pt x="0" y="0"/>
                </a:moveTo>
                <a:lnTo>
                  <a:pt x="2517829" y="0"/>
                </a:lnTo>
                <a:lnTo>
                  <a:pt x="2517829" y="2465875"/>
                </a:lnTo>
                <a:lnTo>
                  <a:pt x="0" y="246587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8404" r="-20078" b="-22502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976044" y="5857626"/>
            <a:ext cx="2263596" cy="2465875"/>
          </a:xfrm>
          <a:custGeom>
            <a:avLst/>
            <a:gdLst/>
            <a:ahLst/>
            <a:cxnLst/>
            <a:rect l="l" t="t" r="r" b="b"/>
            <a:pathLst>
              <a:path w="2263596" h="2465875">
                <a:moveTo>
                  <a:pt x="0" y="0"/>
                </a:moveTo>
                <a:lnTo>
                  <a:pt x="2263596" y="0"/>
                </a:lnTo>
                <a:lnTo>
                  <a:pt x="2263596" y="2465875"/>
                </a:lnTo>
                <a:lnTo>
                  <a:pt x="0" y="246587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071069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T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959579" y="3032070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7888" b="-1788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780451" y="3537979"/>
            <a:ext cx="1870417" cy="1774988"/>
          </a:xfrm>
          <a:custGeom>
            <a:avLst/>
            <a:gdLst/>
            <a:ahLst/>
            <a:cxnLst/>
            <a:rect l="l" t="t" r="r" b="b"/>
            <a:pathLst>
              <a:path w="1870417" h="1774988">
                <a:moveTo>
                  <a:pt x="0" y="0"/>
                </a:moveTo>
                <a:lnTo>
                  <a:pt x="1870417" y="0"/>
                </a:lnTo>
                <a:lnTo>
                  <a:pt x="1870417" y="1774987"/>
                </a:lnTo>
                <a:lnTo>
                  <a:pt x="0" y="177498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2189839"/>
            <a:ext cx="1418151" cy="1395278"/>
          </a:xfrm>
          <a:custGeom>
            <a:avLst/>
            <a:gdLst/>
            <a:ahLst/>
            <a:cxnLst/>
            <a:rect l="l" t="t" r="r" b="b"/>
            <a:pathLst>
              <a:path w="1418151" h="1395278">
                <a:moveTo>
                  <a:pt x="0" y="0"/>
                </a:moveTo>
                <a:lnTo>
                  <a:pt x="1418151" y="0"/>
                </a:lnTo>
                <a:lnTo>
                  <a:pt x="1418151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75017" y="9258300"/>
            <a:ext cx="1427726" cy="1395278"/>
          </a:xfrm>
          <a:custGeom>
            <a:avLst/>
            <a:gdLst/>
            <a:ahLst/>
            <a:cxnLst/>
            <a:rect l="l" t="t" r="r" b="b"/>
            <a:pathLst>
              <a:path w="1427726" h="1395278">
                <a:moveTo>
                  <a:pt x="0" y="0"/>
                </a:moveTo>
                <a:lnTo>
                  <a:pt x="1427725" y="0"/>
                </a:lnTo>
                <a:lnTo>
                  <a:pt x="1427725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337002" y="603860"/>
            <a:ext cx="5904476" cy="3171959"/>
          </a:xfrm>
          <a:custGeom>
            <a:avLst/>
            <a:gdLst/>
            <a:ahLst/>
            <a:cxnLst/>
            <a:rect l="l" t="t" r="r" b="b"/>
            <a:pathLst>
              <a:path w="5904476" h="3171959">
                <a:moveTo>
                  <a:pt x="0" y="0"/>
                </a:moveTo>
                <a:lnTo>
                  <a:pt x="5904476" y="0"/>
                </a:lnTo>
                <a:lnTo>
                  <a:pt x="5904476" y="3171959"/>
                </a:lnTo>
                <a:lnTo>
                  <a:pt x="0" y="317195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10201"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337002" y="3297053"/>
            <a:ext cx="5904476" cy="5874954"/>
          </a:xfrm>
          <a:custGeom>
            <a:avLst/>
            <a:gdLst/>
            <a:ahLst/>
            <a:cxnLst/>
            <a:rect l="l" t="t" r="r" b="b"/>
            <a:pathLst>
              <a:path w="5904476" h="5874954">
                <a:moveTo>
                  <a:pt x="0" y="0"/>
                </a:moveTo>
                <a:lnTo>
                  <a:pt x="5904476" y="0"/>
                </a:lnTo>
                <a:lnTo>
                  <a:pt x="5904476" y="5874954"/>
                </a:lnTo>
                <a:lnTo>
                  <a:pt x="0" y="587495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828380" y="1523831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U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812313" y="3701572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u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A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254672" y="8625025"/>
            <a:ext cx="2145317" cy="2145317"/>
          </a:xfrm>
          <a:custGeom>
            <a:avLst/>
            <a:gdLst/>
            <a:ahLst/>
            <a:cxnLst/>
            <a:rect l="l" t="t" r="r" b="b"/>
            <a:pathLst>
              <a:path w="2145317" h="2145317">
                <a:moveTo>
                  <a:pt x="0" y="0"/>
                </a:moveTo>
                <a:lnTo>
                  <a:pt x="2145317" y="0"/>
                </a:lnTo>
                <a:lnTo>
                  <a:pt x="2145317" y="2145318"/>
                </a:lnTo>
                <a:lnTo>
                  <a:pt x="0" y="2145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476547" y="1028700"/>
            <a:ext cx="1701568" cy="1698377"/>
          </a:xfrm>
          <a:custGeom>
            <a:avLst/>
            <a:gdLst/>
            <a:ahLst/>
            <a:cxnLst/>
            <a:rect l="l" t="t" r="r" b="b"/>
            <a:pathLst>
              <a:path w="1701568" h="1698377">
                <a:moveTo>
                  <a:pt x="0" y="0"/>
                </a:moveTo>
                <a:lnTo>
                  <a:pt x="1701567" y="0"/>
                </a:lnTo>
                <a:lnTo>
                  <a:pt x="1701567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480476" y="1629750"/>
            <a:ext cx="1395278" cy="1395278"/>
          </a:xfrm>
          <a:custGeom>
            <a:avLst/>
            <a:gdLst/>
            <a:ahLst/>
            <a:cxnLst/>
            <a:rect l="l" t="t" r="r" b="b"/>
            <a:pathLst>
              <a:path w="1395278" h="1395278">
                <a:moveTo>
                  <a:pt x="0" y="0"/>
                </a:moveTo>
                <a:lnTo>
                  <a:pt x="1395277" y="0"/>
                </a:lnTo>
                <a:lnTo>
                  <a:pt x="1395277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430722" y="1629750"/>
            <a:ext cx="12056109" cy="6995276"/>
          </a:xfrm>
          <a:custGeom>
            <a:avLst/>
            <a:gdLst/>
            <a:ahLst/>
            <a:cxnLst/>
            <a:rect l="l" t="t" r="r" b="b"/>
            <a:pathLst>
              <a:path w="12056109" h="6995276">
                <a:moveTo>
                  <a:pt x="0" y="0"/>
                </a:moveTo>
                <a:lnTo>
                  <a:pt x="12056110" y="0"/>
                </a:lnTo>
                <a:lnTo>
                  <a:pt x="12056110" y="6995275"/>
                </a:lnTo>
                <a:lnTo>
                  <a:pt x="0" y="69952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569" r="-1569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2107228" y="2642235"/>
            <a:ext cx="2436495" cy="4839653"/>
            <a:chOff x="0" y="0"/>
            <a:chExt cx="3248660" cy="6452870"/>
          </a:xfrm>
        </p:grpSpPr>
        <p:sp>
          <p:nvSpPr>
            <p:cNvPr id="7" name="Freeform 7"/>
            <p:cNvSpPr/>
            <p:nvPr/>
          </p:nvSpPr>
          <p:spPr>
            <a:xfrm>
              <a:off x="50800" y="50800"/>
              <a:ext cx="3192780" cy="6351270"/>
            </a:xfrm>
            <a:custGeom>
              <a:avLst/>
              <a:gdLst/>
              <a:ahLst/>
              <a:cxnLst/>
              <a:rect l="l" t="t" r="r" b="b"/>
              <a:pathLst>
                <a:path w="3192780" h="6351270">
                  <a:moveTo>
                    <a:pt x="0" y="3501390"/>
                  </a:moveTo>
                  <a:cubicBezTo>
                    <a:pt x="36830" y="3360420"/>
                    <a:pt x="36830" y="3360420"/>
                    <a:pt x="36830" y="3359150"/>
                  </a:cubicBezTo>
                  <a:cubicBezTo>
                    <a:pt x="35560" y="3352800"/>
                    <a:pt x="26670" y="3336290"/>
                    <a:pt x="24130" y="3321050"/>
                  </a:cubicBezTo>
                  <a:cubicBezTo>
                    <a:pt x="20320" y="3299460"/>
                    <a:pt x="25400" y="3267710"/>
                    <a:pt x="24130" y="3241040"/>
                  </a:cubicBezTo>
                  <a:cubicBezTo>
                    <a:pt x="22860" y="3215640"/>
                    <a:pt x="15240" y="3183890"/>
                    <a:pt x="16510" y="3162300"/>
                  </a:cubicBezTo>
                  <a:cubicBezTo>
                    <a:pt x="17780" y="3147060"/>
                    <a:pt x="24130" y="3136900"/>
                    <a:pt x="25400" y="3124200"/>
                  </a:cubicBezTo>
                  <a:cubicBezTo>
                    <a:pt x="26670" y="3110230"/>
                    <a:pt x="22860" y="3098800"/>
                    <a:pt x="25400" y="3083560"/>
                  </a:cubicBezTo>
                  <a:cubicBezTo>
                    <a:pt x="29210" y="3063240"/>
                    <a:pt x="44450" y="3034030"/>
                    <a:pt x="52070" y="3009900"/>
                  </a:cubicBezTo>
                  <a:cubicBezTo>
                    <a:pt x="59690" y="2984500"/>
                    <a:pt x="68580" y="2932430"/>
                    <a:pt x="69850" y="2932430"/>
                  </a:cubicBezTo>
                  <a:cubicBezTo>
                    <a:pt x="69850" y="2932430"/>
                    <a:pt x="64770" y="2966720"/>
                    <a:pt x="66040" y="2967990"/>
                  </a:cubicBezTo>
                  <a:cubicBezTo>
                    <a:pt x="69850" y="2967990"/>
                    <a:pt x="83820" y="2895600"/>
                    <a:pt x="102870" y="2860040"/>
                  </a:cubicBezTo>
                  <a:cubicBezTo>
                    <a:pt x="125730" y="2818130"/>
                    <a:pt x="181610" y="2774950"/>
                    <a:pt x="200660" y="2735580"/>
                  </a:cubicBezTo>
                  <a:cubicBezTo>
                    <a:pt x="214630" y="2706370"/>
                    <a:pt x="205740" y="2675890"/>
                    <a:pt x="220980" y="2654300"/>
                  </a:cubicBezTo>
                  <a:cubicBezTo>
                    <a:pt x="240030" y="2630170"/>
                    <a:pt x="295910" y="2622550"/>
                    <a:pt x="311150" y="2599690"/>
                  </a:cubicBezTo>
                  <a:cubicBezTo>
                    <a:pt x="322580" y="2579370"/>
                    <a:pt x="313690" y="2553970"/>
                    <a:pt x="316230" y="2529840"/>
                  </a:cubicBezTo>
                  <a:cubicBezTo>
                    <a:pt x="317500" y="2503170"/>
                    <a:pt x="322580" y="2448560"/>
                    <a:pt x="322580" y="2448560"/>
                  </a:cubicBezTo>
                  <a:cubicBezTo>
                    <a:pt x="322580" y="2447290"/>
                    <a:pt x="322580" y="2447290"/>
                    <a:pt x="322580" y="2447290"/>
                  </a:cubicBezTo>
                  <a:cubicBezTo>
                    <a:pt x="322580" y="2447290"/>
                    <a:pt x="339090" y="2396490"/>
                    <a:pt x="347980" y="2369820"/>
                  </a:cubicBezTo>
                  <a:cubicBezTo>
                    <a:pt x="356870" y="2344420"/>
                    <a:pt x="373380" y="2292350"/>
                    <a:pt x="373380" y="2292350"/>
                  </a:cubicBezTo>
                  <a:cubicBezTo>
                    <a:pt x="373380" y="2291080"/>
                    <a:pt x="402590" y="2245360"/>
                    <a:pt x="416560" y="2222500"/>
                  </a:cubicBezTo>
                  <a:cubicBezTo>
                    <a:pt x="431800" y="2198370"/>
                    <a:pt x="459740" y="2153920"/>
                    <a:pt x="459740" y="2152650"/>
                  </a:cubicBezTo>
                  <a:cubicBezTo>
                    <a:pt x="461010" y="2152650"/>
                    <a:pt x="461010" y="2152650"/>
                    <a:pt x="461010" y="2152650"/>
                  </a:cubicBezTo>
                  <a:cubicBezTo>
                    <a:pt x="461010" y="2151380"/>
                    <a:pt x="499110" y="2114550"/>
                    <a:pt x="519430" y="2095500"/>
                  </a:cubicBezTo>
                  <a:cubicBezTo>
                    <a:pt x="538480" y="2076450"/>
                    <a:pt x="577850" y="2038350"/>
                    <a:pt x="577850" y="2038350"/>
                  </a:cubicBezTo>
                  <a:cubicBezTo>
                    <a:pt x="579120" y="2037080"/>
                    <a:pt x="601980" y="2033270"/>
                    <a:pt x="609600" y="2019300"/>
                  </a:cubicBezTo>
                  <a:cubicBezTo>
                    <a:pt x="631190" y="1985010"/>
                    <a:pt x="612140" y="1880870"/>
                    <a:pt x="627380" y="1770380"/>
                  </a:cubicBezTo>
                  <a:cubicBezTo>
                    <a:pt x="660400" y="1546860"/>
                    <a:pt x="845820" y="768350"/>
                    <a:pt x="847090" y="764540"/>
                  </a:cubicBezTo>
                  <a:cubicBezTo>
                    <a:pt x="845820" y="763270"/>
                    <a:pt x="842010" y="713740"/>
                    <a:pt x="839470" y="688340"/>
                  </a:cubicBezTo>
                  <a:cubicBezTo>
                    <a:pt x="838200" y="662940"/>
                    <a:pt x="833120" y="612140"/>
                    <a:pt x="833120" y="612140"/>
                  </a:cubicBezTo>
                  <a:cubicBezTo>
                    <a:pt x="833120" y="610870"/>
                    <a:pt x="840740" y="561340"/>
                    <a:pt x="844550" y="535940"/>
                  </a:cubicBezTo>
                  <a:cubicBezTo>
                    <a:pt x="848360" y="510540"/>
                    <a:pt x="855980" y="461010"/>
                    <a:pt x="857250" y="461010"/>
                  </a:cubicBezTo>
                  <a:cubicBezTo>
                    <a:pt x="857250" y="459740"/>
                    <a:pt x="876300" y="412750"/>
                    <a:pt x="886460" y="389890"/>
                  </a:cubicBezTo>
                  <a:cubicBezTo>
                    <a:pt x="896620" y="365760"/>
                    <a:pt x="915670" y="320040"/>
                    <a:pt x="915670" y="318770"/>
                  </a:cubicBezTo>
                  <a:cubicBezTo>
                    <a:pt x="916940" y="318770"/>
                    <a:pt x="946150" y="278130"/>
                    <a:pt x="961390" y="257810"/>
                  </a:cubicBezTo>
                  <a:cubicBezTo>
                    <a:pt x="976630" y="237490"/>
                    <a:pt x="1005840" y="196850"/>
                    <a:pt x="1007110" y="196850"/>
                  </a:cubicBezTo>
                  <a:cubicBezTo>
                    <a:pt x="1007110" y="196850"/>
                    <a:pt x="1007110" y="196850"/>
                    <a:pt x="1007110" y="195580"/>
                  </a:cubicBezTo>
                  <a:cubicBezTo>
                    <a:pt x="1007110" y="195580"/>
                    <a:pt x="1046480" y="163830"/>
                    <a:pt x="1065530" y="147320"/>
                  </a:cubicBezTo>
                  <a:cubicBezTo>
                    <a:pt x="1085850" y="130810"/>
                    <a:pt x="1123950" y="99060"/>
                    <a:pt x="1125220" y="99060"/>
                  </a:cubicBezTo>
                  <a:cubicBezTo>
                    <a:pt x="1125220" y="97790"/>
                    <a:pt x="1170940" y="76200"/>
                    <a:pt x="1193800" y="64770"/>
                  </a:cubicBezTo>
                  <a:cubicBezTo>
                    <a:pt x="1216660" y="54610"/>
                    <a:pt x="1261110" y="33020"/>
                    <a:pt x="1262380" y="31750"/>
                  </a:cubicBezTo>
                  <a:cubicBezTo>
                    <a:pt x="1263650" y="31750"/>
                    <a:pt x="1313180" y="21590"/>
                    <a:pt x="1337310" y="16510"/>
                  </a:cubicBezTo>
                  <a:cubicBezTo>
                    <a:pt x="1362710" y="11430"/>
                    <a:pt x="1410970" y="0"/>
                    <a:pt x="1412240" y="0"/>
                  </a:cubicBezTo>
                  <a:cubicBezTo>
                    <a:pt x="1413510" y="0"/>
                    <a:pt x="1463040" y="2540"/>
                    <a:pt x="1488440" y="2540"/>
                  </a:cubicBezTo>
                  <a:cubicBezTo>
                    <a:pt x="1513840" y="3810"/>
                    <a:pt x="1564640" y="5080"/>
                    <a:pt x="1565910" y="5080"/>
                  </a:cubicBezTo>
                  <a:cubicBezTo>
                    <a:pt x="1565910" y="6350"/>
                    <a:pt x="1614170" y="19050"/>
                    <a:pt x="1639570" y="26670"/>
                  </a:cubicBezTo>
                  <a:cubicBezTo>
                    <a:pt x="1663700" y="33020"/>
                    <a:pt x="1711960" y="46990"/>
                    <a:pt x="1711960" y="46990"/>
                  </a:cubicBezTo>
                  <a:cubicBezTo>
                    <a:pt x="1711960" y="46990"/>
                    <a:pt x="1711960" y="46990"/>
                    <a:pt x="1713230" y="46990"/>
                  </a:cubicBezTo>
                  <a:cubicBezTo>
                    <a:pt x="1713230" y="46990"/>
                    <a:pt x="1756410" y="72390"/>
                    <a:pt x="1779270" y="85090"/>
                  </a:cubicBezTo>
                  <a:cubicBezTo>
                    <a:pt x="1800860" y="97790"/>
                    <a:pt x="1845310" y="121920"/>
                    <a:pt x="1845310" y="123190"/>
                  </a:cubicBezTo>
                  <a:cubicBezTo>
                    <a:pt x="1846580" y="123190"/>
                    <a:pt x="1882140" y="157480"/>
                    <a:pt x="1901190" y="175260"/>
                  </a:cubicBezTo>
                  <a:cubicBezTo>
                    <a:pt x="1920240" y="193040"/>
                    <a:pt x="1955800" y="227330"/>
                    <a:pt x="1957070" y="228600"/>
                  </a:cubicBezTo>
                  <a:cubicBezTo>
                    <a:pt x="1957070" y="228600"/>
                    <a:pt x="1983740" y="270510"/>
                    <a:pt x="1997710" y="292100"/>
                  </a:cubicBezTo>
                  <a:cubicBezTo>
                    <a:pt x="2011680" y="313690"/>
                    <a:pt x="2038350" y="355600"/>
                    <a:pt x="2039620" y="356870"/>
                  </a:cubicBezTo>
                  <a:cubicBezTo>
                    <a:pt x="2039620" y="358140"/>
                    <a:pt x="2056130" y="405130"/>
                    <a:pt x="2063750" y="429260"/>
                  </a:cubicBezTo>
                  <a:cubicBezTo>
                    <a:pt x="2072640" y="453390"/>
                    <a:pt x="2080260" y="472440"/>
                    <a:pt x="2089150" y="501650"/>
                  </a:cubicBezTo>
                  <a:cubicBezTo>
                    <a:pt x="2100580" y="541020"/>
                    <a:pt x="2112010" y="585470"/>
                    <a:pt x="2122170" y="647700"/>
                  </a:cubicBezTo>
                  <a:cubicBezTo>
                    <a:pt x="2139950" y="755650"/>
                    <a:pt x="2132330" y="1036320"/>
                    <a:pt x="2170430" y="1092200"/>
                  </a:cubicBezTo>
                  <a:cubicBezTo>
                    <a:pt x="2183130" y="1111250"/>
                    <a:pt x="2216150" y="1117600"/>
                    <a:pt x="2216150" y="1117600"/>
                  </a:cubicBezTo>
                  <a:cubicBezTo>
                    <a:pt x="2217420" y="1117600"/>
                    <a:pt x="2254250" y="1151890"/>
                    <a:pt x="2273300" y="1169670"/>
                  </a:cubicBezTo>
                  <a:cubicBezTo>
                    <a:pt x="2292350" y="1186180"/>
                    <a:pt x="2330450" y="1220470"/>
                    <a:pt x="2330450" y="1220470"/>
                  </a:cubicBezTo>
                  <a:cubicBezTo>
                    <a:pt x="2331720" y="1221740"/>
                    <a:pt x="2359660" y="1263650"/>
                    <a:pt x="2373630" y="1283970"/>
                  </a:cubicBezTo>
                  <a:cubicBezTo>
                    <a:pt x="2388870" y="1305560"/>
                    <a:pt x="2416810" y="1347470"/>
                    <a:pt x="2416810" y="1348740"/>
                  </a:cubicBezTo>
                  <a:cubicBezTo>
                    <a:pt x="2418080" y="1348740"/>
                    <a:pt x="2434590" y="1397000"/>
                    <a:pt x="2443480" y="1421130"/>
                  </a:cubicBezTo>
                  <a:cubicBezTo>
                    <a:pt x="2452370" y="1443990"/>
                    <a:pt x="2470150" y="1492250"/>
                    <a:pt x="2470150" y="1492250"/>
                  </a:cubicBezTo>
                  <a:cubicBezTo>
                    <a:pt x="2471420" y="1493520"/>
                    <a:pt x="2476500" y="1544320"/>
                    <a:pt x="2479040" y="1569720"/>
                  </a:cubicBezTo>
                  <a:cubicBezTo>
                    <a:pt x="2481580" y="1595120"/>
                    <a:pt x="2487930" y="1644650"/>
                    <a:pt x="2487930" y="1645920"/>
                  </a:cubicBezTo>
                  <a:cubicBezTo>
                    <a:pt x="2487930" y="1647190"/>
                    <a:pt x="2468880" y="1705610"/>
                    <a:pt x="2486660" y="1746250"/>
                  </a:cubicBezTo>
                  <a:cubicBezTo>
                    <a:pt x="2537460" y="1854200"/>
                    <a:pt x="2947670" y="1993900"/>
                    <a:pt x="3059430" y="2211070"/>
                  </a:cubicBezTo>
                  <a:cubicBezTo>
                    <a:pt x="3192780" y="2468880"/>
                    <a:pt x="3114040" y="2917190"/>
                    <a:pt x="3126740" y="3246120"/>
                  </a:cubicBezTo>
                  <a:cubicBezTo>
                    <a:pt x="3139440" y="3544570"/>
                    <a:pt x="3136900" y="3830320"/>
                    <a:pt x="3140710" y="4100830"/>
                  </a:cubicBezTo>
                  <a:cubicBezTo>
                    <a:pt x="3143250" y="4344670"/>
                    <a:pt x="3150870" y="4563110"/>
                    <a:pt x="3147060" y="4798060"/>
                  </a:cubicBezTo>
                  <a:cubicBezTo>
                    <a:pt x="3141980" y="5038090"/>
                    <a:pt x="3108960" y="5523230"/>
                    <a:pt x="3110230" y="5527040"/>
                  </a:cubicBezTo>
                  <a:cubicBezTo>
                    <a:pt x="3110230" y="5527040"/>
                    <a:pt x="3117850" y="5577840"/>
                    <a:pt x="3122930" y="5603240"/>
                  </a:cubicBezTo>
                  <a:cubicBezTo>
                    <a:pt x="3126740" y="5628640"/>
                    <a:pt x="3135630" y="5678170"/>
                    <a:pt x="3135630" y="5678170"/>
                  </a:cubicBezTo>
                  <a:cubicBezTo>
                    <a:pt x="3135630" y="5678170"/>
                    <a:pt x="3135630" y="5678170"/>
                    <a:pt x="3135630" y="5679440"/>
                  </a:cubicBezTo>
                  <a:cubicBezTo>
                    <a:pt x="3135630" y="5679440"/>
                    <a:pt x="3131820" y="5730240"/>
                    <a:pt x="3130550" y="5755640"/>
                  </a:cubicBezTo>
                  <a:cubicBezTo>
                    <a:pt x="3129280" y="5781040"/>
                    <a:pt x="3125470" y="5831840"/>
                    <a:pt x="3125470" y="5833110"/>
                  </a:cubicBezTo>
                  <a:cubicBezTo>
                    <a:pt x="3125470" y="5834380"/>
                    <a:pt x="3108960" y="5882640"/>
                    <a:pt x="3101340" y="5906770"/>
                  </a:cubicBezTo>
                  <a:cubicBezTo>
                    <a:pt x="3093720" y="5930900"/>
                    <a:pt x="3078480" y="5979160"/>
                    <a:pt x="3077210" y="5980430"/>
                  </a:cubicBezTo>
                  <a:cubicBezTo>
                    <a:pt x="3077210" y="5981700"/>
                    <a:pt x="3050540" y="6023610"/>
                    <a:pt x="3036570" y="6046470"/>
                  </a:cubicBezTo>
                  <a:cubicBezTo>
                    <a:pt x="3023870" y="6068060"/>
                    <a:pt x="2997200" y="6111240"/>
                    <a:pt x="2995930" y="6111240"/>
                  </a:cubicBezTo>
                  <a:cubicBezTo>
                    <a:pt x="2995930" y="6112510"/>
                    <a:pt x="2959100" y="6148070"/>
                    <a:pt x="2941320" y="6165850"/>
                  </a:cubicBezTo>
                  <a:cubicBezTo>
                    <a:pt x="2923540" y="6183630"/>
                    <a:pt x="2886710" y="6219190"/>
                    <a:pt x="2886710" y="6220460"/>
                  </a:cubicBezTo>
                  <a:cubicBezTo>
                    <a:pt x="2885440" y="6220460"/>
                    <a:pt x="2842260" y="6245860"/>
                    <a:pt x="2819400" y="6259830"/>
                  </a:cubicBezTo>
                  <a:cubicBezTo>
                    <a:pt x="2797810" y="6272530"/>
                    <a:pt x="2754630" y="6297930"/>
                    <a:pt x="2753360" y="6299200"/>
                  </a:cubicBezTo>
                  <a:cubicBezTo>
                    <a:pt x="2752090" y="6299200"/>
                    <a:pt x="2703830" y="6313170"/>
                    <a:pt x="2678430" y="6320790"/>
                  </a:cubicBezTo>
                  <a:cubicBezTo>
                    <a:pt x="2654300" y="6328410"/>
                    <a:pt x="2606040" y="6343650"/>
                    <a:pt x="2604770" y="6343650"/>
                  </a:cubicBezTo>
                  <a:cubicBezTo>
                    <a:pt x="2603500" y="6343650"/>
                    <a:pt x="2553970" y="6346190"/>
                    <a:pt x="2527300" y="6347460"/>
                  </a:cubicBezTo>
                  <a:cubicBezTo>
                    <a:pt x="2501900" y="6348730"/>
                    <a:pt x="2451100" y="6351270"/>
                    <a:pt x="2451100" y="6351270"/>
                  </a:cubicBezTo>
                  <a:cubicBezTo>
                    <a:pt x="2449830" y="6351270"/>
                    <a:pt x="2400300" y="6341110"/>
                    <a:pt x="2374900" y="6336030"/>
                  </a:cubicBezTo>
                  <a:cubicBezTo>
                    <a:pt x="2349500" y="6330950"/>
                    <a:pt x="2299970" y="6322060"/>
                    <a:pt x="2298700" y="6322060"/>
                  </a:cubicBezTo>
                  <a:cubicBezTo>
                    <a:pt x="2297430" y="6322060"/>
                    <a:pt x="2251710" y="6300470"/>
                    <a:pt x="2228850" y="6289040"/>
                  </a:cubicBezTo>
                  <a:cubicBezTo>
                    <a:pt x="2204720" y="6278880"/>
                    <a:pt x="2159000" y="6257290"/>
                    <a:pt x="2159000" y="6257290"/>
                  </a:cubicBezTo>
                  <a:cubicBezTo>
                    <a:pt x="2159000" y="6257290"/>
                    <a:pt x="2159000" y="6257290"/>
                    <a:pt x="2157730" y="6257290"/>
                  </a:cubicBezTo>
                  <a:cubicBezTo>
                    <a:pt x="2157730" y="6256020"/>
                    <a:pt x="2118360" y="6224270"/>
                    <a:pt x="2098040" y="6209030"/>
                  </a:cubicBezTo>
                  <a:cubicBezTo>
                    <a:pt x="2077720" y="6192520"/>
                    <a:pt x="2038350" y="6160770"/>
                    <a:pt x="2037080" y="6160770"/>
                  </a:cubicBezTo>
                  <a:cubicBezTo>
                    <a:pt x="2037080" y="6159500"/>
                    <a:pt x="2006600" y="6120130"/>
                    <a:pt x="1990090" y="6098540"/>
                  </a:cubicBezTo>
                  <a:cubicBezTo>
                    <a:pt x="1974850" y="6078220"/>
                    <a:pt x="1944370" y="6038850"/>
                    <a:pt x="1943100" y="6037580"/>
                  </a:cubicBezTo>
                  <a:cubicBezTo>
                    <a:pt x="1943100" y="6036310"/>
                    <a:pt x="1922780" y="5990590"/>
                    <a:pt x="1912620" y="5966460"/>
                  </a:cubicBezTo>
                  <a:cubicBezTo>
                    <a:pt x="1902460" y="5943600"/>
                    <a:pt x="1880870" y="5896610"/>
                    <a:pt x="1880870" y="5896610"/>
                  </a:cubicBezTo>
                  <a:cubicBezTo>
                    <a:pt x="1880870" y="5894070"/>
                    <a:pt x="1884680" y="5864860"/>
                    <a:pt x="1879600" y="5840730"/>
                  </a:cubicBezTo>
                  <a:cubicBezTo>
                    <a:pt x="1870710" y="5795010"/>
                    <a:pt x="1827530" y="5661660"/>
                    <a:pt x="1794510" y="5642610"/>
                  </a:cubicBezTo>
                  <a:cubicBezTo>
                    <a:pt x="1779270" y="5633720"/>
                    <a:pt x="1762760" y="5646420"/>
                    <a:pt x="1743710" y="5647690"/>
                  </a:cubicBezTo>
                  <a:cubicBezTo>
                    <a:pt x="1720850" y="5650230"/>
                    <a:pt x="1670050" y="5655310"/>
                    <a:pt x="1668780" y="5655310"/>
                  </a:cubicBezTo>
                  <a:cubicBezTo>
                    <a:pt x="1667510" y="5655310"/>
                    <a:pt x="1619250" y="5648960"/>
                    <a:pt x="1595120" y="5645150"/>
                  </a:cubicBezTo>
                  <a:cubicBezTo>
                    <a:pt x="1569720" y="5641340"/>
                    <a:pt x="1521460" y="5634990"/>
                    <a:pt x="1520190" y="5634990"/>
                  </a:cubicBezTo>
                  <a:cubicBezTo>
                    <a:pt x="1520190" y="5634990"/>
                    <a:pt x="1520190" y="5633720"/>
                    <a:pt x="1520190" y="5633720"/>
                  </a:cubicBezTo>
                  <a:cubicBezTo>
                    <a:pt x="1520190" y="5633720"/>
                    <a:pt x="1471930" y="5614670"/>
                    <a:pt x="1451610" y="5605780"/>
                  </a:cubicBezTo>
                  <a:cubicBezTo>
                    <a:pt x="1435100" y="5599430"/>
                    <a:pt x="1419860" y="5588000"/>
                    <a:pt x="1405890" y="5588000"/>
                  </a:cubicBezTo>
                  <a:cubicBezTo>
                    <a:pt x="1394460" y="5588000"/>
                    <a:pt x="1388110" y="5596890"/>
                    <a:pt x="1376680" y="5603240"/>
                  </a:cubicBezTo>
                  <a:cubicBezTo>
                    <a:pt x="1358900" y="5612130"/>
                    <a:pt x="1308100" y="5637530"/>
                    <a:pt x="1308100" y="5638800"/>
                  </a:cubicBezTo>
                  <a:cubicBezTo>
                    <a:pt x="1306830" y="5638800"/>
                    <a:pt x="1257300" y="5650230"/>
                    <a:pt x="1231900" y="5655310"/>
                  </a:cubicBezTo>
                  <a:cubicBezTo>
                    <a:pt x="1206500" y="5661660"/>
                    <a:pt x="1158240" y="5673090"/>
                    <a:pt x="1156970" y="5673090"/>
                  </a:cubicBezTo>
                  <a:cubicBezTo>
                    <a:pt x="1155700" y="5673090"/>
                    <a:pt x="1104900" y="5673090"/>
                    <a:pt x="1079500" y="5673090"/>
                  </a:cubicBezTo>
                  <a:cubicBezTo>
                    <a:pt x="1052830" y="5671820"/>
                    <a:pt x="1003300" y="5671820"/>
                    <a:pt x="1002030" y="5671820"/>
                  </a:cubicBezTo>
                  <a:cubicBezTo>
                    <a:pt x="1000760" y="5671820"/>
                    <a:pt x="951230" y="5659120"/>
                    <a:pt x="927100" y="5652770"/>
                  </a:cubicBezTo>
                  <a:cubicBezTo>
                    <a:pt x="901700" y="5646420"/>
                    <a:pt x="852170" y="5633720"/>
                    <a:pt x="852170" y="5632450"/>
                  </a:cubicBezTo>
                  <a:cubicBezTo>
                    <a:pt x="850900" y="5632450"/>
                    <a:pt x="806450" y="5608320"/>
                    <a:pt x="783590" y="5595620"/>
                  </a:cubicBezTo>
                  <a:cubicBezTo>
                    <a:pt x="760730" y="5584190"/>
                    <a:pt x="716280" y="5560060"/>
                    <a:pt x="715010" y="5558790"/>
                  </a:cubicBezTo>
                  <a:cubicBezTo>
                    <a:pt x="715010" y="5558790"/>
                    <a:pt x="676910" y="5524500"/>
                    <a:pt x="657860" y="5506720"/>
                  </a:cubicBezTo>
                  <a:cubicBezTo>
                    <a:pt x="638810" y="5490210"/>
                    <a:pt x="600710" y="5455920"/>
                    <a:pt x="600710" y="5454650"/>
                  </a:cubicBezTo>
                  <a:cubicBezTo>
                    <a:pt x="599440" y="5454650"/>
                    <a:pt x="571500" y="5412740"/>
                    <a:pt x="557530" y="5391150"/>
                  </a:cubicBezTo>
                  <a:cubicBezTo>
                    <a:pt x="542290" y="5369560"/>
                    <a:pt x="514350" y="5327650"/>
                    <a:pt x="514350" y="5326380"/>
                  </a:cubicBezTo>
                  <a:cubicBezTo>
                    <a:pt x="513080" y="5325110"/>
                    <a:pt x="496570" y="5278120"/>
                    <a:pt x="487680" y="5253990"/>
                  </a:cubicBezTo>
                  <a:cubicBezTo>
                    <a:pt x="478790" y="5229860"/>
                    <a:pt x="461010" y="5181600"/>
                    <a:pt x="461010" y="5181600"/>
                  </a:cubicBezTo>
                  <a:cubicBezTo>
                    <a:pt x="461010" y="5180330"/>
                    <a:pt x="454660" y="5129530"/>
                    <a:pt x="452120" y="5104130"/>
                  </a:cubicBezTo>
                  <a:cubicBezTo>
                    <a:pt x="449580" y="5078730"/>
                    <a:pt x="443230" y="5027930"/>
                    <a:pt x="443230" y="5026660"/>
                  </a:cubicBezTo>
                  <a:cubicBezTo>
                    <a:pt x="443230" y="5026660"/>
                    <a:pt x="452120" y="4959350"/>
                    <a:pt x="445770" y="4951730"/>
                  </a:cubicBezTo>
                  <a:cubicBezTo>
                    <a:pt x="444500" y="4947920"/>
                    <a:pt x="438150" y="4947920"/>
                    <a:pt x="438150" y="4947920"/>
                  </a:cubicBezTo>
                  <a:cubicBezTo>
                    <a:pt x="436880" y="4947920"/>
                    <a:pt x="391160" y="4916170"/>
                    <a:pt x="367030" y="4900930"/>
                  </a:cubicBezTo>
                  <a:cubicBezTo>
                    <a:pt x="342900" y="4884420"/>
                    <a:pt x="295910" y="4853940"/>
                    <a:pt x="295910" y="4852670"/>
                  </a:cubicBezTo>
                  <a:cubicBezTo>
                    <a:pt x="294640" y="4851400"/>
                    <a:pt x="256540" y="4810760"/>
                    <a:pt x="237490" y="4789170"/>
                  </a:cubicBezTo>
                  <a:cubicBezTo>
                    <a:pt x="218440" y="4767580"/>
                    <a:pt x="180340" y="4726940"/>
                    <a:pt x="180340" y="4725670"/>
                  </a:cubicBezTo>
                  <a:cubicBezTo>
                    <a:pt x="180340" y="4725670"/>
                    <a:pt x="179070" y="4725670"/>
                    <a:pt x="179070" y="4725670"/>
                  </a:cubicBezTo>
                  <a:cubicBezTo>
                    <a:pt x="179070" y="4724400"/>
                    <a:pt x="152400" y="4676140"/>
                    <a:pt x="138430" y="4650740"/>
                  </a:cubicBezTo>
                  <a:cubicBezTo>
                    <a:pt x="124460" y="4625340"/>
                    <a:pt x="97790" y="4575810"/>
                    <a:pt x="97790" y="4574540"/>
                  </a:cubicBezTo>
                  <a:cubicBezTo>
                    <a:pt x="97790" y="4573270"/>
                    <a:pt x="83820" y="4519930"/>
                    <a:pt x="76200" y="4491990"/>
                  </a:cubicBezTo>
                  <a:cubicBezTo>
                    <a:pt x="68580" y="4464050"/>
                    <a:pt x="54610" y="4409440"/>
                    <a:pt x="54610" y="4409440"/>
                  </a:cubicBezTo>
                  <a:cubicBezTo>
                    <a:pt x="54610" y="4409440"/>
                    <a:pt x="54610" y="4409440"/>
                    <a:pt x="54610" y="4408170"/>
                  </a:cubicBezTo>
                  <a:cubicBezTo>
                    <a:pt x="54610" y="4408170"/>
                    <a:pt x="53340" y="4351020"/>
                    <a:pt x="53340" y="4323080"/>
                  </a:cubicBezTo>
                  <a:cubicBezTo>
                    <a:pt x="52070" y="4293870"/>
                    <a:pt x="52070" y="4237990"/>
                    <a:pt x="52070" y="4236720"/>
                  </a:cubicBezTo>
                  <a:cubicBezTo>
                    <a:pt x="52070" y="4235450"/>
                    <a:pt x="21590" y="3698240"/>
                    <a:pt x="26670" y="3597910"/>
                  </a:cubicBezTo>
                  <a:cubicBezTo>
                    <a:pt x="27940" y="3567430"/>
                    <a:pt x="40640" y="3553460"/>
                    <a:pt x="35560" y="3536950"/>
                  </a:cubicBezTo>
                  <a:cubicBezTo>
                    <a:pt x="30480" y="3522980"/>
                    <a:pt x="0" y="3501390"/>
                    <a:pt x="0" y="3501390"/>
                  </a:cubicBezTo>
                </a:path>
              </a:pathLst>
            </a:custGeom>
            <a:solidFill>
              <a:srgbClr val="4680C2"/>
            </a:solidFill>
            <a:ln cap="sq">
              <a:noFill/>
              <a:prstDash val="solid"/>
              <a:miter/>
            </a:ln>
          </p:spPr>
        </p:sp>
      </p:grpSp>
      <p:sp>
        <p:nvSpPr>
          <p:cNvPr id="8" name="Freeform 8"/>
          <p:cNvSpPr/>
          <p:nvPr/>
        </p:nvSpPr>
        <p:spPr>
          <a:xfrm>
            <a:off x="10392366" y="3025027"/>
            <a:ext cx="5387076" cy="5362221"/>
          </a:xfrm>
          <a:custGeom>
            <a:avLst/>
            <a:gdLst/>
            <a:ahLst/>
            <a:cxnLst/>
            <a:rect l="l" t="t" r="r" b="b"/>
            <a:pathLst>
              <a:path w="5387076" h="5362221">
                <a:moveTo>
                  <a:pt x="0" y="0"/>
                </a:moveTo>
                <a:lnTo>
                  <a:pt x="5387076" y="0"/>
                </a:lnTo>
                <a:lnTo>
                  <a:pt x="5387076" y="5362221"/>
                </a:lnTo>
                <a:lnTo>
                  <a:pt x="0" y="536222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463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491288" y="1188906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v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659867" y="2879133"/>
            <a:ext cx="2785152" cy="6818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True Typewriter"/>
              </a:rPr>
              <a:t>v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4445861"/>
            <a:ext cx="1376919" cy="1395278"/>
          </a:xfrm>
          <a:custGeom>
            <a:avLst/>
            <a:gdLst/>
            <a:ahLst/>
            <a:cxnLst/>
            <a:rect l="l" t="t" r="r" b="b"/>
            <a:pathLst>
              <a:path w="1376919" h="1395278">
                <a:moveTo>
                  <a:pt x="0" y="0"/>
                </a:moveTo>
                <a:lnTo>
                  <a:pt x="1376919" y="0"/>
                </a:lnTo>
                <a:lnTo>
                  <a:pt x="1376919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046511" y="8348977"/>
            <a:ext cx="1340916" cy="1395278"/>
          </a:xfrm>
          <a:custGeom>
            <a:avLst/>
            <a:gdLst/>
            <a:ahLst/>
            <a:cxnLst/>
            <a:rect l="l" t="t" r="r" b="b"/>
            <a:pathLst>
              <a:path w="1340916" h="1395278">
                <a:moveTo>
                  <a:pt x="0" y="0"/>
                </a:moveTo>
                <a:lnTo>
                  <a:pt x="1340917" y="0"/>
                </a:lnTo>
                <a:lnTo>
                  <a:pt x="1340917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464750" y="2699824"/>
            <a:ext cx="1418926" cy="1395278"/>
          </a:xfrm>
          <a:custGeom>
            <a:avLst/>
            <a:gdLst/>
            <a:ahLst/>
            <a:cxnLst/>
            <a:rect l="l" t="t" r="r" b="b"/>
            <a:pathLst>
              <a:path w="1418926" h="1395278">
                <a:moveTo>
                  <a:pt x="0" y="0"/>
                </a:moveTo>
                <a:lnTo>
                  <a:pt x="1418926" y="0"/>
                </a:lnTo>
                <a:lnTo>
                  <a:pt x="1418926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788761" y="-424918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1238810" y="8744860"/>
            <a:ext cx="2486177" cy="2450288"/>
          </a:xfrm>
          <a:custGeom>
            <a:avLst/>
            <a:gdLst/>
            <a:ahLst/>
            <a:cxnLst/>
            <a:rect l="l" t="t" r="r" b="b"/>
            <a:pathLst>
              <a:path w="2486177" h="2450288">
                <a:moveTo>
                  <a:pt x="0" y="0"/>
                </a:moveTo>
                <a:lnTo>
                  <a:pt x="2486178" y="0"/>
                </a:lnTo>
                <a:lnTo>
                  <a:pt x="2486178" y="2450287"/>
                </a:lnTo>
                <a:lnTo>
                  <a:pt x="0" y="24502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3594001" y="4095101"/>
            <a:ext cx="6245938" cy="3629030"/>
          </a:xfrm>
          <a:custGeom>
            <a:avLst/>
            <a:gdLst/>
            <a:ahLst/>
            <a:cxnLst/>
            <a:rect l="l" t="t" r="r" b="b"/>
            <a:pathLst>
              <a:path w="6245938" h="3629030">
                <a:moveTo>
                  <a:pt x="0" y="0"/>
                </a:moveTo>
                <a:lnTo>
                  <a:pt x="6245937" y="0"/>
                </a:lnTo>
                <a:lnTo>
                  <a:pt x="6245937" y="3629030"/>
                </a:lnTo>
                <a:lnTo>
                  <a:pt x="0" y="362903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640" r="-1640"/>
            </a:stretch>
          </a:blipFill>
        </p:spPr>
      </p:sp>
      <p:sp>
        <p:nvSpPr>
          <p:cNvPr id="8" name="Freeform 8"/>
          <p:cNvSpPr/>
          <p:nvPr/>
        </p:nvSpPr>
        <p:spPr>
          <a:xfrm rot="-1664815">
            <a:off x="12637791" y="2345662"/>
            <a:ext cx="2486177" cy="2649714"/>
          </a:xfrm>
          <a:custGeom>
            <a:avLst/>
            <a:gdLst/>
            <a:ahLst/>
            <a:cxnLst/>
            <a:rect l="l" t="t" r="r" b="b"/>
            <a:pathLst>
              <a:path w="2486177" h="2649714">
                <a:moveTo>
                  <a:pt x="0" y="0"/>
                </a:moveTo>
                <a:lnTo>
                  <a:pt x="2486177" y="0"/>
                </a:lnTo>
                <a:lnTo>
                  <a:pt x="2486177" y="2649714"/>
                </a:lnTo>
                <a:lnTo>
                  <a:pt x="0" y="264971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3087467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W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950492" y="1201672"/>
            <a:ext cx="3851273" cy="88123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973"/>
              </a:lnSpc>
            </a:pPr>
            <a:r>
              <a:rPr lang="en-US" sz="51409">
                <a:solidFill>
                  <a:srgbClr val="FFFFFF"/>
                </a:solidFill>
                <a:latin typeface="Banaue"/>
              </a:rPr>
              <a:t>w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94318" y="4716780"/>
            <a:ext cx="1460182" cy="2682240"/>
            <a:chOff x="0" y="0"/>
            <a:chExt cx="1946910" cy="3576320"/>
          </a:xfrm>
        </p:grpSpPr>
        <p:sp>
          <p:nvSpPr>
            <p:cNvPr id="12" name="Freeform 12"/>
            <p:cNvSpPr/>
            <p:nvPr/>
          </p:nvSpPr>
          <p:spPr>
            <a:xfrm>
              <a:off x="50800" y="48260"/>
              <a:ext cx="1846580" cy="3477260"/>
            </a:xfrm>
            <a:custGeom>
              <a:avLst/>
              <a:gdLst/>
              <a:ahLst/>
              <a:cxnLst/>
              <a:rect l="l" t="t" r="r" b="b"/>
              <a:pathLst>
                <a:path w="1846580" h="3477260">
                  <a:moveTo>
                    <a:pt x="0" y="1598930"/>
                  </a:moveTo>
                  <a:cubicBezTo>
                    <a:pt x="13970" y="1483360"/>
                    <a:pt x="19050" y="1451610"/>
                    <a:pt x="20320" y="1428750"/>
                  </a:cubicBezTo>
                  <a:cubicBezTo>
                    <a:pt x="21590" y="1412240"/>
                    <a:pt x="20320" y="1386840"/>
                    <a:pt x="20320" y="1386840"/>
                  </a:cubicBezTo>
                  <a:cubicBezTo>
                    <a:pt x="20320" y="1384300"/>
                    <a:pt x="27940" y="1329690"/>
                    <a:pt x="30480" y="1300480"/>
                  </a:cubicBezTo>
                  <a:cubicBezTo>
                    <a:pt x="34290" y="1272540"/>
                    <a:pt x="40640" y="1216660"/>
                    <a:pt x="41910" y="1215390"/>
                  </a:cubicBezTo>
                  <a:cubicBezTo>
                    <a:pt x="41910" y="1214120"/>
                    <a:pt x="62230" y="1160780"/>
                    <a:pt x="72390" y="1134110"/>
                  </a:cubicBezTo>
                  <a:cubicBezTo>
                    <a:pt x="82550" y="1107440"/>
                    <a:pt x="101600" y="1054100"/>
                    <a:pt x="102870" y="1054100"/>
                  </a:cubicBezTo>
                  <a:cubicBezTo>
                    <a:pt x="102870" y="1052830"/>
                    <a:pt x="135890" y="1005840"/>
                    <a:pt x="151130" y="982980"/>
                  </a:cubicBezTo>
                  <a:cubicBezTo>
                    <a:pt x="167640" y="958850"/>
                    <a:pt x="199390" y="911860"/>
                    <a:pt x="200660" y="911860"/>
                  </a:cubicBezTo>
                  <a:cubicBezTo>
                    <a:pt x="201930" y="910590"/>
                    <a:pt x="243840" y="872490"/>
                    <a:pt x="265430" y="854710"/>
                  </a:cubicBezTo>
                  <a:cubicBezTo>
                    <a:pt x="284480" y="836930"/>
                    <a:pt x="308610" y="828040"/>
                    <a:pt x="322580" y="803910"/>
                  </a:cubicBezTo>
                  <a:cubicBezTo>
                    <a:pt x="340360" y="772160"/>
                    <a:pt x="347980" y="675640"/>
                    <a:pt x="349250" y="673100"/>
                  </a:cubicBezTo>
                  <a:cubicBezTo>
                    <a:pt x="347980" y="673100"/>
                    <a:pt x="370840" y="622300"/>
                    <a:pt x="382270" y="595630"/>
                  </a:cubicBezTo>
                  <a:cubicBezTo>
                    <a:pt x="392430" y="570230"/>
                    <a:pt x="414020" y="520700"/>
                    <a:pt x="415290" y="519430"/>
                  </a:cubicBezTo>
                  <a:cubicBezTo>
                    <a:pt x="415290" y="518160"/>
                    <a:pt x="448310" y="474980"/>
                    <a:pt x="464820" y="453390"/>
                  </a:cubicBezTo>
                  <a:cubicBezTo>
                    <a:pt x="482600" y="430530"/>
                    <a:pt x="515620" y="387350"/>
                    <a:pt x="515620" y="386080"/>
                  </a:cubicBezTo>
                  <a:cubicBezTo>
                    <a:pt x="516890" y="386080"/>
                    <a:pt x="558800" y="351790"/>
                    <a:pt x="580390" y="334010"/>
                  </a:cubicBezTo>
                  <a:cubicBezTo>
                    <a:pt x="601980" y="316230"/>
                    <a:pt x="645160" y="281940"/>
                    <a:pt x="645160" y="281940"/>
                  </a:cubicBezTo>
                  <a:cubicBezTo>
                    <a:pt x="646430" y="280670"/>
                    <a:pt x="646430" y="280670"/>
                    <a:pt x="646430" y="280670"/>
                  </a:cubicBezTo>
                  <a:cubicBezTo>
                    <a:pt x="646430" y="280670"/>
                    <a:pt x="689610" y="266700"/>
                    <a:pt x="708660" y="251460"/>
                  </a:cubicBezTo>
                  <a:cubicBezTo>
                    <a:pt x="731520" y="234950"/>
                    <a:pt x="742950" y="203200"/>
                    <a:pt x="768350" y="179070"/>
                  </a:cubicBezTo>
                  <a:cubicBezTo>
                    <a:pt x="800100" y="148590"/>
                    <a:pt x="847090" y="113030"/>
                    <a:pt x="890270" y="87630"/>
                  </a:cubicBezTo>
                  <a:cubicBezTo>
                    <a:pt x="934720" y="62230"/>
                    <a:pt x="982980" y="41910"/>
                    <a:pt x="1031240" y="26670"/>
                  </a:cubicBezTo>
                  <a:cubicBezTo>
                    <a:pt x="1080770" y="12700"/>
                    <a:pt x="1132840" y="5080"/>
                    <a:pt x="1183640" y="2540"/>
                  </a:cubicBezTo>
                  <a:cubicBezTo>
                    <a:pt x="1234440" y="0"/>
                    <a:pt x="1286510" y="5080"/>
                    <a:pt x="1336040" y="15240"/>
                  </a:cubicBezTo>
                  <a:cubicBezTo>
                    <a:pt x="1386840" y="25400"/>
                    <a:pt x="1436370" y="41910"/>
                    <a:pt x="1482090" y="63500"/>
                  </a:cubicBezTo>
                  <a:cubicBezTo>
                    <a:pt x="1527810" y="85090"/>
                    <a:pt x="1572260" y="113030"/>
                    <a:pt x="1611630" y="146050"/>
                  </a:cubicBezTo>
                  <a:cubicBezTo>
                    <a:pt x="1651000" y="177800"/>
                    <a:pt x="1687830" y="215900"/>
                    <a:pt x="1718310" y="256540"/>
                  </a:cubicBezTo>
                  <a:cubicBezTo>
                    <a:pt x="1748790" y="297180"/>
                    <a:pt x="1775460" y="342900"/>
                    <a:pt x="1794510" y="388620"/>
                  </a:cubicBezTo>
                  <a:cubicBezTo>
                    <a:pt x="1814830" y="435610"/>
                    <a:pt x="1830070" y="486410"/>
                    <a:pt x="1837690" y="537210"/>
                  </a:cubicBezTo>
                  <a:cubicBezTo>
                    <a:pt x="1846580" y="586740"/>
                    <a:pt x="1845310" y="622300"/>
                    <a:pt x="1844040" y="689610"/>
                  </a:cubicBezTo>
                  <a:cubicBezTo>
                    <a:pt x="1841500" y="825500"/>
                    <a:pt x="1814830" y="1089660"/>
                    <a:pt x="1793240" y="1295400"/>
                  </a:cubicBezTo>
                  <a:cubicBezTo>
                    <a:pt x="1771650" y="1512570"/>
                    <a:pt x="1753870" y="1744980"/>
                    <a:pt x="1714500" y="1960880"/>
                  </a:cubicBezTo>
                  <a:cubicBezTo>
                    <a:pt x="1677670" y="2171700"/>
                    <a:pt x="1609090" y="2400300"/>
                    <a:pt x="1565910" y="2578100"/>
                  </a:cubicBezTo>
                  <a:cubicBezTo>
                    <a:pt x="1534160" y="2713990"/>
                    <a:pt x="1501140" y="2861310"/>
                    <a:pt x="1479550" y="2937510"/>
                  </a:cubicBezTo>
                  <a:cubicBezTo>
                    <a:pt x="1470660" y="2971800"/>
                    <a:pt x="1463040" y="2988310"/>
                    <a:pt x="1455420" y="3013710"/>
                  </a:cubicBezTo>
                  <a:cubicBezTo>
                    <a:pt x="1447800" y="3039110"/>
                    <a:pt x="1431290" y="3088640"/>
                    <a:pt x="1431290" y="3089910"/>
                  </a:cubicBezTo>
                  <a:cubicBezTo>
                    <a:pt x="1430020" y="3091180"/>
                    <a:pt x="1403350" y="3135630"/>
                    <a:pt x="1389380" y="3158490"/>
                  </a:cubicBezTo>
                  <a:cubicBezTo>
                    <a:pt x="1375410" y="3181350"/>
                    <a:pt x="1347470" y="3225800"/>
                    <a:pt x="1347470" y="3227070"/>
                  </a:cubicBezTo>
                  <a:cubicBezTo>
                    <a:pt x="1346200" y="3228340"/>
                    <a:pt x="1309370" y="3265170"/>
                    <a:pt x="1290320" y="3282950"/>
                  </a:cubicBezTo>
                  <a:cubicBezTo>
                    <a:pt x="1271270" y="3302000"/>
                    <a:pt x="1233170" y="3338830"/>
                    <a:pt x="1233170" y="3340100"/>
                  </a:cubicBezTo>
                  <a:cubicBezTo>
                    <a:pt x="1231900" y="3340100"/>
                    <a:pt x="1186180" y="3366770"/>
                    <a:pt x="1163320" y="3380740"/>
                  </a:cubicBezTo>
                  <a:cubicBezTo>
                    <a:pt x="1140460" y="3394710"/>
                    <a:pt x="1096010" y="3421380"/>
                    <a:pt x="1094740" y="3421380"/>
                  </a:cubicBezTo>
                  <a:cubicBezTo>
                    <a:pt x="1093470" y="3422650"/>
                    <a:pt x="1043940" y="3437890"/>
                    <a:pt x="1017270" y="3445510"/>
                  </a:cubicBezTo>
                  <a:cubicBezTo>
                    <a:pt x="991870" y="3453130"/>
                    <a:pt x="942340" y="3468370"/>
                    <a:pt x="941070" y="3468370"/>
                  </a:cubicBezTo>
                  <a:cubicBezTo>
                    <a:pt x="939800" y="3468370"/>
                    <a:pt x="887730" y="3470910"/>
                    <a:pt x="861060" y="3472180"/>
                  </a:cubicBezTo>
                  <a:cubicBezTo>
                    <a:pt x="834390" y="3474720"/>
                    <a:pt x="781050" y="3477260"/>
                    <a:pt x="781050" y="3477260"/>
                  </a:cubicBezTo>
                  <a:cubicBezTo>
                    <a:pt x="779780" y="3477260"/>
                    <a:pt x="727710" y="3467100"/>
                    <a:pt x="701040" y="3462020"/>
                  </a:cubicBezTo>
                  <a:cubicBezTo>
                    <a:pt x="675640" y="3456940"/>
                    <a:pt x="623570" y="3446780"/>
                    <a:pt x="622300" y="3446780"/>
                  </a:cubicBezTo>
                  <a:cubicBezTo>
                    <a:pt x="622300" y="3446780"/>
                    <a:pt x="574040" y="3425190"/>
                    <a:pt x="549910" y="3413760"/>
                  </a:cubicBezTo>
                  <a:cubicBezTo>
                    <a:pt x="525780" y="3402330"/>
                    <a:pt x="477520" y="3380740"/>
                    <a:pt x="476250" y="3379470"/>
                  </a:cubicBezTo>
                  <a:cubicBezTo>
                    <a:pt x="476250" y="3379470"/>
                    <a:pt x="469900" y="3374390"/>
                    <a:pt x="464820" y="3370580"/>
                  </a:cubicBezTo>
                  <a:cubicBezTo>
                    <a:pt x="453390" y="3362960"/>
                    <a:pt x="430530" y="3352800"/>
                    <a:pt x="411480" y="3342640"/>
                  </a:cubicBezTo>
                  <a:cubicBezTo>
                    <a:pt x="388620" y="3329940"/>
                    <a:pt x="336550" y="3303270"/>
                    <a:pt x="336550" y="3302000"/>
                  </a:cubicBezTo>
                  <a:cubicBezTo>
                    <a:pt x="335280" y="3302000"/>
                    <a:pt x="294640" y="3265170"/>
                    <a:pt x="273050" y="3246120"/>
                  </a:cubicBezTo>
                  <a:cubicBezTo>
                    <a:pt x="251460" y="3227070"/>
                    <a:pt x="210820" y="3190240"/>
                    <a:pt x="209550" y="3190240"/>
                  </a:cubicBezTo>
                  <a:cubicBezTo>
                    <a:pt x="208280" y="3188970"/>
                    <a:pt x="177800" y="3143250"/>
                    <a:pt x="161290" y="3120390"/>
                  </a:cubicBezTo>
                  <a:cubicBezTo>
                    <a:pt x="146050" y="3096260"/>
                    <a:pt x="114300" y="3051810"/>
                    <a:pt x="114300" y="3050540"/>
                  </a:cubicBezTo>
                  <a:cubicBezTo>
                    <a:pt x="113030" y="3049270"/>
                    <a:pt x="93980" y="2997200"/>
                    <a:pt x="83820" y="2970530"/>
                  </a:cubicBezTo>
                  <a:cubicBezTo>
                    <a:pt x="73660" y="2943860"/>
                    <a:pt x="54610" y="2893060"/>
                    <a:pt x="54610" y="2891790"/>
                  </a:cubicBezTo>
                  <a:cubicBezTo>
                    <a:pt x="53340" y="2890520"/>
                    <a:pt x="46990" y="2835910"/>
                    <a:pt x="44450" y="2807970"/>
                  </a:cubicBezTo>
                  <a:cubicBezTo>
                    <a:pt x="40640" y="2780030"/>
                    <a:pt x="34290" y="2724150"/>
                    <a:pt x="34290" y="2722880"/>
                  </a:cubicBezTo>
                  <a:cubicBezTo>
                    <a:pt x="34290" y="2720340"/>
                    <a:pt x="27940" y="2164080"/>
                    <a:pt x="27940" y="2095500"/>
                  </a:cubicBezTo>
                  <a:cubicBezTo>
                    <a:pt x="27940" y="2082800"/>
                    <a:pt x="27940" y="2078990"/>
                    <a:pt x="27940" y="2072640"/>
                  </a:cubicBezTo>
                  <a:cubicBezTo>
                    <a:pt x="26670" y="2067560"/>
                    <a:pt x="26670" y="2065020"/>
                    <a:pt x="25400" y="2059940"/>
                  </a:cubicBezTo>
                  <a:cubicBezTo>
                    <a:pt x="24130" y="2043430"/>
                    <a:pt x="15240" y="1974850"/>
                    <a:pt x="15240" y="1973580"/>
                  </a:cubicBezTo>
                  <a:cubicBezTo>
                    <a:pt x="15240" y="1972310"/>
                    <a:pt x="0" y="1598930"/>
                    <a:pt x="0" y="1598930"/>
                  </a:cubicBezTo>
                </a:path>
              </a:pathLst>
            </a:custGeom>
            <a:solidFill>
              <a:srgbClr val="4680C2"/>
            </a:solidFill>
            <a:ln cap="sq">
              <a:noFill/>
              <a:prstDash val="solid"/>
              <a:miter/>
            </a:ln>
          </p:spPr>
        </p:sp>
      </p:grpSp>
      <p:sp>
        <p:nvSpPr>
          <p:cNvPr id="13" name="Freeform 13"/>
          <p:cNvSpPr/>
          <p:nvPr/>
        </p:nvSpPr>
        <p:spPr>
          <a:xfrm>
            <a:off x="14691703" y="5028407"/>
            <a:ext cx="2695724" cy="2695724"/>
          </a:xfrm>
          <a:custGeom>
            <a:avLst/>
            <a:gdLst/>
            <a:ahLst/>
            <a:cxnLst/>
            <a:rect l="l" t="t" r="r" b="b"/>
            <a:pathLst>
              <a:path w="2695724" h="2695724">
                <a:moveTo>
                  <a:pt x="0" y="0"/>
                </a:moveTo>
                <a:lnTo>
                  <a:pt x="2695725" y="0"/>
                </a:lnTo>
                <a:lnTo>
                  <a:pt x="2695725" y="2695724"/>
                </a:lnTo>
                <a:lnTo>
                  <a:pt x="0" y="269572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0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07871" y="-204500"/>
            <a:ext cx="17872258" cy="11020202"/>
          </a:xfrm>
          <a:custGeom>
            <a:avLst/>
            <a:gdLst/>
            <a:ahLst/>
            <a:cxnLst/>
            <a:rect l="l" t="t" r="r" b="b"/>
            <a:pathLst>
              <a:path w="17872258" h="11020202">
                <a:moveTo>
                  <a:pt x="0" y="0"/>
                </a:moveTo>
                <a:lnTo>
                  <a:pt x="17872258" y="0"/>
                </a:lnTo>
                <a:lnTo>
                  <a:pt x="17872258" y="11020202"/>
                </a:lnTo>
                <a:lnTo>
                  <a:pt x="0" y="110202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4312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865598" y="3319123"/>
            <a:ext cx="7362046" cy="5135359"/>
          </a:xfrm>
          <a:custGeom>
            <a:avLst/>
            <a:gdLst/>
            <a:ahLst/>
            <a:cxnLst/>
            <a:rect l="l" t="t" r="r" b="b"/>
            <a:pathLst>
              <a:path w="7362046" h="5135359">
                <a:moveTo>
                  <a:pt x="0" y="0"/>
                </a:moveTo>
                <a:lnTo>
                  <a:pt x="7362046" y="0"/>
                </a:lnTo>
                <a:lnTo>
                  <a:pt x="7362046" y="5135359"/>
                </a:lnTo>
                <a:lnTo>
                  <a:pt x="0" y="51353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3385" r="-10623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06498" y="1968128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X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080446" y="3906599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x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A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69658" y="677988"/>
            <a:ext cx="9336441" cy="9336441"/>
          </a:xfrm>
          <a:custGeom>
            <a:avLst/>
            <a:gdLst/>
            <a:ahLst/>
            <a:cxnLst/>
            <a:rect l="l" t="t" r="r" b="b"/>
            <a:pathLst>
              <a:path w="9336441" h="9336441">
                <a:moveTo>
                  <a:pt x="0" y="0"/>
                </a:moveTo>
                <a:lnTo>
                  <a:pt x="9336441" y="0"/>
                </a:lnTo>
                <a:lnTo>
                  <a:pt x="9336441" y="9336441"/>
                </a:lnTo>
                <a:lnTo>
                  <a:pt x="0" y="93364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2436142" y="927146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y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399714" y="3156858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y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14022294" y="5991776"/>
            <a:ext cx="2787895" cy="2683373"/>
            <a:chOff x="30480" y="591820"/>
            <a:chExt cx="12736830" cy="1225931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3"/>
              <a:stretch>
                <a:fillRect l="-19324" r="-19324"/>
              </a:stretch>
            </a:blipFill>
          </p:spPr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8175" y="6036431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5" y="0"/>
                </a:lnTo>
                <a:lnTo>
                  <a:pt x="1356875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66957">
            <a:off x="1547238" y="649229"/>
            <a:ext cx="1762369" cy="1713415"/>
          </a:xfrm>
          <a:custGeom>
            <a:avLst/>
            <a:gdLst/>
            <a:ahLst/>
            <a:cxnLst/>
            <a:rect l="l" t="t" r="r" b="b"/>
            <a:pathLst>
              <a:path w="1762369" h="1713415">
                <a:moveTo>
                  <a:pt x="0" y="0"/>
                </a:moveTo>
                <a:lnTo>
                  <a:pt x="1762370" y="0"/>
                </a:lnTo>
                <a:lnTo>
                  <a:pt x="1762370" y="1713414"/>
                </a:lnTo>
                <a:lnTo>
                  <a:pt x="0" y="1713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256921">
            <a:off x="652196" y="1397464"/>
            <a:ext cx="1574296" cy="1548058"/>
          </a:xfrm>
          <a:custGeom>
            <a:avLst/>
            <a:gdLst/>
            <a:ahLst/>
            <a:cxnLst/>
            <a:rect l="l" t="t" r="r" b="b"/>
            <a:pathLst>
              <a:path w="1574296" h="1548058">
                <a:moveTo>
                  <a:pt x="0" y="0"/>
                </a:moveTo>
                <a:lnTo>
                  <a:pt x="1574296" y="0"/>
                </a:lnTo>
                <a:lnTo>
                  <a:pt x="1574296" y="1548058"/>
                </a:lnTo>
                <a:lnTo>
                  <a:pt x="0" y="1548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352015">
            <a:off x="14293348" y="-159844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6" y="0"/>
                </a:lnTo>
                <a:lnTo>
                  <a:pt x="1356876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772938">
            <a:off x="16611681" y="8092028"/>
            <a:ext cx="2386789" cy="2332543"/>
          </a:xfrm>
          <a:custGeom>
            <a:avLst/>
            <a:gdLst/>
            <a:ahLst/>
            <a:cxnLst/>
            <a:rect l="l" t="t" r="r" b="b"/>
            <a:pathLst>
              <a:path w="2386789" h="2332543">
                <a:moveTo>
                  <a:pt x="0" y="0"/>
                </a:moveTo>
                <a:lnTo>
                  <a:pt x="2386789" y="0"/>
                </a:lnTo>
                <a:lnTo>
                  <a:pt x="2386789" y="2332544"/>
                </a:lnTo>
                <a:lnTo>
                  <a:pt x="0" y="23325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9144000" y="1500589"/>
            <a:ext cx="8059887" cy="7757711"/>
            <a:chOff x="30480" y="591820"/>
            <a:chExt cx="12736830" cy="122593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35590" r="-20454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2223629" y="1301429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z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579777" y="3671633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z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A2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6995" y="1542030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B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925853" y="3906599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b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914347" y="1264644"/>
            <a:ext cx="8059887" cy="7757711"/>
            <a:chOff x="30480" y="591820"/>
            <a:chExt cx="12736830" cy="122593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2"/>
              <a:stretch>
                <a:fillRect l="-15353" r="-6810" b="-32663"/>
              </a:stretch>
            </a:blipFill>
          </p:spPr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8175" y="6036431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5" y="0"/>
                </a:lnTo>
                <a:lnTo>
                  <a:pt x="1356875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466957">
            <a:off x="1547238" y="649229"/>
            <a:ext cx="1762369" cy="1713415"/>
          </a:xfrm>
          <a:custGeom>
            <a:avLst/>
            <a:gdLst/>
            <a:ahLst/>
            <a:cxnLst/>
            <a:rect l="l" t="t" r="r" b="b"/>
            <a:pathLst>
              <a:path w="1762369" h="1713415">
                <a:moveTo>
                  <a:pt x="0" y="0"/>
                </a:moveTo>
                <a:lnTo>
                  <a:pt x="1762370" y="0"/>
                </a:lnTo>
                <a:lnTo>
                  <a:pt x="1762370" y="1713414"/>
                </a:lnTo>
                <a:lnTo>
                  <a:pt x="0" y="17134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256921">
            <a:off x="652196" y="1397464"/>
            <a:ext cx="1574296" cy="1548058"/>
          </a:xfrm>
          <a:custGeom>
            <a:avLst/>
            <a:gdLst/>
            <a:ahLst/>
            <a:cxnLst/>
            <a:rect l="l" t="t" r="r" b="b"/>
            <a:pathLst>
              <a:path w="1574296" h="1548058">
                <a:moveTo>
                  <a:pt x="0" y="0"/>
                </a:moveTo>
                <a:lnTo>
                  <a:pt x="1574296" y="0"/>
                </a:lnTo>
                <a:lnTo>
                  <a:pt x="1574296" y="1548058"/>
                </a:lnTo>
                <a:lnTo>
                  <a:pt x="0" y="15480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1352015">
            <a:off x="14293348" y="-159844"/>
            <a:ext cx="1356875" cy="1395278"/>
          </a:xfrm>
          <a:custGeom>
            <a:avLst/>
            <a:gdLst/>
            <a:ahLst/>
            <a:cxnLst/>
            <a:rect l="l" t="t" r="r" b="b"/>
            <a:pathLst>
              <a:path w="1356875" h="1395278">
                <a:moveTo>
                  <a:pt x="0" y="0"/>
                </a:moveTo>
                <a:lnTo>
                  <a:pt x="1356876" y="0"/>
                </a:lnTo>
                <a:lnTo>
                  <a:pt x="1356876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772938">
            <a:off x="16611681" y="8092028"/>
            <a:ext cx="2386789" cy="2332543"/>
          </a:xfrm>
          <a:custGeom>
            <a:avLst/>
            <a:gdLst/>
            <a:ahLst/>
            <a:cxnLst/>
            <a:rect l="l" t="t" r="r" b="b"/>
            <a:pathLst>
              <a:path w="2386789" h="2332543">
                <a:moveTo>
                  <a:pt x="0" y="0"/>
                </a:moveTo>
                <a:lnTo>
                  <a:pt x="2386789" y="0"/>
                </a:lnTo>
                <a:lnTo>
                  <a:pt x="2386789" y="2332544"/>
                </a:lnTo>
                <a:lnTo>
                  <a:pt x="0" y="23325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9144000" y="1500589"/>
            <a:ext cx="8059887" cy="7757711"/>
            <a:chOff x="30480" y="591820"/>
            <a:chExt cx="12736830" cy="1225931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l="-8322" t="-5689" r="-5718" b="-18152"/>
              </a:stretch>
            </a:blipFill>
          </p:spPr>
        </p:sp>
      </p:grpSp>
      <p:sp>
        <p:nvSpPr>
          <p:cNvPr id="9" name="TextBox 9"/>
          <p:cNvSpPr txBox="1"/>
          <p:nvPr/>
        </p:nvSpPr>
        <p:spPr>
          <a:xfrm>
            <a:off x="2223629" y="1301429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C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835007" y="3794097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80B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72359" y="1928513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D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072931" y="3906599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d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8432611" y="895617"/>
            <a:ext cx="8826689" cy="8495765"/>
            <a:chOff x="30480" y="591820"/>
            <a:chExt cx="12736830" cy="1225931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2"/>
              <a:stretch>
                <a:fillRect l="-2853" r="-23507"/>
              </a:stretch>
            </a:blipFill>
          </p:spPr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1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1028700"/>
            <a:ext cx="1701568" cy="1698377"/>
          </a:xfrm>
          <a:custGeom>
            <a:avLst/>
            <a:gdLst/>
            <a:ahLst/>
            <a:cxnLst/>
            <a:rect l="l" t="t" r="r" b="b"/>
            <a:pathLst>
              <a:path w="1701568" h="1698377">
                <a:moveTo>
                  <a:pt x="0" y="0"/>
                </a:moveTo>
                <a:lnTo>
                  <a:pt x="1701568" y="0"/>
                </a:lnTo>
                <a:lnTo>
                  <a:pt x="1701568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2050765" y="1601511"/>
            <a:ext cx="1404279" cy="1395278"/>
          </a:xfrm>
          <a:custGeom>
            <a:avLst/>
            <a:gdLst/>
            <a:ahLst/>
            <a:cxnLst/>
            <a:rect l="l" t="t" r="r" b="b"/>
            <a:pathLst>
              <a:path w="1404279" h="1395278">
                <a:moveTo>
                  <a:pt x="0" y="0"/>
                </a:moveTo>
                <a:lnTo>
                  <a:pt x="1404279" y="0"/>
                </a:lnTo>
                <a:lnTo>
                  <a:pt x="1404279" y="1395277"/>
                </a:lnTo>
                <a:lnTo>
                  <a:pt x="0" y="139527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73879">
            <a:off x="10288289" y="9352229"/>
            <a:ext cx="9839505" cy="3662482"/>
          </a:xfrm>
          <a:custGeom>
            <a:avLst/>
            <a:gdLst/>
            <a:ahLst/>
            <a:cxnLst/>
            <a:rect l="l" t="t" r="r" b="b"/>
            <a:pathLst>
              <a:path w="9839505" h="3662482">
                <a:moveTo>
                  <a:pt x="0" y="0"/>
                </a:moveTo>
                <a:lnTo>
                  <a:pt x="9839504" y="0"/>
                </a:lnTo>
                <a:lnTo>
                  <a:pt x="9839504" y="3662482"/>
                </a:lnTo>
                <a:lnTo>
                  <a:pt x="0" y="36624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301622" y="8986149"/>
            <a:ext cx="1700503" cy="1698377"/>
          </a:xfrm>
          <a:custGeom>
            <a:avLst/>
            <a:gdLst/>
            <a:ahLst/>
            <a:cxnLst/>
            <a:rect l="l" t="t" r="r" b="b"/>
            <a:pathLst>
              <a:path w="1700503" h="1698377">
                <a:moveTo>
                  <a:pt x="0" y="0"/>
                </a:moveTo>
                <a:lnTo>
                  <a:pt x="1700503" y="0"/>
                </a:lnTo>
                <a:lnTo>
                  <a:pt x="1700503" y="1698377"/>
                </a:lnTo>
                <a:lnTo>
                  <a:pt x="0" y="169837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5301622" y="-292886"/>
            <a:ext cx="1820970" cy="1894397"/>
          </a:xfrm>
          <a:custGeom>
            <a:avLst/>
            <a:gdLst/>
            <a:ahLst/>
            <a:cxnLst/>
            <a:rect l="l" t="t" r="r" b="b"/>
            <a:pathLst>
              <a:path w="1820970" h="1894397">
                <a:moveTo>
                  <a:pt x="0" y="0"/>
                </a:moveTo>
                <a:lnTo>
                  <a:pt x="1820970" y="0"/>
                </a:lnTo>
                <a:lnTo>
                  <a:pt x="1820970" y="1894397"/>
                </a:lnTo>
                <a:lnTo>
                  <a:pt x="0" y="189439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820276" y="1928513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76461" y="4304125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e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8115539" y="1775061"/>
            <a:ext cx="8059887" cy="7757711"/>
            <a:chOff x="30480" y="591820"/>
            <a:chExt cx="12736830" cy="1225931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7"/>
              <a:stretch>
                <a:fillRect l="-78059" r="-86399" b="-187187"/>
              </a:stretch>
            </a:blipFill>
          </p:spPr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08365" y="-2371293"/>
            <a:ext cx="10846370" cy="8283915"/>
          </a:xfrm>
          <a:custGeom>
            <a:avLst/>
            <a:gdLst/>
            <a:ahLst/>
            <a:cxnLst/>
            <a:rect l="l" t="t" r="r" b="b"/>
            <a:pathLst>
              <a:path w="10846370" h="8283915">
                <a:moveTo>
                  <a:pt x="0" y="0"/>
                </a:moveTo>
                <a:lnTo>
                  <a:pt x="10846369" y="0"/>
                </a:lnTo>
                <a:lnTo>
                  <a:pt x="10846369" y="8283915"/>
                </a:lnTo>
                <a:lnTo>
                  <a:pt x="0" y="82839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962336" y="-806142"/>
            <a:ext cx="9916581" cy="6197863"/>
          </a:xfrm>
          <a:custGeom>
            <a:avLst/>
            <a:gdLst/>
            <a:ahLst/>
            <a:cxnLst/>
            <a:rect l="l" t="t" r="r" b="b"/>
            <a:pathLst>
              <a:path w="9916581" h="6197863">
                <a:moveTo>
                  <a:pt x="0" y="0"/>
                </a:moveTo>
                <a:lnTo>
                  <a:pt x="9916581" y="0"/>
                </a:lnTo>
                <a:lnTo>
                  <a:pt x="9916581" y="6197863"/>
                </a:lnTo>
                <a:lnTo>
                  <a:pt x="0" y="619786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704742" y="5226151"/>
            <a:ext cx="9916581" cy="5509212"/>
          </a:xfrm>
          <a:custGeom>
            <a:avLst/>
            <a:gdLst/>
            <a:ahLst/>
            <a:cxnLst/>
            <a:rect l="l" t="t" r="r" b="b"/>
            <a:pathLst>
              <a:path w="9916581" h="5509212">
                <a:moveTo>
                  <a:pt x="0" y="0"/>
                </a:moveTo>
                <a:lnTo>
                  <a:pt x="9916582" y="0"/>
                </a:lnTo>
                <a:lnTo>
                  <a:pt x="9916582" y="5509212"/>
                </a:lnTo>
                <a:lnTo>
                  <a:pt x="0" y="550921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5679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749070" y="5226151"/>
            <a:ext cx="10338922" cy="5695074"/>
          </a:xfrm>
          <a:custGeom>
            <a:avLst/>
            <a:gdLst/>
            <a:ahLst/>
            <a:cxnLst/>
            <a:rect l="l" t="t" r="r" b="b"/>
            <a:pathLst>
              <a:path w="10338922" h="5695074">
                <a:moveTo>
                  <a:pt x="0" y="0"/>
                </a:moveTo>
                <a:lnTo>
                  <a:pt x="10338922" y="0"/>
                </a:lnTo>
                <a:lnTo>
                  <a:pt x="10338922" y="5695074"/>
                </a:lnTo>
                <a:lnTo>
                  <a:pt x="0" y="569507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43871"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379187" y="927146"/>
            <a:ext cx="5748725" cy="9359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2D2A29"/>
                </a:solidFill>
                <a:latin typeface="Balmy"/>
              </a:rPr>
              <a:t>F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03701" y="2583560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2D2A29"/>
                </a:solidFill>
                <a:latin typeface="Banaue"/>
              </a:rPr>
              <a:t>f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9424608" y="1173324"/>
            <a:ext cx="8249642" cy="7940352"/>
            <a:chOff x="30480" y="591820"/>
            <a:chExt cx="12736830" cy="1225931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2736830" cy="12259310"/>
            </a:xfrm>
            <a:custGeom>
              <a:avLst/>
              <a:gdLst/>
              <a:ahLst/>
              <a:cxnLst/>
              <a:rect l="l" t="t" r="r" b="b"/>
              <a:pathLst>
                <a:path w="12736830" h="1225931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6"/>
              <a:stretch>
                <a:fillRect t="-4297" b="-4297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A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40784" y="2165931"/>
            <a:ext cx="1376919" cy="1395278"/>
          </a:xfrm>
          <a:custGeom>
            <a:avLst/>
            <a:gdLst/>
            <a:ahLst/>
            <a:cxnLst/>
            <a:rect l="l" t="t" r="r" b="b"/>
            <a:pathLst>
              <a:path w="1376919" h="1395278">
                <a:moveTo>
                  <a:pt x="0" y="0"/>
                </a:moveTo>
                <a:lnTo>
                  <a:pt x="1376919" y="0"/>
                </a:lnTo>
                <a:lnTo>
                  <a:pt x="1376919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5289389" y="1028700"/>
            <a:ext cx="1439573" cy="1516693"/>
          </a:xfrm>
          <a:custGeom>
            <a:avLst/>
            <a:gdLst/>
            <a:ahLst/>
            <a:cxnLst/>
            <a:rect l="l" t="t" r="r" b="b"/>
            <a:pathLst>
              <a:path w="1439573" h="1516693">
                <a:moveTo>
                  <a:pt x="0" y="0"/>
                </a:moveTo>
                <a:lnTo>
                  <a:pt x="1439573" y="0"/>
                </a:lnTo>
                <a:lnTo>
                  <a:pt x="1439573" y="1516693"/>
                </a:lnTo>
                <a:lnTo>
                  <a:pt x="0" y="151669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129244" y="-800869"/>
            <a:ext cx="1856367" cy="1829569"/>
          </a:xfrm>
          <a:custGeom>
            <a:avLst/>
            <a:gdLst/>
            <a:ahLst/>
            <a:cxnLst/>
            <a:rect l="l" t="t" r="r" b="b"/>
            <a:pathLst>
              <a:path w="1856367" h="1829569">
                <a:moveTo>
                  <a:pt x="0" y="0"/>
                </a:moveTo>
                <a:lnTo>
                  <a:pt x="1856366" y="0"/>
                </a:lnTo>
                <a:lnTo>
                  <a:pt x="1856366" y="1829569"/>
                </a:lnTo>
                <a:lnTo>
                  <a:pt x="0" y="1829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4874621" y="9589361"/>
            <a:ext cx="1386276" cy="1395278"/>
          </a:xfrm>
          <a:custGeom>
            <a:avLst/>
            <a:gdLst/>
            <a:ahLst/>
            <a:cxnLst/>
            <a:rect l="l" t="t" r="r" b="b"/>
            <a:pathLst>
              <a:path w="1386276" h="1395278">
                <a:moveTo>
                  <a:pt x="0" y="0"/>
                </a:moveTo>
                <a:lnTo>
                  <a:pt x="1386276" y="0"/>
                </a:lnTo>
                <a:lnTo>
                  <a:pt x="1386276" y="1395278"/>
                </a:lnTo>
                <a:lnTo>
                  <a:pt x="0" y="13952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432977" y="3274881"/>
            <a:ext cx="7295985" cy="5718958"/>
          </a:xfrm>
          <a:custGeom>
            <a:avLst/>
            <a:gdLst/>
            <a:ahLst/>
            <a:cxnLst/>
            <a:rect l="l" t="t" r="r" b="b"/>
            <a:pathLst>
              <a:path w="7295985" h="5718958">
                <a:moveTo>
                  <a:pt x="0" y="0"/>
                </a:moveTo>
                <a:lnTo>
                  <a:pt x="7295985" y="0"/>
                </a:lnTo>
                <a:lnTo>
                  <a:pt x="7295985" y="5718958"/>
                </a:lnTo>
                <a:lnTo>
                  <a:pt x="0" y="57189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b="-5038"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2693397" y="861988"/>
            <a:ext cx="5748725" cy="94250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11"/>
              </a:lnSpc>
              <a:spcBef>
                <a:spcPct val="0"/>
              </a:spcBef>
            </a:pPr>
            <a:r>
              <a:rPr lang="en-US" sz="54936">
                <a:solidFill>
                  <a:srgbClr val="FFFFFF"/>
                </a:solidFill>
                <a:latin typeface="Balmy"/>
              </a:rPr>
              <a:t>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47825" y="2550981"/>
            <a:ext cx="2785152" cy="63804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2049"/>
              </a:lnSpc>
            </a:pPr>
            <a:r>
              <a:rPr lang="en-US" sz="37178">
                <a:solidFill>
                  <a:srgbClr val="FFFFFF"/>
                </a:solidFill>
                <a:latin typeface="Banaue"/>
              </a:rPr>
              <a:t>g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BAB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567746" y="2006245"/>
            <a:ext cx="8691554" cy="6953243"/>
          </a:xfrm>
          <a:custGeom>
            <a:avLst/>
            <a:gdLst/>
            <a:ahLst/>
            <a:cxnLst/>
            <a:rect l="l" t="t" r="r" b="b"/>
            <a:pathLst>
              <a:path w="8691554" h="6953243">
                <a:moveTo>
                  <a:pt x="0" y="0"/>
                </a:moveTo>
                <a:lnTo>
                  <a:pt x="8691554" y="0"/>
                </a:lnTo>
                <a:lnTo>
                  <a:pt x="8691554" y="6953243"/>
                </a:lnTo>
                <a:lnTo>
                  <a:pt x="0" y="69532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6729" r="-5492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63506" y="961536"/>
            <a:ext cx="9218231" cy="2409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18"/>
              </a:lnSpc>
              <a:spcBef>
                <a:spcPct val="0"/>
              </a:spcBef>
            </a:pPr>
            <a:r>
              <a:rPr lang="en-US" sz="13941">
                <a:solidFill>
                  <a:srgbClr val="FFFFFF"/>
                </a:solidFill>
                <a:latin typeface="Balmy"/>
              </a:rPr>
              <a:t>рэпэтэ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63506" y="3161295"/>
            <a:ext cx="9102036" cy="1982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6"/>
              </a:lnSpc>
            </a:pPr>
            <a:r>
              <a:rPr lang="en-US" sz="11525">
                <a:solidFill>
                  <a:srgbClr val="FFFFFF"/>
                </a:solidFill>
                <a:latin typeface="Banaue"/>
              </a:rPr>
              <a:t>A b c d e f g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63506" y="5359041"/>
            <a:ext cx="6689069" cy="21341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529"/>
              </a:lnSpc>
            </a:pPr>
            <a:r>
              <a:rPr lang="en-US" sz="6092">
                <a:solidFill>
                  <a:srgbClr val="FFFFFF"/>
                </a:solidFill>
                <a:latin typeface="Balmy"/>
              </a:rPr>
              <a:t>мы покрякали уже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75</Words>
  <Application>Microsoft Office PowerPoint</Application>
  <PresentationFormat>Произвольный</PresentationFormat>
  <Paragraphs>63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7" baseType="lpstr">
      <vt:lpstr>Banaue</vt:lpstr>
      <vt:lpstr>Anonymous Pro</vt:lpstr>
      <vt:lpstr>Calibri</vt:lpstr>
      <vt:lpstr>True Typewriter</vt:lpstr>
      <vt:lpstr>Courier Prime</vt:lpstr>
      <vt:lpstr>Arial</vt:lpstr>
      <vt:lpstr>Balmy</vt:lpstr>
      <vt:lpstr>Fibre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</dc:title>
  <cp:lastModifiedBy>Настя Макарова</cp:lastModifiedBy>
  <cp:revision>2</cp:revision>
  <dcterms:created xsi:type="dcterms:W3CDTF">2006-08-16T00:00:00Z</dcterms:created>
  <dcterms:modified xsi:type="dcterms:W3CDTF">2024-06-28T16:46:59Z</dcterms:modified>
  <dc:identifier>DAGI5GIrf5g</dc:identifier>
</cp:coreProperties>
</file>