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18288000" cy="10287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5" d="100"/>
          <a:sy n="55" d="100"/>
        </p:scale>
        <p:origin x="274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7D19-B85E-40E8-92BF-29E78D84F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CE5D59-8E3B-458E-AD43-42D34CB6B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9A4AA4-5183-4A85-A9A4-152030DE1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9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7D19-B85E-40E8-92BF-29E78D84F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CE5D59-8E3B-458E-AD43-42D34CB6B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351057-259E-4B67-9507-82BA4C960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3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7D19-B85E-40E8-92BF-29E78D84F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CE5D59-8E3B-458E-AD43-42D34CB6B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E8820D-C2BB-47D3-98A2-64D0D2080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15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7D19-B85E-40E8-92BF-29E78D84F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CE5D59-8E3B-458E-AD43-42D34CB6B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8B772B-E757-45DD-9431-DB37C658F9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54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E7D19-B85E-40E8-92BF-29E78D84F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CE5D59-8E3B-458E-AD43-42D34CB6B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FDC2D3-F67E-45BF-96E1-2CB5C3D3C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53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Произвольный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артикль</dc:title>
  <cp:lastModifiedBy>Настя Макарова</cp:lastModifiedBy>
  <cp:revision>2</cp:revision>
  <dcterms:created xsi:type="dcterms:W3CDTF">2006-08-16T00:00:00Z</dcterms:created>
  <dcterms:modified xsi:type="dcterms:W3CDTF">2024-06-26T18:53:07Z</dcterms:modified>
  <dc:identifier>DAGJQbxkK5s</dc:identifier>
</cp:coreProperties>
</file>