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D4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307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38B539-D3C7-B342-A9B5-356878ED6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FE9BBC1-9C2B-9142-AFF8-E707C7AB2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E0F2DD-5E49-CC43-A508-77D602039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A125083-BDB3-5545-9EBC-6F78FC634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651DDC8-0D82-D941-8D30-A5B3B839D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796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16BAA4-7DD4-644C-A7AA-39C64EC7E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EB178A-A837-5B4C-BAC8-4133E7128F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62AD03-767C-0441-AF66-A28E763C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0B5CDC-AC2D-DC4A-80CB-0E7FDDF21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72195B-0F5C-A640-9962-9703A3745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605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3B26EA0-C5CD-3346-A336-C2261E9368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3F59642-CA1B-AB4B-949A-20AE7B8E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764A06-E27F-DF42-87DF-50D90CC3F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611FC4-3CDF-BB4C-86B8-D27F92C77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438A8F-3658-6242-B06E-26CAB2D4F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651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00DDDB-8725-BD41-A8EE-6ABB3B5D1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3814E0-1022-914F-B806-CFFE12161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EC72E5-8B94-F64C-A624-F341EDBBB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B35932-FBCB-9247-B110-93123AF60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ADD3A2-40A6-CA46-AAE9-C5E15A4350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198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7AB77C-27D6-5342-A16D-3C842932A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E097D16-BBD5-614D-B2E6-24ECFDBAE2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F7023D-B276-CB49-8A13-35EB7096C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A351FE-1C45-E148-A73E-017EC9FFA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180A56D-366E-0449-B41A-BBE5B9D58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91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7A56F3-46B9-6C4B-B6BF-DE551921B6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326120-4A36-994B-8939-1A31D6224E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3C2C17-4771-1B41-978E-E986B3BE72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B37DFB-5DC7-1C4E-A643-372C837C7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9468FE-2BF6-6A4D-BAA1-2576F1899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9EA93B-B359-444E-B0D4-836F1B5EC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026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A2A6F7-85A0-7A4A-8849-D1724FFC5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DC41B4-306B-FF40-8E29-ABF846ED2F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F0EB4E-F183-AD4C-892C-5FCFCBF76F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801D87B-9EF2-EC41-87CB-BF04ED472E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E1138CA-71D3-A04A-9FB5-8774019E2B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7438383-EF28-6248-BF48-130A581A2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79B8F15-7E9D-4E46-ABC0-18ED7155A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95353FE-0CE9-1245-85B9-ABE3F9970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36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81301B-B06E-C24A-B301-1F31E1019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14DF213-968A-8C40-9744-E11520552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B6507F-3F5F-D54C-93BA-D77CC6798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96B0F0D-42F7-A349-9E1D-210483CD8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823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B2A54E4-740D-C240-94FD-34EB06D4B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C9C47DE-9CD8-5343-BF7C-80DF0240E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0F41606-EB04-884E-98CF-52E0145DD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8150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F650C8-C644-E746-8A13-06E61F755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952DB5-9662-BC43-BA02-4AF7ABC7FE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2A9EBB-65C8-B444-AF12-B2B1DFAF58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A852A6D-BA01-2B46-BD83-701A2F5D53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BAD7C5-48AF-4642-904B-F3E36E12A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5F20F92-8024-3B4E-A374-5315A63D0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3554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D92A20-5F07-F24F-B496-430ABB052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A4DC557-FC43-E346-8602-BE8A3916DE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3238018-2C84-1D45-A00D-2E59BEF125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70B8FAF-8F4E-2641-9EA6-3D5716B606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2A9E142-6EAF-7649-9158-BFF05E909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7A01DD6-7659-2A4F-9A88-8030DEF34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82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392344-7C3B-834E-A52E-ADFC65A06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CC8D3B-098A-7A42-B2CC-BE440B6B7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29968A-2201-0A4F-A20C-0BE12A40E1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26773-F48C-5D4E-B06B-D6B007A105FB}" type="datetimeFigureOut">
              <a:rPr lang="ru-RU" smtClean="0"/>
              <a:t>26.06.2024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CFF616-310A-5B4F-A676-65B5F1D5BE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5C7DAA5-FA58-4D47-B360-D7A31403F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60FC4-2420-3D42-A9DE-705111A276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538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D5751C-9DE5-C442-A605-1C5234AD5A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A886AC4-082D-224E-8DCE-BB2B01181F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F3090ED-8892-394D-BA21-03FA4D477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27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34C16C-F0C6-C54D-AAE4-7D6EF9D53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1A4587-A5A4-EA4F-86C2-3FC5E3314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69BE0BA-8FA3-F942-8B61-049A33B13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961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41690C-189D-6C47-B212-77081ABE7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E6CEB5-D504-6945-A2FB-23794D4252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D21605-A130-E84C-BD93-900A28DE9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16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9509A2-2498-AE49-9F35-FD99B1708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49EA6F-6C95-4047-AF34-60F0185795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6C0FB8-65F8-434E-B7C6-801C64C1AE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799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8EFEAC-0997-054F-A8E3-AB21C157C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37DC1B-F8AC-A44B-93BD-87880A7C4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0F6C49-50F9-8443-9326-EF9E02241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010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74B592-661A-1047-9EE7-E3D93527B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C5E59E-9184-FB4E-8678-7F021FB9F4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249485-B148-534C-8509-07556DF3C9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30C29F-15C5-418F-B3E9-07173D0CE7A6}"/>
              </a:ext>
            </a:extLst>
          </p:cNvPr>
          <p:cNvSpPr txBox="1"/>
          <p:nvPr/>
        </p:nvSpPr>
        <p:spPr>
          <a:xfrm rot="311077">
            <a:off x="6303812" y="4704621"/>
            <a:ext cx="559163" cy="523220"/>
          </a:xfrm>
          <a:prstGeom prst="rect">
            <a:avLst/>
          </a:prstGeom>
          <a:solidFill>
            <a:srgbClr val="D2D4FE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gency FB" panose="020B0503020202020204" pitchFamily="34" charset="0"/>
              </a:rPr>
              <a:t>et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275887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D8FC83-F960-D643-B063-CFCFC2685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9FC866-DEC4-224B-85D2-66EEE3B51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C710DF7-BF99-0640-A543-A47E31D732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5204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</Words>
  <Application>Microsoft Office PowerPoint</Application>
  <PresentationFormat>Широкоэкранный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Agency FB</vt:lpstr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Настя Макарова</dc:creator>
  <cp:lastModifiedBy>Настя Макарова</cp:lastModifiedBy>
  <cp:revision>3</cp:revision>
  <dcterms:created xsi:type="dcterms:W3CDTF">2021-09-02T08:07:37Z</dcterms:created>
  <dcterms:modified xsi:type="dcterms:W3CDTF">2024-06-26T17:38:42Z</dcterms:modified>
</cp:coreProperties>
</file>