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8" r:id="rId2"/>
    <p:sldId id="259" r:id="rId3"/>
    <p:sldId id="260" r:id="rId4"/>
    <p:sldId id="261" r:id="rId5"/>
    <p:sldId id="265" r:id="rId6"/>
    <p:sldId id="263" r:id="rId7"/>
    <p:sldId id="266" r:id="rId8"/>
    <p:sldId id="269" r:id="rId9"/>
    <p:sldId id="264" r:id="rId10"/>
    <p:sldId id="270" r:id="rId11"/>
    <p:sldId id="280" r:id="rId12"/>
    <p:sldId id="281" r:id="rId13"/>
    <p:sldId id="267" r:id="rId14"/>
    <p:sldId id="262" r:id="rId15"/>
    <p:sldId id="278" r:id="rId16"/>
    <p:sldId id="279" r:id="rId17"/>
    <p:sldId id="272" r:id="rId18"/>
    <p:sldId id="277" r:id="rId19"/>
    <p:sldId id="273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4EE3CF-2117-455B-B866-6ECB84402D3F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63195-428D-48D2-8F95-C1DA766E0F1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7032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D63195-428D-48D2-8F95-C1DA766E0F1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023C8-E68D-44E1-A03F-E67237D41CD9}" type="datetimeFigureOut">
              <a:rPr lang="ru-RU" smtClean="0"/>
              <a:pPr/>
              <a:t>07.02.2024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7B0FF-13DE-427A-89F4-96658D9A59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1.jpeg"/><Relationship Id="rId7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44.jpeg"/><Relationship Id="rId5" Type="http://schemas.openxmlformats.org/officeDocument/2006/relationships/image" Target="../media/image33.jpeg"/><Relationship Id="rId10" Type="http://schemas.openxmlformats.org/officeDocument/2006/relationships/image" Target="../media/image43.jpeg"/><Relationship Id="rId4" Type="http://schemas.openxmlformats.org/officeDocument/2006/relationships/image" Target="../media/image32.jpeg"/><Relationship Id="rId9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31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31.jpeg"/><Relationship Id="rId7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7" name="Picture 10" descr="http://www.clipartbest.com/cliparts/9i4/o55/9i4o5586T."/>
          <p:cNvPicPr>
            <a:picLocks noChangeAspect="1" noChangeArrowheads="1"/>
          </p:cNvPicPr>
          <p:nvPr/>
        </p:nvPicPr>
        <p:blipFill>
          <a:blip r:embed="rId3"/>
          <a:srcRect t="26775"/>
          <a:stretch>
            <a:fillRect/>
          </a:stretch>
        </p:blipFill>
        <p:spPr bwMode="auto">
          <a:xfrm>
            <a:off x="0" y="4709005"/>
            <a:ext cx="9144000" cy="214899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1142984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Социально нравственное  воспитание  младших дошкольников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МКДОУ «Искорка»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378619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Воспитатель: Кондратьева М.А.</a:t>
            </a:r>
            <a:endParaRPr lang="ru-RU" sz="32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00042"/>
            <a:ext cx="914400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Совместная деятельность родителей и детей</a:t>
            </a:r>
          </a:p>
          <a:p>
            <a:pPr algn="ctr"/>
            <a:r>
              <a:rPr lang="ru-RU" sz="32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(участие </a:t>
            </a: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конкурсах)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IMG_20240204_1732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214554"/>
            <a:ext cx="4065662" cy="3071834"/>
          </a:xfrm>
          <a:prstGeom prst="rect">
            <a:avLst/>
          </a:prstGeom>
        </p:spPr>
      </p:pic>
      <p:pic>
        <p:nvPicPr>
          <p:cNvPr id="7" name="Рисунок 6" descr="IMG_20240206_13065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1714488"/>
            <a:ext cx="3692462" cy="48309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Все заняты делом , никто не скучает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514905"/>
            <a:ext cx="2859782" cy="38130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902" y="1237115"/>
            <a:ext cx="3384376" cy="25382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3" y="4149080"/>
            <a:ext cx="3323861" cy="24928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149080"/>
            <a:ext cx="3419872" cy="25649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0004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«	Отработанная батарейка»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6840760" cy="513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 «Покормите птиц зимой»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IMG-20240203-WA003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1285860"/>
            <a:ext cx="2428892" cy="3235153"/>
          </a:xfrm>
          <a:prstGeom prst="rect">
            <a:avLst/>
          </a:prstGeom>
        </p:spPr>
      </p:pic>
      <p:pic>
        <p:nvPicPr>
          <p:cNvPr id="7" name="Рисунок 6" descr="IMG-20240204-WA00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4348" y="1643050"/>
            <a:ext cx="1643074" cy="2544115"/>
          </a:xfrm>
          <a:prstGeom prst="rect">
            <a:avLst/>
          </a:prstGeom>
        </p:spPr>
      </p:pic>
      <p:pic>
        <p:nvPicPr>
          <p:cNvPr id="8" name="Рисунок 7" descr="IMG-20240204-WA002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39760" y="1357298"/>
            <a:ext cx="2089562" cy="2786082"/>
          </a:xfrm>
          <a:prstGeom prst="rect">
            <a:avLst/>
          </a:prstGeom>
        </p:spPr>
      </p:pic>
      <p:pic>
        <p:nvPicPr>
          <p:cNvPr id="9" name="Рисунок 8" descr="IMG-20240203-WA00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488" y="3908302"/>
            <a:ext cx="2214578" cy="2949698"/>
          </a:xfrm>
          <a:prstGeom prst="rect">
            <a:avLst/>
          </a:prstGeom>
        </p:spPr>
      </p:pic>
      <p:pic>
        <p:nvPicPr>
          <p:cNvPr id="10" name="Рисунок 9" descr="IMG-20240204-WA003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818" y="3786190"/>
            <a:ext cx="1785950" cy="2889294"/>
          </a:xfrm>
          <a:prstGeom prst="rect">
            <a:avLst/>
          </a:prstGeom>
        </p:spPr>
      </p:pic>
      <p:pic>
        <p:nvPicPr>
          <p:cNvPr id="11" name="Рисунок 10" descr="IMG-20240204-WA005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42910" y="4476757"/>
            <a:ext cx="1785932" cy="2381243"/>
          </a:xfrm>
          <a:prstGeom prst="rect">
            <a:avLst/>
          </a:prstGeom>
        </p:spPr>
      </p:pic>
      <p:pic>
        <p:nvPicPr>
          <p:cNvPr id="12" name="Рисунок 11" descr="IMG-20240205-WA000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286644" y="4357694"/>
            <a:ext cx="1722531" cy="2289553"/>
          </a:xfrm>
          <a:prstGeom prst="rect">
            <a:avLst/>
          </a:prstGeom>
        </p:spPr>
      </p:pic>
      <p:pic>
        <p:nvPicPr>
          <p:cNvPr id="13" name="Рисунок 12" descr="IMG-20240205-WA0018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428860" y="1357298"/>
            <a:ext cx="1285884" cy="236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Веселая фотосессия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4" name="Picture 6" descr="https://pp.userapi.com/c836138/v836138236/53d28/MhVadvbVj7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285992"/>
            <a:ext cx="6500858" cy="4442958"/>
          </a:xfrm>
          <a:prstGeom prst="rect">
            <a:avLst/>
          </a:prstGeom>
          <a:noFill/>
        </p:spPr>
      </p:pic>
      <p:pic>
        <p:nvPicPr>
          <p:cNvPr id="17410" name="Picture 2" descr="https://pp.userapi.com/c836138/v836138236/53ac8/3stztX-Yz7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96925">
            <a:off x="465177" y="1511836"/>
            <a:ext cx="3143272" cy="2089785"/>
          </a:xfrm>
          <a:prstGeom prst="rect">
            <a:avLst/>
          </a:prstGeom>
          <a:noFill/>
        </p:spPr>
      </p:pic>
      <p:pic>
        <p:nvPicPr>
          <p:cNvPr id="17412" name="Picture 4" descr="https://pp.userapi.com/c836138/v836138236/538d8/WOgI-ohj2F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57748">
            <a:off x="5794818" y="1651707"/>
            <a:ext cx="3084014" cy="2050389"/>
          </a:xfrm>
          <a:prstGeom prst="rect">
            <a:avLst/>
          </a:prstGeom>
          <a:noFill/>
        </p:spPr>
      </p:pic>
      <p:pic>
        <p:nvPicPr>
          <p:cNvPr id="9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004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«День </a:t>
            </a:r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обнимашек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Рисунок 11" descr="IMG_20240202_1608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-6715196"/>
            <a:ext cx="3357586" cy="4476781"/>
          </a:xfrm>
          <a:prstGeom prst="rect">
            <a:avLst/>
          </a:prstGeom>
        </p:spPr>
      </p:pic>
      <p:pic>
        <p:nvPicPr>
          <p:cNvPr id="13" name="Рисунок 12" descr="IMG_20240202_16083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720" y="3000372"/>
            <a:ext cx="2286016" cy="3048021"/>
          </a:xfrm>
          <a:prstGeom prst="rect">
            <a:avLst/>
          </a:prstGeom>
        </p:spPr>
      </p:pic>
      <p:pic>
        <p:nvPicPr>
          <p:cNvPr id="14" name="Рисунок 13" descr="IMG_20240206_08111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4000504"/>
            <a:ext cx="3286148" cy="2464611"/>
          </a:xfrm>
          <a:prstGeom prst="rect">
            <a:avLst/>
          </a:prstGeom>
        </p:spPr>
      </p:pic>
      <p:pic>
        <p:nvPicPr>
          <p:cNvPr id="15" name="Рисунок 14" descr="IMG_20240206_08112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572264" y="2285992"/>
            <a:ext cx="2303876" cy="3071834"/>
          </a:xfrm>
          <a:prstGeom prst="rect">
            <a:avLst/>
          </a:prstGeom>
        </p:spPr>
      </p:pic>
      <p:pic>
        <p:nvPicPr>
          <p:cNvPr id="16" name="Рисунок 15" descr="IMG_20240206_081128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429124" y="1214422"/>
            <a:ext cx="2000246" cy="2666995"/>
          </a:xfrm>
          <a:prstGeom prst="rect">
            <a:avLst/>
          </a:prstGeom>
        </p:spPr>
      </p:pic>
      <p:pic>
        <p:nvPicPr>
          <p:cNvPr id="17" name="Рисунок 16" descr="IMG_20240206_08112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857356" y="1142984"/>
            <a:ext cx="2071684" cy="2762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Веселая фотосессия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4" name="Picture 6" descr="https://pp.userapi.com/c836138/v836138236/53d28/MhVadvbVj7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285992"/>
            <a:ext cx="6500858" cy="4442958"/>
          </a:xfrm>
          <a:prstGeom prst="rect">
            <a:avLst/>
          </a:prstGeom>
          <a:noFill/>
        </p:spPr>
      </p:pic>
      <p:pic>
        <p:nvPicPr>
          <p:cNvPr id="17410" name="Picture 2" descr="https://pp.userapi.com/c836138/v836138236/53ac8/3stztX-Yz7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96925">
            <a:off x="465177" y="1511836"/>
            <a:ext cx="3143272" cy="2089785"/>
          </a:xfrm>
          <a:prstGeom prst="rect">
            <a:avLst/>
          </a:prstGeom>
          <a:noFill/>
        </p:spPr>
      </p:pic>
      <p:pic>
        <p:nvPicPr>
          <p:cNvPr id="17412" name="Picture 4" descr="https://pp.userapi.com/c836138/v836138236/538d8/WOgI-ohj2F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57748">
            <a:off x="5794818" y="1651707"/>
            <a:ext cx="3084014" cy="2050389"/>
          </a:xfrm>
          <a:prstGeom prst="rect">
            <a:avLst/>
          </a:prstGeom>
          <a:noFill/>
        </p:spPr>
      </p:pic>
      <p:pic>
        <p:nvPicPr>
          <p:cNvPr id="9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004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«Моя любимая игрушка»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Рисунок 11" descr="IMG_20240202_1608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-6715196"/>
            <a:ext cx="3357586" cy="4476781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388" y="1576264"/>
            <a:ext cx="2428874" cy="32384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556792"/>
            <a:ext cx="2452910" cy="32705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920" y="1078472"/>
            <a:ext cx="2571749" cy="34289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2139702" cy="28529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493" y="3645024"/>
            <a:ext cx="2067693" cy="2756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Веселая фотосессия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4" name="Picture 6" descr="https://pp.userapi.com/c836138/v836138236/53d28/MhVadvbVj7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285992"/>
            <a:ext cx="6500858" cy="4442958"/>
          </a:xfrm>
          <a:prstGeom prst="rect">
            <a:avLst/>
          </a:prstGeom>
          <a:noFill/>
        </p:spPr>
      </p:pic>
      <p:pic>
        <p:nvPicPr>
          <p:cNvPr id="17410" name="Picture 2" descr="https://pp.userapi.com/c836138/v836138236/53ac8/3stztX-Yz7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96925">
            <a:off x="465177" y="1511836"/>
            <a:ext cx="3143272" cy="2089785"/>
          </a:xfrm>
          <a:prstGeom prst="rect">
            <a:avLst/>
          </a:prstGeom>
          <a:noFill/>
        </p:spPr>
      </p:pic>
      <p:pic>
        <p:nvPicPr>
          <p:cNvPr id="17412" name="Picture 4" descr="https://pp.userapi.com/c836138/v836138236/538d8/WOgI-ohj2F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57748">
            <a:off x="5794818" y="1651707"/>
            <a:ext cx="3084014" cy="2050389"/>
          </a:xfrm>
          <a:prstGeom prst="rect">
            <a:avLst/>
          </a:prstGeom>
          <a:noFill/>
        </p:spPr>
      </p:pic>
      <p:pic>
        <p:nvPicPr>
          <p:cNvPr id="9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004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«Моя любимая мамочка»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Рисунок 11" descr="IMG_20240202_1608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-6715196"/>
            <a:ext cx="3357586" cy="4476781"/>
          </a:xfrm>
          <a:prstGeom prst="rect">
            <a:avLst/>
          </a:prstGeom>
        </p:spPr>
      </p:pic>
      <p:pic>
        <p:nvPicPr>
          <p:cNvPr id="13" name="Рисунок 12" descr="IMG_20240204_17323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" y="1643050"/>
            <a:ext cx="3000395" cy="3913015"/>
          </a:xfrm>
          <a:prstGeom prst="rect">
            <a:avLst/>
          </a:prstGeom>
        </p:spPr>
      </p:pic>
      <p:pic>
        <p:nvPicPr>
          <p:cNvPr id="14" name="Рисунок 13" descr="IMG_20240204_17324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00430" y="1571612"/>
            <a:ext cx="5502834" cy="4096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500042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Сопереживают друг другу,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оставят друг друга голодными…</a:t>
            </a:r>
          </a:p>
          <a:p>
            <a:pPr algn="ctr"/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8916" name="Picture 4" descr="https://pp.userapi.com/c636417/v636417937/5eeae/ahRwuHiLXQM.jpg"/>
          <p:cNvPicPr>
            <a:picLocks noChangeAspect="1" noChangeArrowheads="1"/>
          </p:cNvPicPr>
          <p:nvPr/>
        </p:nvPicPr>
        <p:blipFill>
          <a:blip r:embed="rId3"/>
          <a:srcRect l="11881" r="10891"/>
          <a:stretch>
            <a:fillRect/>
          </a:stretch>
        </p:blipFill>
        <p:spPr bwMode="auto">
          <a:xfrm>
            <a:off x="4071934" y="3000372"/>
            <a:ext cx="4857784" cy="3538242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Рисунок 6" descr="IMG_20240202_1610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928802"/>
            <a:ext cx="3500444" cy="46672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Веселая фотосессия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7414" name="Picture 6" descr="https://pp.userapi.com/c836138/v836138236/53d28/MhVadvbVj7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285992"/>
            <a:ext cx="6500858" cy="4442958"/>
          </a:xfrm>
          <a:prstGeom prst="rect">
            <a:avLst/>
          </a:prstGeom>
          <a:noFill/>
        </p:spPr>
      </p:pic>
      <p:pic>
        <p:nvPicPr>
          <p:cNvPr id="17410" name="Picture 2" descr="https://pp.userapi.com/c836138/v836138236/53ac8/3stztX-Yz7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96925">
            <a:off x="465177" y="1511836"/>
            <a:ext cx="3143272" cy="2089785"/>
          </a:xfrm>
          <a:prstGeom prst="rect">
            <a:avLst/>
          </a:prstGeom>
          <a:noFill/>
        </p:spPr>
      </p:pic>
      <p:pic>
        <p:nvPicPr>
          <p:cNvPr id="17412" name="Picture 4" descr="https://pp.userapi.com/c836138/v836138236/538d8/WOgI-ohj2F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57748">
            <a:off x="5794818" y="1651707"/>
            <a:ext cx="3084014" cy="2050389"/>
          </a:xfrm>
          <a:prstGeom prst="rect">
            <a:avLst/>
          </a:prstGeom>
          <a:noFill/>
        </p:spPr>
      </p:pic>
      <p:pic>
        <p:nvPicPr>
          <p:cNvPr id="9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0004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Акция«Блокадная ласточка»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" name="Рисунок 11" descr="IMG_20240202_1608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1538" y="-6715196"/>
            <a:ext cx="3357586" cy="4476781"/>
          </a:xfrm>
          <a:prstGeom prst="rect">
            <a:avLst/>
          </a:prstGeom>
        </p:spPr>
      </p:pic>
      <p:pic>
        <p:nvPicPr>
          <p:cNvPr id="13" name="Рисунок 12" descr="IMG_20240204_17325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1285860"/>
            <a:ext cx="2314758" cy="2970606"/>
          </a:xfrm>
          <a:prstGeom prst="rect">
            <a:avLst/>
          </a:prstGeom>
        </p:spPr>
      </p:pic>
      <p:pic>
        <p:nvPicPr>
          <p:cNvPr id="14" name="Рисунок 13" descr="IMG_20240204_17333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7158" y="1428736"/>
            <a:ext cx="4929198" cy="3587361"/>
          </a:xfrm>
          <a:prstGeom prst="rect">
            <a:avLst/>
          </a:prstGeom>
        </p:spPr>
      </p:pic>
      <p:pic>
        <p:nvPicPr>
          <p:cNvPr id="15" name="Рисунок 14" descr="IMG_20240204_17332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72132" y="4357694"/>
            <a:ext cx="3143248" cy="23006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0004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«Мой любимый питомец»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Рисунок 6" descr="IMG-20240203-WA00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428736"/>
            <a:ext cx="2643206" cy="3524275"/>
          </a:xfrm>
          <a:prstGeom prst="rect">
            <a:avLst/>
          </a:prstGeom>
        </p:spPr>
      </p:pic>
      <p:pic>
        <p:nvPicPr>
          <p:cNvPr id="8" name="Рисунок 7" descr="IMG-20240204-WA0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3571876"/>
            <a:ext cx="2196717" cy="2928956"/>
          </a:xfrm>
          <a:prstGeom prst="rect">
            <a:avLst/>
          </a:prstGeom>
        </p:spPr>
      </p:pic>
      <p:pic>
        <p:nvPicPr>
          <p:cNvPr id="10" name="Рисунок 9" descr="IMG-20240204-WA00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1071546"/>
            <a:ext cx="2214578" cy="2952771"/>
          </a:xfrm>
          <a:prstGeom prst="rect">
            <a:avLst/>
          </a:prstGeom>
        </p:spPr>
      </p:pic>
      <p:pic>
        <p:nvPicPr>
          <p:cNvPr id="11" name="Рисунок 10" descr="IMG_20240204_1851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71934" y="3571876"/>
            <a:ext cx="2073602" cy="2762742"/>
          </a:xfrm>
          <a:prstGeom prst="rect">
            <a:avLst/>
          </a:prstGeom>
        </p:spPr>
      </p:pic>
      <p:pic>
        <p:nvPicPr>
          <p:cNvPr id="12" name="Рисунок 11" descr="IMG-20240204-WA00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57884" y="1142984"/>
            <a:ext cx="2643182" cy="2643182"/>
          </a:xfrm>
          <a:prstGeom prst="rect">
            <a:avLst/>
          </a:prstGeom>
        </p:spPr>
      </p:pic>
      <p:pic>
        <p:nvPicPr>
          <p:cNvPr id="13" name="Рисунок 12" descr="IMG-20240205-WA0019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14546" y="3714752"/>
            <a:ext cx="1643074" cy="2887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Picture 8" descr="http://violstudio.by/wp-content/uploads/2017/07/det-sp2.png"/>
          <p:cNvPicPr>
            <a:picLocks noChangeAspect="1" noChangeArrowheads="1"/>
          </p:cNvPicPr>
          <p:nvPr/>
        </p:nvPicPr>
        <p:blipFill>
          <a:blip r:embed="rId3"/>
          <a:srcRect t="3309"/>
          <a:stretch>
            <a:fillRect/>
          </a:stretch>
        </p:blipFill>
        <p:spPr bwMode="auto">
          <a:xfrm>
            <a:off x="0" y="3857628"/>
            <a:ext cx="9144000" cy="30003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71480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Проблема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формирования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положительных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взаимоотношений между </a:t>
            </a:r>
          </a:p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детьми ,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детьми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взрослыми , является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актуальной, так как способствует вхождению ребенка в социум,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взаимодействию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окружающими людьми.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актуальность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42900"/>
            <a:ext cx="9144001" cy="70009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Планируемый  Результат работы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00042"/>
            <a:ext cx="9144000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Открытые ,коммуникабельные дети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Способны оценить свои поступки и поступки других детей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Способны сопереживать ,эмоционально реагируют на события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Способны замечать красоту природы и бережно относиться к ее представителя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Способны дружить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Уверенные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своих силах и возможностях</a:t>
            </a:r>
            <a:endParaRPr lang="ru-RU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91440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 </a:t>
            </a:r>
          </a:p>
          <a:p>
            <a:pPr algn="ctr"/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8" descr="http://violstudio.by/wp-content/uploads/2017/07/det-sp2.png"/>
          <p:cNvPicPr>
            <a:picLocks noChangeAspect="1" noChangeArrowheads="1"/>
          </p:cNvPicPr>
          <p:nvPr/>
        </p:nvPicPr>
        <p:blipFill>
          <a:blip r:embed="rId3"/>
          <a:srcRect t="3309"/>
          <a:stretch>
            <a:fillRect/>
          </a:stretch>
        </p:blipFill>
        <p:spPr bwMode="auto">
          <a:xfrm>
            <a:off x="0" y="3857628"/>
            <a:ext cx="9144000" cy="30003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071810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2023-2024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уч.г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цель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10" descr="http://www.clipartbest.com/cliparts/9i4/o55/9i4o5586T."/>
          <p:cNvPicPr>
            <a:picLocks noChangeAspect="1" noChangeArrowheads="1"/>
          </p:cNvPicPr>
          <p:nvPr/>
        </p:nvPicPr>
        <p:blipFill>
          <a:blip r:embed="rId3"/>
          <a:srcRect t="26775"/>
          <a:stretch>
            <a:fillRect/>
          </a:stretch>
        </p:blipFill>
        <p:spPr bwMode="auto">
          <a:xfrm>
            <a:off x="0" y="4709005"/>
            <a:ext cx="9144000" cy="214899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9144000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Формирование у детей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представления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друге, дружбе, доброжелательном </a:t>
            </a:r>
          </a:p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отношении к друг другу, умение работать в коллективе, взаимодействовать со взрослыми.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задачи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71480"/>
            <a:ext cx="914400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Дать понятие, что такое дружба.</a:t>
            </a:r>
          </a:p>
          <a:p>
            <a:pPr algn="ctr"/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Учить детей правилам общения друг с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другом. 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Уметь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правильно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оценивать, анализировать свои поступки и поступки друзей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>
              <a:buFont typeface="Arial" pitchFamily="34" charset="0"/>
              <a:buChar char="•"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Совершать благородные поступки, радоваться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результату.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10" descr="http://www.clipartbest.com/cliparts/9i4/o55/9i4o5586T."/>
          <p:cNvPicPr>
            <a:picLocks noChangeAspect="1" noChangeArrowheads="1"/>
          </p:cNvPicPr>
          <p:nvPr/>
        </p:nvPicPr>
        <p:blipFill>
          <a:blip r:embed="rId3"/>
          <a:srcRect t="26775"/>
          <a:stretch>
            <a:fillRect/>
          </a:stretch>
        </p:blipFill>
        <p:spPr bwMode="auto">
          <a:xfrm>
            <a:off x="0" y="4709005"/>
            <a:ext cx="9144000" cy="2148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Первые навыки социального общения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IMG_20240202_1558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571612"/>
            <a:ext cx="2850775" cy="3801034"/>
          </a:xfrm>
          <a:prstGeom prst="rect">
            <a:avLst/>
          </a:prstGeom>
        </p:spPr>
      </p:pic>
      <p:pic>
        <p:nvPicPr>
          <p:cNvPr id="10" name="Рисунок 9" descr="IMG_20240202_19553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052" y="1571611"/>
            <a:ext cx="4979262" cy="31535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2096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12" y="1208266"/>
            <a:ext cx="6984776" cy="523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Инсценировка сказки «Репка»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Рисунок 8" descr="IMG_20240202_19562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52" y="1571612"/>
            <a:ext cx="6667500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42918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удовольствием играют друг с другом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IMG_20231012_1117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1571612"/>
            <a:ext cx="2428892" cy="1821669"/>
          </a:xfrm>
          <a:prstGeom prst="rect">
            <a:avLst/>
          </a:prstGeom>
        </p:spPr>
      </p:pic>
      <p:pic>
        <p:nvPicPr>
          <p:cNvPr id="7" name="Рисунок 6" descr="IMG_20231024_1634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1571612"/>
            <a:ext cx="2928958" cy="2196719"/>
          </a:xfrm>
          <a:prstGeom prst="rect">
            <a:avLst/>
          </a:prstGeom>
        </p:spPr>
      </p:pic>
      <p:pic>
        <p:nvPicPr>
          <p:cNvPr id="8" name="Рисунок 7" descr="IMG_20231024_16342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14942" y="3857628"/>
            <a:ext cx="3571868" cy="2678901"/>
          </a:xfrm>
          <a:prstGeom prst="rect">
            <a:avLst/>
          </a:prstGeom>
        </p:spPr>
      </p:pic>
      <p:pic>
        <p:nvPicPr>
          <p:cNvPr id="9" name="Рисунок 8" descr="IMG_20240202_19561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14744" y="1571612"/>
            <a:ext cx="2357454" cy="3110530"/>
          </a:xfrm>
          <a:prstGeom prst="rect">
            <a:avLst/>
          </a:prstGeom>
        </p:spPr>
      </p:pic>
      <p:pic>
        <p:nvPicPr>
          <p:cNvPr id="10" name="Рисунок 9" descr="IMG_20231024_16343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28662" y="4572008"/>
            <a:ext cx="2428860" cy="1821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900igr.net/up/datai/75912/0001-001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Наши дети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571612"/>
            <a:ext cx="192882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 «У кого есть друг?»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857496"/>
            <a:ext cx="36433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«Я тебя люблю, я тебе дарю…»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3857628"/>
            <a:ext cx="25717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«Здравствуй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Боря,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мой дружок!»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" name="Рисунок 12" descr="IMG_20240206_0857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928670"/>
            <a:ext cx="3524275" cy="2643206"/>
          </a:xfrm>
          <a:prstGeom prst="rect">
            <a:avLst/>
          </a:prstGeom>
        </p:spPr>
      </p:pic>
      <p:pic>
        <p:nvPicPr>
          <p:cNvPr id="14" name="Рисунок 13" descr="IMG_20240206_0810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589316"/>
            <a:ext cx="3000396" cy="2250298"/>
          </a:xfrm>
          <a:prstGeom prst="rect">
            <a:avLst/>
          </a:prstGeom>
        </p:spPr>
      </p:pic>
      <p:pic>
        <p:nvPicPr>
          <p:cNvPr id="16" name="Рисунок 15" descr="IMG_20240206_0812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4414" y="4500569"/>
            <a:ext cx="2786082" cy="2089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304</Words>
  <Application>Microsoft Office PowerPoint</Application>
  <PresentationFormat>Экран (4:3)</PresentationFormat>
  <Paragraphs>80</Paragraphs>
  <Slides>21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детки</dc:creator>
  <cp:lastModifiedBy>User</cp:lastModifiedBy>
  <cp:revision>73</cp:revision>
  <dcterms:created xsi:type="dcterms:W3CDTF">2018-04-15T07:42:45Z</dcterms:created>
  <dcterms:modified xsi:type="dcterms:W3CDTF">2024-02-07T07:32:12Z</dcterms:modified>
</cp:coreProperties>
</file>