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4" r:id="rId4"/>
    <p:sldId id="265" r:id="rId5"/>
    <p:sldId id="262" r:id="rId6"/>
    <p:sldId id="263" r:id="rId7"/>
    <p:sldId id="260" r:id="rId8"/>
    <p:sldId id="261" r:id="rId9"/>
    <p:sldId id="257" r:id="rId10"/>
    <p:sldId id="258" r:id="rId11"/>
    <p:sldId id="25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55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323528" y="116632"/>
            <a:ext cx="84969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</a:rPr>
              <a:t>Рисуем </a:t>
            </a:r>
            <a:r>
              <a:rPr lang="ru-RU" sz="5400" b="1" dirty="0">
                <a:solidFill>
                  <a:schemeClr val="bg1"/>
                </a:solidFill>
              </a:rPr>
              <a:t>петуха акварелью и зубной щеткой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" y="5301208"/>
            <a:ext cx="914399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Автор урока: 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Вертепная Алевтина Владимировна 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8253446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0"/>
            <a:ext cx="85208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1600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18291" y="-934980"/>
            <a:ext cx="6870907" cy="8748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2282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40"/>
            <a:ext cx="9144000" cy="6493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4734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20371"/>
            <a:ext cx="9144000" cy="6856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1184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5928"/>
            <a:ext cx="82580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66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0"/>
            <a:ext cx="815700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2166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2" y="116632"/>
            <a:ext cx="9144000" cy="6554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2089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2" y="46797"/>
            <a:ext cx="9144000" cy="6694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888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0"/>
            <a:ext cx="88689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9118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7384"/>
            <a:ext cx="88284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19594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</Words>
  <Application>Microsoft Office PowerPoint</Application>
  <PresentationFormat>Экран (4:3)</PresentationFormat>
  <Paragraphs>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PREP</dc:creator>
  <cp:lastModifiedBy>PREP</cp:lastModifiedBy>
  <cp:revision>2</cp:revision>
  <dcterms:created xsi:type="dcterms:W3CDTF">2020-11-27T04:55:18Z</dcterms:created>
  <dcterms:modified xsi:type="dcterms:W3CDTF">2020-11-27T05:04:19Z</dcterms:modified>
</cp:coreProperties>
</file>