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76" r:id="rId14"/>
    <p:sldId id="275" r:id="rId15"/>
    <p:sldId id="277" r:id="rId16"/>
    <p:sldId id="279" r:id="rId17"/>
    <p:sldId id="280" r:id="rId18"/>
    <p:sldId id="269" r:id="rId19"/>
    <p:sldId id="271" r:id="rId20"/>
    <p:sldId id="272" r:id="rId21"/>
    <p:sldId id="273" r:id="rId22"/>
    <p:sldId id="281" r:id="rId23"/>
    <p:sldId id="282" r:id="rId24"/>
    <p:sldId id="274" r:id="rId25"/>
    <p:sldId id="27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microsoft.com/office/2007/relationships/hdphoto" Target="../media/hdphoto8.wdp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7" Type="http://schemas.microsoft.com/office/2007/relationships/hdphoto" Target="../media/hdphoto1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microsoft.com/office/2007/relationships/hdphoto" Target="../media/hdphoto10.wdp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3.wdp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5.wdp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8.wdp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9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0.wdp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21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2.wdp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23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/>
          <a:lstStyle/>
          <a:p>
            <a:pPr algn="ctr"/>
            <a:r>
              <a:rPr lang="ru-RU" sz="16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дошкольное образовательное учреждение «Детский сад №22 комбинированного вида»</a:t>
            </a:r>
            <a:endParaRPr lang="ru-RU" sz="16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97118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«Безопасная дорога»</a:t>
            </a:r>
          </a:p>
          <a:p>
            <a:pPr marL="0" indent="0" algn="ctr"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Выполнили:</a:t>
            </a:r>
          </a:p>
          <a:p>
            <a:pPr marL="0" indent="0" algn="r">
              <a:buNone/>
            </a:pPr>
            <a:r>
              <a:rPr lang="ru-RU" sz="2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Бусол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Г.А</a:t>
            </a:r>
            <a:r>
              <a:rPr lang="ru-RU" sz="20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r">
              <a:buNone/>
            </a:pPr>
            <a:endParaRPr lang="ru-RU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Железногорск -2022 г.</a:t>
            </a:r>
          </a:p>
          <a:p>
            <a:pPr marL="0" indent="0" algn="ctr">
              <a:buNone/>
            </a:pPr>
            <a:endParaRPr lang="ru-RU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204864"/>
            <a:ext cx="4896544" cy="38164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25683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/>
              <a:t>Сюжетно-ролевая игра </a:t>
            </a:r>
            <a:r>
              <a:rPr lang="ru-RU" sz="2800" dirty="0" smtClean="0"/>
              <a:t>«Поездка по городу», </a:t>
            </a:r>
            <a:br>
              <a:rPr lang="ru-RU" sz="2800" dirty="0" smtClean="0"/>
            </a:br>
            <a:r>
              <a:rPr lang="ru-RU" sz="2800" dirty="0" smtClean="0"/>
              <a:t>«Мы- шоферы»</a:t>
            </a:r>
            <a:endParaRPr lang="ru-RU" sz="28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40768"/>
            <a:ext cx="4392488" cy="35283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996952"/>
            <a:ext cx="4408785" cy="3520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67161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457200" y="476250"/>
            <a:ext cx="8686800" cy="56038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u="sng" dirty="0"/>
              <a:t>Речевое  </a:t>
            </a:r>
            <a:r>
              <a:rPr lang="ru-RU" sz="2400" u="sng" dirty="0" smtClean="0"/>
              <a:t>развитие:</a:t>
            </a:r>
          </a:p>
          <a:p>
            <a:pPr marL="0" indent="0">
              <a:buNone/>
            </a:pPr>
            <a:r>
              <a:rPr lang="ru-RU" sz="2400" dirty="0" smtClean="0"/>
              <a:t>- Составление творческих рассказов «</a:t>
            </a:r>
            <a:r>
              <a:rPr lang="ru-RU" sz="2400" dirty="0"/>
              <a:t>Что случилось бы, если бы все дорожные знаки исчезли?»; «Что случилось бы, если бы не было правил дорожного движения?»; «Интересный случай на дороге</a:t>
            </a:r>
            <a:r>
              <a:rPr lang="ru-RU" sz="2400" dirty="0" smtClean="0"/>
              <a:t>»;</a:t>
            </a:r>
            <a:endParaRPr lang="ru-RU" sz="2400" dirty="0"/>
          </a:p>
          <a:p>
            <a:pPr marL="0" indent="0">
              <a:buNone/>
            </a:pPr>
            <a:r>
              <a:rPr lang="ru-RU" sz="2400" dirty="0" smtClean="0"/>
              <a:t>- </a:t>
            </a:r>
            <a:r>
              <a:rPr lang="ru-RU" sz="2400" dirty="0"/>
              <a:t>Загадывание загадок, рассматривание иллюстраций «Дорожные знаки», «Дети и дорога», «Безопасность на дороге»</a:t>
            </a:r>
            <a:endParaRPr lang="ru-RU" sz="2400" u="sng" dirty="0"/>
          </a:p>
          <a:p>
            <a:pPr marL="0" indent="0">
              <a:buNone/>
            </a:pPr>
            <a:endParaRPr lang="ru-RU" sz="2400" u="sng" dirty="0"/>
          </a:p>
          <a:p>
            <a:pPr marL="0" indent="0">
              <a:buNone/>
            </a:pPr>
            <a:endParaRPr lang="ru-RU" sz="2400" u="sng" dirty="0"/>
          </a:p>
        </p:txBody>
      </p:sp>
    </p:spTree>
    <p:extLst>
      <p:ext uri="{BB962C8B-B14F-4D97-AF65-F5344CB8AC3E}">
        <p14:creationId xmlns:p14="http://schemas.microsoft.com/office/powerpoint/2010/main" val="16831517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/>
              <a:t>Составление  рассказов</a:t>
            </a:r>
            <a:endParaRPr lang="ru-RU" sz="28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340768"/>
            <a:ext cx="4320479" cy="3744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636912"/>
            <a:ext cx="4209058" cy="40058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43479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>Загадывание  загадок о дорожных знаках</a:t>
            </a:r>
            <a:endParaRPr lang="ru-RU" sz="28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96752"/>
            <a:ext cx="3744416" cy="2569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124744"/>
            <a:ext cx="3740496" cy="26642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933056"/>
            <a:ext cx="3984376" cy="26953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03105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u="sng" dirty="0" smtClean="0">
                <a:latin typeface="+mn-lt"/>
              </a:rPr>
              <a:t>Познавательное развитие</a:t>
            </a:r>
            <a:endParaRPr lang="ru-RU" sz="2400" u="sng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- Экскурсия на пешеходный переход</a:t>
            </a:r>
          </a:p>
          <a:p>
            <a:pPr marL="0" indent="0">
              <a:buNone/>
            </a:pPr>
            <a:r>
              <a:rPr lang="ru-RU" sz="2400" dirty="0" smtClean="0"/>
              <a:t>- Наблюдение за работой светофора</a:t>
            </a:r>
          </a:p>
          <a:p>
            <a:pPr marL="0" indent="0">
              <a:buNone/>
            </a:pPr>
            <a:r>
              <a:rPr lang="ru-RU" sz="2400" dirty="0"/>
              <a:t>- Дидактические </a:t>
            </a:r>
            <a:r>
              <a:rPr lang="ru-RU" sz="2400" dirty="0" smtClean="0"/>
              <a:t>и настольно-печатные игры </a:t>
            </a:r>
            <a:r>
              <a:rPr lang="ru-RU" sz="2400" dirty="0"/>
              <a:t>«Разрешающие и запрещающие знаки», «Светофор», </a:t>
            </a:r>
            <a:r>
              <a:rPr lang="ru-RU" sz="2400" dirty="0" smtClean="0"/>
              <a:t>«Лото», </a:t>
            </a:r>
            <a:r>
              <a:rPr lang="ru-RU" sz="2400" dirty="0"/>
              <a:t>«Наша улица», «Поставь дорожный знак», «Будь внимательным», </a:t>
            </a:r>
            <a:r>
              <a:rPr lang="ru-RU" sz="2400" dirty="0" smtClean="0"/>
              <a:t>«Домино», </a:t>
            </a:r>
            <a:r>
              <a:rPr lang="ru-RU" sz="2400" dirty="0"/>
              <a:t>«Узнай по описанию»;</a:t>
            </a:r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5022198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>Экскурсия </a:t>
            </a:r>
            <a:endParaRPr lang="ru-RU" sz="28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40768"/>
            <a:ext cx="3672408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708920"/>
            <a:ext cx="4624808" cy="38080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57214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>Настольно-печатные и дидактические игры</a:t>
            </a:r>
            <a:endParaRPr lang="ru-RU" sz="28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3960440" cy="331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636912"/>
            <a:ext cx="4408785" cy="39520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19537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/>
              <a:t>Рассматривание плакатов 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628800"/>
            <a:ext cx="5938019" cy="4456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55864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4294967295"/>
          </p:nvPr>
        </p:nvSpPr>
        <p:spPr>
          <a:xfrm>
            <a:off x="251520" y="260648"/>
            <a:ext cx="8568952" cy="61101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u="sng" dirty="0"/>
              <a:t>Художественно-эстетическое </a:t>
            </a:r>
            <a:r>
              <a:rPr lang="ru-RU" sz="2400" u="sng" dirty="0" smtClean="0"/>
              <a:t>развитие:</a:t>
            </a:r>
          </a:p>
          <a:p>
            <a:pPr marL="0" indent="0">
              <a:buNone/>
            </a:pPr>
            <a:r>
              <a:rPr lang="ru-RU" sz="2400" dirty="0" smtClean="0"/>
              <a:t>- Чтение </a:t>
            </a:r>
            <a:r>
              <a:rPr lang="ru-RU" sz="2400" dirty="0"/>
              <a:t>сказок и </a:t>
            </a:r>
            <a:r>
              <a:rPr lang="ru-RU" sz="2400" dirty="0" smtClean="0"/>
              <a:t>рассказов:  </a:t>
            </a:r>
            <a:r>
              <a:rPr lang="ru-RU" sz="2400" dirty="0"/>
              <a:t>Е. Житков «Светофор», С. Михалков «Моя улица», «Дядя Степа</a:t>
            </a:r>
            <a:r>
              <a:rPr lang="ru-RU" sz="2400" dirty="0" smtClean="0"/>
              <a:t>», </a:t>
            </a:r>
            <a:r>
              <a:rPr lang="ru-RU" sz="2400" dirty="0" err="1" smtClean="0"/>
              <a:t>Н.Носов</a:t>
            </a:r>
            <a:r>
              <a:rPr lang="ru-RU" sz="2400" dirty="0" smtClean="0"/>
              <a:t> «Автомобили», </a:t>
            </a:r>
            <a:r>
              <a:rPr lang="ru-RU" sz="2400" dirty="0"/>
              <a:t>Н. Калинин «Как ребята переходили улицу», В. Сиротов «Твой товарищ светофор», П. В. Ивнев «Как разговаривает улица», И. Серяков «Законы улиц и дорог», А. Иванов «Как неразлучные друзья дорогу </a:t>
            </a:r>
            <a:r>
              <a:rPr lang="ru-RU" sz="2400" dirty="0" smtClean="0"/>
              <a:t>переходили</a:t>
            </a:r>
            <a:r>
              <a:rPr lang="ru-RU" sz="2400" dirty="0"/>
              <a:t>», Л. </a:t>
            </a:r>
            <a:r>
              <a:rPr lang="ru-RU" sz="2400" dirty="0" err="1"/>
              <a:t>Гальперштейн</a:t>
            </a:r>
            <a:r>
              <a:rPr lang="ru-RU" sz="2400" dirty="0"/>
              <a:t> «Шлагбаум», Г. </a:t>
            </a:r>
            <a:r>
              <a:rPr lang="ru-RU" sz="2400" dirty="0" err="1"/>
              <a:t>Юрмин</a:t>
            </a:r>
            <a:r>
              <a:rPr lang="ru-RU" sz="2400" dirty="0"/>
              <a:t> «Любопытный мышонок</a:t>
            </a:r>
            <a:r>
              <a:rPr lang="ru-RU" sz="2400" dirty="0" smtClean="0"/>
              <a:t>»; </a:t>
            </a:r>
            <a:endParaRPr lang="ru-RU" sz="2400" dirty="0"/>
          </a:p>
          <a:p>
            <a:pPr marL="0" indent="0">
              <a:buNone/>
            </a:pPr>
            <a:r>
              <a:rPr lang="ru-RU" sz="2400" dirty="0" smtClean="0"/>
              <a:t>- Рисование « Мой город, моя улица»;</a:t>
            </a:r>
          </a:p>
          <a:p>
            <a:pPr marL="0" indent="0">
              <a:buNone/>
            </a:pPr>
            <a:r>
              <a:rPr lang="ru-RU" sz="2400" dirty="0" smtClean="0"/>
              <a:t>- Лепка «Светофор»;</a:t>
            </a:r>
            <a:endParaRPr lang="ru-RU" sz="2400" dirty="0"/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6648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Рисование «Мой город, Моя улица»</a:t>
            </a:r>
            <a:endParaRPr lang="ru-RU" sz="32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32856"/>
            <a:ext cx="3456384" cy="3384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2455" y="1268760"/>
            <a:ext cx="4456113" cy="5184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23999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Актуальность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Актуальность </a:t>
            </a:r>
            <a:r>
              <a:rPr lang="ru-RU" dirty="0"/>
              <a:t>данного проекта обусловлена статистикой свидетельствующей о росте детского дорожно-транспортного травматизма.</a:t>
            </a:r>
          </a:p>
          <a:p>
            <a:r>
              <a:rPr lang="ru-RU" dirty="0" smtClean="0"/>
              <a:t>Важно </a:t>
            </a:r>
            <a:r>
              <a:rPr lang="ru-RU" dirty="0"/>
              <a:t>не только оберегать ребенка от опасности, но и готовить его к встрече с возможными трудностями, формировать представление о наиболее опасных ситуациях, о необходимости соблюдения мер предосторожности, а также прививать навыки безопасного поведения на улице и в транспорте.</a:t>
            </a:r>
          </a:p>
          <a:p>
            <a:r>
              <a:rPr lang="ru-RU" dirty="0" smtClean="0"/>
              <a:t>Необходимо </a:t>
            </a:r>
            <a:r>
              <a:rPr lang="ru-RU" dirty="0"/>
              <a:t>отметить, что в ДТП погибают дети дошкольного возраста в силу психофизиологических особенностей и негативного примера взрослых.</a:t>
            </a:r>
          </a:p>
          <a:p>
            <a:pPr marL="0" indent="0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831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Лепка  «Светофор»</a:t>
            </a:r>
            <a:endParaRPr lang="ru-RU" sz="32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3396794" cy="4824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268760"/>
            <a:ext cx="4456113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93648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+mn-lt"/>
              </a:rPr>
              <a:t/>
            </a:r>
            <a:br>
              <a:rPr lang="ru-RU" dirty="0">
                <a:latin typeface="+mn-lt"/>
              </a:rPr>
            </a:br>
            <a:r>
              <a:rPr lang="ru-RU" sz="2700" u="sng" dirty="0" smtClean="0">
                <a:latin typeface="+mn-lt"/>
              </a:rPr>
              <a:t>Физическое развитие</a:t>
            </a:r>
            <a:endParaRPr lang="ru-RU" sz="2700" u="sng" dirty="0">
              <a:latin typeface="+mn-lt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-</a:t>
            </a:r>
            <a:r>
              <a:rPr lang="ru-RU" dirty="0"/>
              <a:t> </a:t>
            </a:r>
            <a:r>
              <a:rPr lang="ru-RU" sz="2400" dirty="0" smtClean="0"/>
              <a:t>Подвижные </a:t>
            </a:r>
            <a:r>
              <a:rPr lang="ru-RU" sz="2400" dirty="0"/>
              <a:t>игры </a:t>
            </a:r>
            <a:r>
              <a:rPr lang="ru-RU" sz="2400" dirty="0" smtClean="0"/>
              <a:t>«Светофор», «Цветные автомобили», «Стой – иди</a:t>
            </a:r>
            <a:r>
              <a:rPr lang="ru-RU" sz="2400" dirty="0"/>
              <a:t>!», </a:t>
            </a:r>
            <a:r>
              <a:rPr lang="ru-RU" sz="2400" dirty="0" smtClean="0"/>
              <a:t>«</a:t>
            </a:r>
            <a:r>
              <a:rPr lang="ru-RU" sz="2400" dirty="0"/>
              <a:t>Пешеходы и автомобили», «Дорожные знаки и автомобили» </a:t>
            </a:r>
            <a:r>
              <a:rPr lang="ru-RU" sz="2400" dirty="0" smtClean="0"/>
              <a:t>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996952"/>
            <a:ext cx="4264769" cy="3456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780928"/>
            <a:ext cx="3312368" cy="36459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04720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3 этап - заключительный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dirty="0" smtClean="0"/>
              <a:t>- Выставка «Мой город, моя улица»</a:t>
            </a:r>
          </a:p>
          <a:p>
            <a:pPr marL="0" indent="0">
              <a:buNone/>
            </a:pPr>
            <a:r>
              <a:rPr lang="ru-RU" sz="2400" dirty="0" smtClean="0"/>
              <a:t>- Изготовление макета «Улицы города»</a:t>
            </a:r>
          </a:p>
          <a:p>
            <a:pPr marL="0" indent="0">
              <a:buNone/>
            </a:pPr>
            <a:r>
              <a:rPr lang="ru-RU" sz="2400" dirty="0" smtClean="0"/>
              <a:t>- Памятка для родителей «Детям знать положено»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63115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Макет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12776"/>
            <a:ext cx="6840760" cy="4896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37233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620688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Памятка для родителей</a:t>
            </a:r>
            <a:endParaRPr lang="ru-RU" sz="28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54162"/>
            <a:ext cx="6984776" cy="4971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72420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>Заключение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Разработанный </a:t>
            </a:r>
            <a:r>
              <a:rPr lang="ru-RU" dirty="0"/>
              <a:t>краткосрочный план работы с детьми </a:t>
            </a:r>
            <a:r>
              <a:rPr lang="ru-RU" dirty="0" smtClean="0"/>
              <a:t>старшей </a:t>
            </a:r>
            <a:r>
              <a:rPr lang="ru-RU" dirty="0"/>
              <a:t>группы и их родителями в рамках ознакомления с правилами дорожного движения выполнен, поставленные в начале проекта задачи достигнуты.</a:t>
            </a:r>
          </a:p>
          <a:p>
            <a:endParaRPr lang="ru-RU" dirty="0"/>
          </a:p>
          <a:p>
            <a:r>
              <a:rPr lang="ru-RU" dirty="0" smtClean="0"/>
              <a:t>Дети </a:t>
            </a:r>
            <a:r>
              <a:rPr lang="ru-RU" dirty="0"/>
              <a:t>знают и умеют классифицировать дорожные знаки: предупреждающие, </a:t>
            </a:r>
            <a:r>
              <a:rPr lang="ru-RU" dirty="0" smtClean="0"/>
              <a:t>запрещающие, </a:t>
            </a:r>
            <a:r>
              <a:rPr lang="ru-RU" dirty="0"/>
              <a:t>знаки сервиса.</a:t>
            </a:r>
          </a:p>
          <a:p>
            <a:endParaRPr lang="ru-RU" dirty="0"/>
          </a:p>
          <a:p>
            <a:r>
              <a:rPr lang="ru-RU" dirty="0" smtClean="0"/>
              <a:t>Усвоены </a:t>
            </a:r>
            <a:r>
              <a:rPr lang="ru-RU" dirty="0"/>
              <a:t>правила перехода проезжей части по регулируемому </a:t>
            </a:r>
            <a:r>
              <a:rPr lang="ru-RU" dirty="0" smtClean="0"/>
              <a:t>пешеходному </a:t>
            </a:r>
            <a:r>
              <a:rPr lang="ru-RU" dirty="0"/>
              <a:t>переходу.</a:t>
            </a:r>
          </a:p>
          <a:p>
            <a:endParaRPr lang="ru-RU" dirty="0"/>
          </a:p>
          <a:p>
            <a:r>
              <a:rPr lang="ru-RU" dirty="0" smtClean="0"/>
              <a:t>После </a:t>
            </a:r>
            <a:r>
              <a:rPr lang="ru-RU" dirty="0"/>
              <a:t>реализации проекта у большинства детей появилось правильное понимание значимости соблюдения ПДД.</a:t>
            </a:r>
          </a:p>
        </p:txBody>
      </p:sp>
    </p:spTree>
    <p:extLst>
      <p:ext uri="{BB962C8B-B14F-4D97-AF65-F5344CB8AC3E}">
        <p14:creationId xmlns:p14="http://schemas.microsoft.com/office/powerpoint/2010/main" val="961857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i="1" dirty="0"/>
              <a:t>ТИП ПРОЕКТА</a:t>
            </a:r>
            <a:r>
              <a:rPr lang="ru-RU" dirty="0"/>
              <a:t>: кратковременный, познавательно-творческий;</a:t>
            </a:r>
          </a:p>
          <a:p>
            <a:pPr marL="0" indent="0" algn="ctr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>УЧАСТНИКИ ПРОЕКТА: дети </a:t>
            </a:r>
            <a:r>
              <a:rPr lang="ru-RU" dirty="0" smtClean="0"/>
              <a:t>старшей </a:t>
            </a:r>
            <a:r>
              <a:rPr lang="ru-RU" dirty="0"/>
              <a:t>группы, педагоги группы, родители;</a:t>
            </a:r>
          </a:p>
          <a:p>
            <a:pPr marL="0" indent="0" algn="ctr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>ПРОДОЛЖИТЕЛЬНОСТЬ ПРОЕКТА:  </a:t>
            </a:r>
            <a:r>
              <a:rPr lang="ru-RU" dirty="0" smtClean="0"/>
              <a:t>1 неделя </a:t>
            </a:r>
            <a:endParaRPr lang="ru-RU" dirty="0"/>
          </a:p>
          <a:p>
            <a:pPr marL="0" indent="0" algn="ctr">
              <a:buNone/>
            </a:pPr>
            <a:r>
              <a:rPr lang="ru-RU" dirty="0"/>
              <a:t>(</a:t>
            </a:r>
            <a:r>
              <a:rPr lang="ru-RU" dirty="0" smtClean="0"/>
              <a:t>26 - 30 сентября)</a:t>
            </a:r>
            <a:endParaRPr lang="ru-RU" dirty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73207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/>
              <a:t>Цель </a:t>
            </a:r>
            <a:r>
              <a:rPr lang="ru-RU" sz="3100" dirty="0"/>
              <a:t>проекта</a:t>
            </a:r>
            <a:r>
              <a:rPr lang="ru-RU" dirty="0"/>
              <a:t>: </a:t>
            </a:r>
            <a:r>
              <a:rPr lang="ru-RU" sz="2000" dirty="0"/>
              <a:t>Формирование у детей навыков безопасного поведения на </a:t>
            </a:r>
            <a:r>
              <a:rPr lang="ru-RU" sz="2000" dirty="0" smtClean="0"/>
              <a:t>дорогах;   Создание </a:t>
            </a:r>
            <a:r>
              <a:rPr lang="ru-RU" sz="2000" dirty="0"/>
              <a:t>в группе максимально эффективных условий для организации работы по формированию у детей навыков правильного поведения на дороге.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2132856"/>
            <a:ext cx="8686800" cy="4320480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sz="5100" b="1" dirty="0"/>
              <a:t>Задачи:</a:t>
            </a:r>
          </a:p>
          <a:p>
            <a:pPr marL="0" indent="0">
              <a:buNone/>
            </a:pPr>
            <a:r>
              <a:rPr lang="ru-RU" sz="3800" b="1" u="sng" dirty="0"/>
              <a:t>для детей</a:t>
            </a:r>
            <a:r>
              <a:rPr lang="ru-RU" sz="3800" b="1" u="sng" dirty="0" smtClean="0"/>
              <a:t>:</a:t>
            </a:r>
          </a:p>
          <a:p>
            <a:pPr marL="0" indent="0">
              <a:buNone/>
            </a:pPr>
            <a:r>
              <a:rPr lang="ru-RU" sz="3800" dirty="0" smtClean="0"/>
              <a:t>-  продолжать знакомить </a:t>
            </a:r>
            <a:r>
              <a:rPr lang="ru-RU" sz="3800" dirty="0"/>
              <a:t>детей с правилами дорожного движения, строением улицы, дорожными знаками;</a:t>
            </a:r>
          </a:p>
          <a:p>
            <a:pPr marL="0" indent="0">
              <a:buNone/>
            </a:pPr>
            <a:r>
              <a:rPr lang="ru-RU" sz="3800" dirty="0"/>
              <a:t>- с</a:t>
            </a:r>
            <a:r>
              <a:rPr lang="ru-RU" sz="3800" dirty="0" smtClean="0"/>
              <a:t>формировать </a:t>
            </a:r>
            <a:r>
              <a:rPr lang="ru-RU" sz="3800" dirty="0"/>
              <a:t>представления о назначении светофора и его сигналах;</a:t>
            </a:r>
          </a:p>
          <a:p>
            <a:pPr marL="0" indent="0">
              <a:buNone/>
            </a:pPr>
            <a:r>
              <a:rPr lang="ru-RU" sz="3800" dirty="0"/>
              <a:t>- н</a:t>
            </a:r>
            <a:r>
              <a:rPr lang="ru-RU" sz="3800" dirty="0" smtClean="0"/>
              <a:t>аучить </a:t>
            </a:r>
            <a:r>
              <a:rPr lang="ru-RU" sz="3800" dirty="0"/>
              <a:t>детей предвидеть опасное событие, уметь, по возможности, его избегать, а при необходимости действовать</a:t>
            </a:r>
          </a:p>
          <a:p>
            <a:pPr marL="0" indent="0">
              <a:buNone/>
            </a:pPr>
            <a:r>
              <a:rPr lang="ru-RU" sz="3800" b="1" u="sng" dirty="0" smtClean="0"/>
              <a:t>для </a:t>
            </a:r>
            <a:r>
              <a:rPr lang="ru-RU" sz="3800" b="1" u="sng" dirty="0"/>
              <a:t>педагогов</a:t>
            </a:r>
            <a:r>
              <a:rPr lang="ru-RU" sz="3800" dirty="0"/>
              <a:t>: </a:t>
            </a:r>
          </a:p>
          <a:p>
            <a:pPr marL="0" indent="0">
              <a:buNone/>
            </a:pPr>
            <a:r>
              <a:rPr lang="ru-RU" sz="3800" dirty="0" smtClean="0"/>
              <a:t>- воспитывать  у детей  культуру безопасного поведения  на дороге;</a:t>
            </a:r>
          </a:p>
          <a:p>
            <a:pPr marL="0" indent="0">
              <a:buNone/>
            </a:pPr>
            <a:r>
              <a:rPr lang="ru-RU" sz="3800" dirty="0"/>
              <a:t>- </a:t>
            </a:r>
            <a:r>
              <a:rPr lang="ru-RU" sz="3800" dirty="0" smtClean="0"/>
              <a:t>развивать </a:t>
            </a:r>
            <a:r>
              <a:rPr lang="ru-RU" sz="3800" dirty="0"/>
              <a:t>осторожность, </a:t>
            </a:r>
            <a:r>
              <a:rPr lang="ru-RU" sz="3800" dirty="0" smtClean="0"/>
              <a:t>ответственность </a:t>
            </a:r>
            <a:r>
              <a:rPr lang="ru-RU" sz="3800" dirty="0"/>
              <a:t>и осмотрительность на дороге;</a:t>
            </a:r>
            <a:endParaRPr lang="ru-RU" sz="3800" dirty="0" smtClean="0"/>
          </a:p>
          <a:p>
            <a:pPr>
              <a:buFontTx/>
              <a:buChar char="-"/>
            </a:pPr>
            <a:endParaRPr lang="ru-RU" sz="3800" dirty="0"/>
          </a:p>
          <a:p>
            <a:pPr marL="0" indent="0">
              <a:buNone/>
            </a:pPr>
            <a:r>
              <a:rPr lang="ru-RU" sz="3800" b="1" u="sng" dirty="0"/>
              <a:t>для родителей:</a:t>
            </a:r>
          </a:p>
          <a:p>
            <a:pPr marL="0" indent="0">
              <a:buNone/>
            </a:pPr>
            <a:r>
              <a:rPr lang="ru-RU" sz="3800" dirty="0" smtClean="0"/>
              <a:t>- Повышать  психолого-педагогическую  компетентность  родителей </a:t>
            </a:r>
            <a:r>
              <a:rPr lang="ru-RU" sz="3800" dirty="0"/>
              <a:t>в вопросах </a:t>
            </a:r>
            <a:r>
              <a:rPr lang="ru-RU" sz="3800" dirty="0" smtClean="0"/>
              <a:t>безопасного  и ответственного  поведения на дороге.</a:t>
            </a:r>
          </a:p>
          <a:p>
            <a:pPr marL="0" indent="0">
              <a:buNone/>
            </a:pPr>
            <a:r>
              <a:rPr lang="ru-RU" sz="3400" dirty="0" smtClean="0"/>
              <a:t> </a:t>
            </a:r>
            <a:endParaRPr lang="ru-RU" sz="3400" dirty="0"/>
          </a:p>
        </p:txBody>
      </p:sp>
    </p:spTree>
    <p:extLst>
      <p:ext uri="{BB962C8B-B14F-4D97-AF65-F5344CB8AC3E}">
        <p14:creationId xmlns:p14="http://schemas.microsoft.com/office/powerpoint/2010/main" val="293588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Ожидаемые результаты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ClrTx/>
              <a:buSzTx/>
              <a:buNone/>
            </a:pPr>
            <a:r>
              <a:rPr lang="ru-RU" sz="19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детей:</a:t>
            </a:r>
          </a:p>
          <a:p>
            <a:pPr lvl="0">
              <a:buClrTx/>
              <a:buSzTx/>
              <a:buFont typeface="Wingdings" panose="05000000000000000000" pitchFamily="2" charset="2"/>
              <a:buChar char="Ø"/>
            </a:pPr>
            <a:r>
              <a:rPr lang="ru-RU" sz="2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сформированность</a:t>
            </a: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знаний о дорожных </a:t>
            </a: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знаках и сигналах светофора;</a:t>
            </a:r>
            <a:endParaRPr lang="ru-RU" sz="2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Tx/>
              <a:buSzTx/>
              <a:buFont typeface="Wingdings" panose="05000000000000000000" pitchFamily="2" charset="2"/>
              <a:buChar char="Ø"/>
            </a:pP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элементарных ПДД</a:t>
            </a: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ClrTx/>
              <a:buSzTx/>
              <a:buNone/>
            </a:pPr>
            <a:endParaRPr lang="ru-RU" sz="1900" b="1" u="sng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ClrTx/>
              <a:buSzTx/>
              <a:buNone/>
            </a:pPr>
            <a:r>
              <a:rPr lang="ru-RU" sz="1900" b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19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педагогов:</a:t>
            </a:r>
          </a:p>
          <a:p>
            <a:pPr lvl="0">
              <a:buClrTx/>
              <a:buSzTx/>
              <a:buFont typeface="Wingdings" panose="05000000000000000000" pitchFamily="2" charset="2"/>
              <a:buChar char="Ø"/>
            </a:pP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знаний по безопасности; </a:t>
            </a:r>
            <a:endParaRPr lang="ru-RU" sz="2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Tx/>
              <a:buSzTx/>
              <a:buFont typeface="Wingdings" panose="05000000000000000000" pitchFamily="2" charset="2"/>
              <a:buChar char="Ø"/>
            </a:pP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взаимосвязь </a:t>
            </a: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родителями по созданию совместных проектов</a:t>
            </a: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lvl="0" indent="0">
              <a:buClrTx/>
              <a:buSzTx/>
              <a:buNone/>
            </a:pPr>
            <a:endParaRPr lang="ru-RU" sz="2200" b="1" u="sng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ClrTx/>
              <a:buSzTx/>
              <a:buNone/>
            </a:pPr>
            <a:r>
              <a:rPr lang="ru-RU" sz="1900" b="1" u="sng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1900" b="1" u="sng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</a:t>
            </a:r>
            <a:r>
              <a:rPr lang="ru-RU" sz="19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>
              <a:buClrTx/>
              <a:buSzTx/>
              <a:buFont typeface="Wingdings" panose="05000000000000000000" pitchFamily="2" charset="2"/>
              <a:buChar char="Ø"/>
            </a:pP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педагогической грамотности родителей </a:t>
            </a:r>
            <a:r>
              <a:rPr 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вопросе безопасности на дороге</a:t>
            </a:r>
            <a:endParaRPr lang="ru-RU" sz="2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ClrTx/>
              <a:buSzTx/>
              <a:buNone/>
            </a:pPr>
            <a:endParaRPr lang="ru-RU" sz="2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5430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Продукты проекта: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800" b="1" u="sng" dirty="0" smtClean="0"/>
              <a:t>Для детей:</a:t>
            </a:r>
          </a:p>
          <a:p>
            <a:pPr marL="0" indent="0">
              <a:buNone/>
            </a:pPr>
            <a:r>
              <a:rPr lang="ru-RU" sz="2000" dirty="0" smtClean="0"/>
              <a:t>- макет «Улицы города»;</a:t>
            </a:r>
          </a:p>
          <a:p>
            <a:pPr marL="0" indent="0">
              <a:buNone/>
            </a:pPr>
            <a:r>
              <a:rPr lang="ru-RU" sz="2000" dirty="0" smtClean="0"/>
              <a:t>- изготовление светофора в технике </a:t>
            </a:r>
            <a:r>
              <a:rPr lang="ru-RU" sz="2000" dirty="0" err="1" smtClean="0"/>
              <a:t>пластилинографии</a:t>
            </a:r>
            <a:r>
              <a:rPr lang="ru-RU" sz="2000" dirty="0" smtClean="0"/>
              <a:t>;</a:t>
            </a:r>
          </a:p>
          <a:p>
            <a:pPr marL="0" indent="0">
              <a:buNone/>
            </a:pPr>
            <a:r>
              <a:rPr lang="ru-RU" sz="2000" dirty="0" smtClean="0"/>
              <a:t>- выставка рисунков «Мой город, моя улица»</a:t>
            </a:r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r>
              <a:rPr lang="ru-RU" sz="2800" b="1" dirty="0" smtClean="0"/>
              <a:t>Для педагогов:                                                    </a:t>
            </a:r>
          </a:p>
          <a:p>
            <a:pPr marL="0" indent="0">
              <a:buNone/>
            </a:pPr>
            <a:r>
              <a:rPr lang="ru-RU" sz="2000" dirty="0" smtClean="0"/>
              <a:t>- презентация проекта</a:t>
            </a:r>
          </a:p>
          <a:p>
            <a:pPr>
              <a:buFontTx/>
              <a:buChar char="-"/>
            </a:pPr>
            <a:endParaRPr lang="ru-RU" sz="2000" dirty="0" smtClean="0"/>
          </a:p>
          <a:p>
            <a:pPr marL="0" indent="0">
              <a:buNone/>
            </a:pPr>
            <a:r>
              <a:rPr lang="ru-RU" sz="2800" b="1" dirty="0" smtClean="0"/>
              <a:t>Для родителей:</a:t>
            </a:r>
          </a:p>
          <a:p>
            <a:pPr marL="0" indent="0">
              <a:buNone/>
            </a:pPr>
            <a:r>
              <a:rPr lang="ru-RU" sz="2000" dirty="0" smtClean="0"/>
              <a:t>- </a:t>
            </a:r>
            <a:r>
              <a:rPr lang="ru-RU" sz="2000" dirty="0"/>
              <a:t>памятка </a:t>
            </a:r>
            <a:r>
              <a:rPr lang="ru-RU" sz="2000" dirty="0" smtClean="0"/>
              <a:t>«Детям знать положено»</a:t>
            </a:r>
            <a:endParaRPr lang="ru-RU" sz="2000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284984"/>
            <a:ext cx="3960440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6859023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Этапы </a:t>
            </a:r>
            <a:r>
              <a:rPr lang="ru-RU" dirty="0" smtClean="0"/>
              <a:t>проекта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1 этап - Подготовительный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/>
              <a:t>- Подбор </a:t>
            </a:r>
            <a:r>
              <a:rPr lang="ru-RU" sz="1800" dirty="0"/>
              <a:t>детской и методической литературы, наглядного материала (иллюстрации, фотографии, зарисовки); дидактических игр, </a:t>
            </a:r>
            <a:r>
              <a:rPr lang="ru-RU" sz="1800" dirty="0" smtClean="0"/>
              <a:t>занятий;</a:t>
            </a:r>
            <a:endParaRPr lang="ru-RU" sz="1800" dirty="0"/>
          </a:p>
          <a:p>
            <a:pPr marL="0" indent="0">
              <a:buNone/>
            </a:pPr>
            <a:r>
              <a:rPr lang="ru-RU" sz="1800" dirty="0" smtClean="0"/>
              <a:t>- Подготовка </a:t>
            </a:r>
            <a:r>
              <a:rPr lang="ru-RU" sz="1800" dirty="0"/>
              <a:t>материала для продуктивной </a:t>
            </a:r>
            <a:r>
              <a:rPr lang="ru-RU" sz="1800" dirty="0" smtClean="0"/>
              <a:t>деятельности;</a:t>
            </a:r>
            <a:endParaRPr lang="ru-RU" sz="1800" dirty="0"/>
          </a:p>
          <a:p>
            <a:pPr marL="0" indent="0">
              <a:buNone/>
            </a:pPr>
            <a:r>
              <a:rPr lang="ru-RU" sz="1800" dirty="0" smtClean="0"/>
              <a:t>- Подбор </a:t>
            </a:r>
            <a:r>
              <a:rPr lang="ru-RU" sz="1800" dirty="0"/>
              <a:t>информации через интернет (правила поведения детей на дорогах</a:t>
            </a:r>
            <a:r>
              <a:rPr lang="ru-RU" sz="1800" dirty="0" smtClean="0"/>
              <a:t>);</a:t>
            </a:r>
            <a:endParaRPr lang="ru-RU" sz="1800" dirty="0"/>
          </a:p>
          <a:p>
            <a:pPr>
              <a:buFontTx/>
              <a:buChar char="-"/>
            </a:pPr>
            <a:r>
              <a:rPr lang="ru-RU" sz="1800" dirty="0" smtClean="0"/>
              <a:t>Пополнение </a:t>
            </a:r>
            <a:r>
              <a:rPr lang="ru-RU" sz="1800" dirty="0"/>
              <a:t>предметно-развивающей среды</a:t>
            </a:r>
            <a:r>
              <a:rPr lang="ru-RU" sz="1800" dirty="0" smtClean="0"/>
              <a:t>.</a:t>
            </a:r>
          </a:p>
          <a:p>
            <a:pPr algn="ctr">
              <a:buFontTx/>
              <a:buChar char="-"/>
            </a:pPr>
            <a:endParaRPr lang="ru-RU" sz="1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5" y="3356992"/>
            <a:ext cx="5472609" cy="331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53780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2 этап – Основной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268760"/>
            <a:ext cx="8686800" cy="48833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u="sng" dirty="0"/>
              <a:t>Социально-коммуникативное </a:t>
            </a:r>
            <a:r>
              <a:rPr lang="ru-RU" sz="2400" u="sng" dirty="0" smtClean="0"/>
              <a:t>развитие:</a:t>
            </a:r>
          </a:p>
          <a:p>
            <a:pPr marL="0" indent="0">
              <a:buNone/>
            </a:pPr>
            <a:r>
              <a:rPr lang="ru-RU" sz="2400" i="1" dirty="0" smtClean="0"/>
              <a:t>- Беседы </a:t>
            </a:r>
            <a:r>
              <a:rPr lang="ru-RU" sz="2400" i="1" dirty="0"/>
              <a:t>на тему </a:t>
            </a:r>
            <a:r>
              <a:rPr lang="ru-RU" sz="2400" i="1" dirty="0" smtClean="0"/>
              <a:t>«Как </a:t>
            </a:r>
            <a:r>
              <a:rPr lang="ru-RU" sz="2400" i="1" dirty="0"/>
              <a:t>вести себя на улице и в транспорте</a:t>
            </a:r>
            <a:r>
              <a:rPr lang="ru-RU" sz="2400" i="1" dirty="0" smtClean="0"/>
              <a:t>?», </a:t>
            </a:r>
            <a:r>
              <a:rPr lang="ru-RU" sz="2400" i="1" dirty="0"/>
              <a:t>«Знаки дорожные помни </a:t>
            </a:r>
            <a:r>
              <a:rPr lang="ru-RU" sz="2400" i="1" dirty="0" err="1"/>
              <a:t>всегда</a:t>
            </a:r>
            <a:r>
              <a:rPr lang="ru-RU" sz="2400" i="1" dirty="0" err="1" smtClean="0"/>
              <a:t>»,«</a:t>
            </a:r>
            <a:r>
              <a:rPr lang="ru-RU" sz="2400" i="1" dirty="0" err="1"/>
              <a:t>Осторожно</a:t>
            </a:r>
            <a:r>
              <a:rPr lang="ru-RU" sz="2400" i="1" dirty="0"/>
              <a:t>, </a:t>
            </a:r>
            <a:r>
              <a:rPr lang="ru-RU" sz="2400" i="1" dirty="0" err="1"/>
              <a:t>дорога</a:t>
            </a:r>
            <a:r>
              <a:rPr lang="ru-RU" sz="2400" i="1" dirty="0" err="1" smtClean="0"/>
              <a:t>!»,«</a:t>
            </a:r>
            <a:r>
              <a:rPr lang="ru-RU" sz="2400" i="1" dirty="0" err="1"/>
              <a:t>Правила</a:t>
            </a:r>
            <a:r>
              <a:rPr lang="ru-RU" sz="2400" i="1" dirty="0"/>
              <a:t> для пассажиров»;</a:t>
            </a:r>
          </a:p>
          <a:p>
            <a:pPr marL="0" indent="0">
              <a:buNone/>
            </a:pPr>
            <a:r>
              <a:rPr lang="ru-RU" sz="2400" i="1" dirty="0"/>
              <a:t>- Разбор ситуаций: «Как правильно перейти через дорогу?», «Какие знаки помогают пешеходу в пути?», «Чего не должно быть?», «Что нужно знать, если находишься на улице один</a:t>
            </a:r>
            <a:r>
              <a:rPr lang="ru-RU" sz="2400" i="1" dirty="0" smtClean="0"/>
              <a:t>?»;</a:t>
            </a:r>
            <a:endParaRPr lang="ru-RU" sz="2400" i="1" dirty="0"/>
          </a:p>
          <a:p>
            <a:pPr marL="0" indent="0">
              <a:buNone/>
            </a:pPr>
            <a:r>
              <a:rPr lang="ru-RU" sz="2400" i="1" dirty="0" smtClean="0"/>
              <a:t>- Сюжетно-ролевые </a:t>
            </a:r>
            <a:r>
              <a:rPr lang="ru-RU" sz="2400" i="1" dirty="0"/>
              <a:t>игры </a:t>
            </a:r>
            <a:r>
              <a:rPr lang="ru-RU" sz="2400" i="1" dirty="0" smtClean="0"/>
              <a:t>«Мы - шоферы», </a:t>
            </a:r>
            <a:r>
              <a:rPr lang="ru-RU" sz="2400" i="1" dirty="0"/>
              <a:t>«Путешествие по </a:t>
            </a:r>
            <a:r>
              <a:rPr lang="ru-RU" sz="2400" i="1" dirty="0" smtClean="0"/>
              <a:t>городу»;</a:t>
            </a:r>
            <a:endParaRPr lang="ru-RU" sz="2400" i="1" dirty="0"/>
          </a:p>
          <a:p>
            <a:pPr marL="0" indent="0">
              <a:buNone/>
            </a:pPr>
            <a:endParaRPr lang="ru-RU" sz="2400" i="1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41750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/>
              <a:t>Рассматривание </a:t>
            </a:r>
            <a:r>
              <a:rPr lang="ru-RU" sz="2800" dirty="0" smtClean="0"/>
              <a:t> иллюстраций </a:t>
            </a:r>
            <a:r>
              <a:rPr lang="ru-RU" sz="2800" dirty="0"/>
              <a:t>о </a:t>
            </a:r>
            <a:r>
              <a:rPr lang="ru-RU" sz="2800" dirty="0" smtClean="0"/>
              <a:t>ПДД, беседы</a:t>
            </a:r>
            <a:endParaRPr lang="ru-RU" sz="2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40768"/>
            <a:ext cx="4104456" cy="331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852936"/>
            <a:ext cx="3982219" cy="3520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521736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434</TotalTime>
  <Words>799</Words>
  <Application>Microsoft Office PowerPoint</Application>
  <PresentationFormat>Экран (4:3)</PresentationFormat>
  <Paragraphs>102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Трек</vt:lpstr>
      <vt:lpstr>Муниципальное дошкольное образовательное учреждение «Детский сад №22 комбинированного вида»</vt:lpstr>
      <vt:lpstr>Актуальность</vt:lpstr>
      <vt:lpstr>Презентация PowerPoint</vt:lpstr>
      <vt:lpstr> Цель проекта: Формирование у детей навыков безопасного поведения на дорогах;   Создание в группе максимально эффективных условий для организации работы по формированию у детей навыков правильного поведения на дороге.</vt:lpstr>
      <vt:lpstr>Ожидаемые результаты</vt:lpstr>
      <vt:lpstr>Продукты проекта:</vt:lpstr>
      <vt:lpstr>Этапы проекта 1 этап - Подготовительный </vt:lpstr>
      <vt:lpstr>2 этап – Основной </vt:lpstr>
      <vt:lpstr>Рассматривание  иллюстраций о ПДД, беседы</vt:lpstr>
      <vt:lpstr>Сюжетно-ролевая игра «Поездка по городу»,  «Мы- шоферы»</vt:lpstr>
      <vt:lpstr>Презентация PowerPoint</vt:lpstr>
      <vt:lpstr>Составление  рассказов</vt:lpstr>
      <vt:lpstr>Загадывание  загадок о дорожных знаках</vt:lpstr>
      <vt:lpstr>Познавательное развитие</vt:lpstr>
      <vt:lpstr>Экскурсия </vt:lpstr>
      <vt:lpstr>Настольно-печатные и дидактические игры</vt:lpstr>
      <vt:lpstr>Рассматривание плакатов </vt:lpstr>
      <vt:lpstr>Презентация PowerPoint</vt:lpstr>
      <vt:lpstr>Рисование «Мой город, Моя улица»</vt:lpstr>
      <vt:lpstr>Лепка  «Светофор»</vt:lpstr>
      <vt:lpstr> Физическое развитие</vt:lpstr>
      <vt:lpstr>3 этап - заключительный</vt:lpstr>
      <vt:lpstr>Макет</vt:lpstr>
      <vt:lpstr>Памятка для родителей</vt:lpstr>
      <vt:lpstr>Заключение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дошкольное образовательное учреждение «Детский сад №22 комбинированного вида»</dc:title>
  <dc:creator>Galinka</dc:creator>
  <cp:lastModifiedBy>RePack by Diakov</cp:lastModifiedBy>
  <cp:revision>33</cp:revision>
  <dcterms:created xsi:type="dcterms:W3CDTF">2022-09-08T17:45:58Z</dcterms:created>
  <dcterms:modified xsi:type="dcterms:W3CDTF">2024-07-29T16:59:44Z</dcterms:modified>
</cp:coreProperties>
</file>