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0" r:id="rId6"/>
    <p:sldId id="266" r:id="rId7"/>
    <p:sldId id="259" r:id="rId8"/>
    <p:sldId id="261" r:id="rId9"/>
    <p:sldId id="264" r:id="rId10"/>
    <p:sldId id="267" r:id="rId11"/>
    <p:sldId id="265" r:id="rId12"/>
    <p:sldId id="268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7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6462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Чья в кустах мелькает шубка,</a:t>
            </a:r>
          </a:p>
          <a:p>
            <a:r>
              <a:rPr lang="ru-RU" sz="2400" dirty="0"/>
              <a:t>Рыжий хвост пушистый жутко,</a:t>
            </a:r>
          </a:p>
          <a:p>
            <a:r>
              <a:rPr lang="ru-RU" sz="2400" dirty="0"/>
              <a:t>Не пчела и не оса,</a:t>
            </a:r>
          </a:p>
          <a:p>
            <a:r>
              <a:rPr lang="ru-RU" sz="2400" dirty="0"/>
              <a:t>А хитрющая...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332656"/>
            <a:ext cx="4032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verdana"/>
              </a:rPr>
              <a:t>Гуляет по лесу,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verdana"/>
              </a:rPr>
              <a:t>Её ты не тронь,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verdana"/>
              </a:rPr>
              <a:t>Характер не честный,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verdana"/>
              </a:rPr>
              <a:t>А шуба — огонь!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74838"/>
            <a:ext cx="32312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Хитренькая мордочка</a:t>
            </a:r>
          </a:p>
          <a:p>
            <a:r>
              <a:rPr lang="ru-RU" sz="2400" dirty="0"/>
              <a:t>И пушистый хвост,</a:t>
            </a:r>
          </a:p>
          <a:p>
            <a:r>
              <a:rPr lang="ru-RU" sz="2400" dirty="0"/>
              <a:t>Но в деревне очень</a:t>
            </a:r>
          </a:p>
          <a:p>
            <a:r>
              <a:rPr lang="ru-RU" sz="2400" dirty="0"/>
              <a:t>Нежеланный гость,</a:t>
            </a:r>
          </a:p>
          <a:p>
            <a:r>
              <a:rPr lang="ru-RU" sz="2400" dirty="0"/>
              <a:t>Рыжая плутовка,</a:t>
            </a:r>
          </a:p>
          <a:p>
            <a:r>
              <a:rPr lang="ru-RU" sz="2400" dirty="0"/>
              <a:t>В сказках так зовут,</a:t>
            </a:r>
          </a:p>
          <a:p>
            <a:r>
              <a:rPr lang="ru-RU" sz="2400" dirty="0"/>
              <a:t>Убегает ловко,</a:t>
            </a:r>
          </a:p>
          <a:p>
            <a:r>
              <a:rPr lang="ru-RU" sz="2400" dirty="0"/>
              <a:t>Знает свой маршрут.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2828836"/>
            <a:ext cx="36724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Зверь красивый, грациозный,</a:t>
            </a:r>
          </a:p>
          <a:p>
            <a:r>
              <a:rPr lang="ru-RU" sz="2400" dirty="0"/>
              <a:t>Часто прячется в нору,</a:t>
            </a:r>
          </a:p>
          <a:p>
            <a:r>
              <a:rPr lang="ru-RU" sz="2400" dirty="0"/>
              <a:t>Но охотится серьёзно —</a:t>
            </a:r>
          </a:p>
          <a:p>
            <a:r>
              <a:rPr lang="ru-RU" sz="2400" dirty="0"/>
              <a:t>Кур считай ты поутру!</a:t>
            </a:r>
          </a:p>
        </p:txBody>
      </p:sp>
    </p:spTree>
    <p:extLst>
      <p:ext uri="{BB962C8B-B14F-4D97-AF65-F5344CB8AC3E}">
        <p14:creationId xmlns:p14="http://schemas.microsoft.com/office/powerpoint/2010/main" val="76196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6" y="30040"/>
            <a:ext cx="9106213" cy="682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6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10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0663"/>
            <a:ext cx="9753600" cy="730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11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6" y="0"/>
            <a:ext cx="91158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04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60425"/>
            <a:ext cx="68580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239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608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7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ture backgroun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97" y="0"/>
            <a:ext cx="4360673" cy="3140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Picture backgroun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40968"/>
            <a:ext cx="4913327" cy="3591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08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767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http://images.myshared.ru/6/772607/slide_1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2" t="35655" r="20080" b="4463"/>
          <a:stretch/>
        </p:blipFill>
        <p:spPr bwMode="auto">
          <a:xfrm>
            <a:off x="6183700" y="4502266"/>
            <a:ext cx="2952328" cy="2355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Picture background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50" b="63967"/>
          <a:stretch/>
        </p:blipFill>
        <p:spPr bwMode="auto">
          <a:xfrm>
            <a:off x="467544" y="4767858"/>
            <a:ext cx="5125792" cy="1613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0720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755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320"/>
            <a:ext cx="9144075" cy="6932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25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224" y="3212976"/>
            <a:ext cx="5472608" cy="3645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06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71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2024-07-29T16:18:13Z</dcterms:created>
  <dcterms:modified xsi:type="dcterms:W3CDTF">2024-07-29T17:23:17Z</dcterms:modified>
</cp:coreProperties>
</file>