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1"/>
  </p:sldMasterIdLst>
  <p:notesMasterIdLst>
    <p:notesMasterId r:id="rId21"/>
  </p:notesMasterIdLst>
  <p:handoutMasterIdLst>
    <p:handoutMasterId r:id="rId22"/>
  </p:handoutMasterIdLst>
  <p:sldIdLst>
    <p:sldId id="259" r:id="rId2"/>
    <p:sldId id="261" r:id="rId3"/>
    <p:sldId id="267" r:id="rId4"/>
    <p:sldId id="291" r:id="rId5"/>
    <p:sldId id="277" r:id="rId6"/>
    <p:sldId id="293" r:id="rId7"/>
    <p:sldId id="289" r:id="rId8"/>
    <p:sldId id="288" r:id="rId9"/>
    <p:sldId id="262" r:id="rId10"/>
    <p:sldId id="287" r:id="rId11"/>
    <p:sldId id="295" r:id="rId12"/>
    <p:sldId id="296" r:id="rId13"/>
    <p:sldId id="297" r:id="rId14"/>
    <p:sldId id="298" r:id="rId15"/>
    <p:sldId id="299" r:id="rId16"/>
    <p:sldId id="301" r:id="rId17"/>
    <p:sldId id="300" r:id="rId18"/>
    <p:sldId id="302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  <p14:sldId id="261"/>
            <p14:sldId id="267"/>
            <p14:sldId id="291"/>
            <p14:sldId id="277"/>
            <p14:sldId id="293"/>
            <p14:sldId id="289"/>
            <p14:sldId id="288"/>
            <p14:sldId id="262"/>
            <p14:sldId id="287"/>
            <p14:sldId id="295"/>
            <p14:sldId id="296"/>
            <p14:sldId id="297"/>
            <p14:sldId id="298"/>
            <p14:sldId id="299"/>
            <p14:sldId id="301"/>
            <p14:sldId id="300"/>
            <p14:sldId id="302"/>
          </p14:sldIdLst>
        </p14:section>
        <p14:section name="Обзор и цели" id="{ABA716BF-3A5C-4ADB-94C9-CFEF84EBA240}">
          <p14:sldIdLst/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85613" autoAdjust="0"/>
  </p:normalViewPr>
  <p:slideViewPr>
    <p:cSldViewPr>
      <p:cViewPr varScale="1">
        <p:scale>
          <a:sx n="63" d="100"/>
          <a:sy n="63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6384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ru-RU" sz="4400"/>
            <a:t>1</a:t>
          </a:r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ru-RU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ru-RU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ru-RU" sz="4400"/>
            <a:t>2</a:t>
          </a: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ru-RU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ru-RU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Google Form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ru-RU" sz="3200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ru-RU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ru-RU" sz="4400"/>
            <a:t>3</a:t>
          </a:r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ru-RU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ru-RU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test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ru-RU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ru-RU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One line test Pad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ru-RU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ru-RU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ru-RU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ru-RU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ru-RU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ru-RU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ru-RU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One line test Pad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/>
            <a:t>1</a:t>
          </a:r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Google Form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/>
            <a:t>2</a:t>
          </a:r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871" y="902028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My test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2883296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/>
            <a:t>3</a:t>
          </a:r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28.01.2020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0805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28.01.2020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96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Сайт преподавателя</a:t>
            </a:r>
            <a:r>
              <a:rPr lang="ru-RU" baseline="0" dirty="0" smtClean="0"/>
              <a:t> </a:t>
            </a:r>
            <a:r>
              <a:rPr lang="en-US" baseline="0" dirty="0" smtClean="0"/>
              <a:t>fedorenshik.blogspot.com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Тесты</a:t>
            </a:r>
            <a:r>
              <a:rPr lang="ru-RU" baseline="0" dirty="0" smtClean="0"/>
              <a:t> написанные в двух оболочках «</a:t>
            </a:r>
            <a:r>
              <a:rPr lang="en-US" baseline="0" dirty="0" smtClean="0"/>
              <a:t>GOOGLE   FORM</a:t>
            </a:r>
            <a:r>
              <a:rPr lang="ru-RU" baseline="0" dirty="0" smtClean="0"/>
              <a:t>» и «</a:t>
            </a:r>
            <a:r>
              <a:rPr lang="en-US" baseline="0" dirty="0" smtClean="0"/>
              <a:t>ONLINE TEST PAD</a:t>
            </a:r>
            <a:r>
              <a:rPr lang="ru-RU" baseline="0" dirty="0" smtClean="0"/>
              <a:t>»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Тесты написанные в </a:t>
            </a:r>
            <a:r>
              <a:rPr lang="be-BY" dirty="0" smtClean="0"/>
              <a:t>«</a:t>
            </a:r>
            <a:r>
              <a:rPr lang="en-US" dirty="0" smtClean="0"/>
              <a:t>ONLINE TEST PAD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5487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r>
              <a:rPr lang="ru-RU" baseline="0" dirty="0" smtClean="0"/>
              <a:t> прохождения теста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604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Результат теста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613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Выдача сертификата если ответ на 6 и выше.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754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Выполнение</a:t>
            </a:r>
            <a:r>
              <a:rPr lang="ru-RU" baseline="0" dirty="0" smtClean="0"/>
              <a:t> практической работы в программе </a:t>
            </a:r>
            <a:r>
              <a:rPr lang="be-BY" baseline="0" dirty="0" smtClean="0"/>
              <a:t>«Начало </a:t>
            </a:r>
            <a:r>
              <a:rPr lang="ru-RU" baseline="0" dirty="0" smtClean="0"/>
              <a:t>электроники»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338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Виртуальная лаборатория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837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r>
              <a:rPr lang="ru-RU" baseline="0" dirty="0" smtClean="0"/>
              <a:t> ментальной карты на тему «Электрическое поле»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618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Работа в группе по составлению ментальных карт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104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ru-RU" smtClean="0"/>
              <a:pPr/>
              <a:t>19</a:t>
            </a:fld>
            <a:endParaRPr lang="ru-RU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Урок заканчивается РЕФЛЕКСИЕЙ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Образовательный интернет - ресурс </a:t>
            </a:r>
            <a:r>
              <a:rPr lang="ru-RU" dirty="0" err="1" smtClean="0"/>
              <a:t>ЯКласс</a:t>
            </a:r>
            <a:r>
              <a:rPr lang="ru-RU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Позволяет создать свой предмет. Подготовить проверочную работу</a:t>
            </a:r>
            <a:r>
              <a:rPr lang="ru-RU" baseline="0" dirty="0" smtClean="0"/>
              <a:t> по предмету.</a:t>
            </a:r>
            <a:r>
              <a:rPr lang="ru-RU" dirty="0" smtClean="0"/>
              <a:t> Разослать</a:t>
            </a:r>
            <a:r>
              <a:rPr lang="ru-RU" baseline="0" dirty="0" smtClean="0"/>
              <a:t> по электронной почте учащимся. А так же использовать много вариантные проверочные работы по другим готовым предметам.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Регистрация </a:t>
            </a:r>
            <a:r>
              <a:rPr lang="ru-RU" dirty="0" err="1" smtClean="0"/>
              <a:t>преподаваттеля</a:t>
            </a:r>
            <a:r>
              <a:rPr lang="ru-RU" dirty="0" smtClean="0"/>
              <a:t> на образовательном ресурсе и выдача сертификата.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Предметы ресурса и свои предметы</a:t>
            </a:r>
            <a:r>
              <a:rPr lang="ru-RU" baseline="0" dirty="0" smtClean="0"/>
              <a:t> на ресурсе.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69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ru-RU" smtClean="0"/>
              <a:pPr/>
              <a:t>5</a:t>
            </a:fld>
            <a:endParaRPr lang="ru-RU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Проверочные работы свои созданные или готовые.</a:t>
            </a:r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Образовательная</a:t>
            </a:r>
            <a:r>
              <a:rPr lang="ru-RU" baseline="0" dirty="0" smtClean="0"/>
              <a:t> платформа ЕФФОР.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641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Сайт для любознательных по физике.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63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Школьная физика. Тесты,</a:t>
            </a:r>
            <a:r>
              <a:rPr lang="ru-RU" baseline="0" dirty="0" smtClean="0"/>
              <a:t> видеоролики.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700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Тестовые</a:t>
            </a:r>
            <a:r>
              <a:rPr lang="ru-RU" sz="1200" baseline="0" dirty="0" smtClean="0"/>
              <a:t> оболочки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4073884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4294256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34301322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28.01.2020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28.01.2020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28.01.2020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13050490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4139807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2750736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19299974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12220839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409930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364530646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26851539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ru-RU" smtClean="0"/>
              <a:pPr/>
              <a:t>28.01.2020</a:t>
            </a:fld>
            <a:endParaRPr kumimoji="0"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ru-RU" smtClean="0"/>
              <a:pPr/>
              <a:t>‹#›</a:t>
            </a:fld>
            <a:endParaRPr kumimoji="0" lang="ru-RU"/>
          </a:p>
        </p:txBody>
      </p:sp>
    </p:spTree>
    <p:extLst>
      <p:ext uri="{BB962C8B-B14F-4D97-AF65-F5344CB8AC3E}">
        <p14:creationId xmlns:p14="http://schemas.microsoft.com/office/powerpoint/2010/main" val="67606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8" r:id="rId13"/>
    <p:sldLayoutId id="2147483699" r:id="rId14"/>
    <p:sldLayoutId id="2147483650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hyperlink" Target="https://fedorenshik.blogspot.com/" TargetMode="Externa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2.jpeg"/><Relationship Id="rId5" Type="http://schemas.openxmlformats.org/officeDocument/2006/relationships/hyperlink" Target="https://onlinetestpad.com/evdmuzkw5w37i" TargetMode="Externa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7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051720" y="404664"/>
            <a:ext cx="6180224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Деятельность учителя физики в компетентностном подходе с использованием ИКТ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54884" y="1916832"/>
            <a:ext cx="6818549" cy="4941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20388" y="6355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fedorenshik.blogspot.com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84542" y="22690"/>
            <a:ext cx="80772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Тесты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8833324" cy="545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80899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33655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0799" y="0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Результат теста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" y="980728"/>
            <a:ext cx="9173814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09218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4134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Сертификат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657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2137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5498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Виртуальная лаборатория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b="0" i="1" dirty="0" smtClean="0">
                <a:solidFill>
                  <a:srgbClr val="00B050"/>
                </a:solidFill>
              </a:rPr>
              <a:t>«Начало электроники»</a:t>
            </a:r>
            <a:endParaRPr lang="ru-RU" b="0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1266" name="Picture 2" descr="https://1.bp.blogspot.com/-s2RUzrJZsdc/XetYeOdS8sI/AAAAAAAAFck/2U0uemKIg0AwhP6Suev5nQ7-mvaX2Ha5gCLcBGAsYHQ/s320/%25D0%25BB%25D0%25B0%25D0%25B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7361465" cy="537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93071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2290" name="Picture 2" descr="https://1.bp.blogspot.com/-OxDZcQIpmQQ/Xe_oB7ZlsLI/AAAAAAAAFds/bWmGNrzXpqonkNtJlBnALdrxRcdGjSrOgCLcBGAsYHQ/s1600/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388"/>
            <a:ext cx="9144000" cy="682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046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4119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Ментальные карты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en-US" dirty="0" smtClean="0">
                <a:solidFill>
                  <a:srgbClr val="0070C0"/>
                </a:solidFill>
              </a:rPr>
              <a:t>MINDLY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532440" cy="526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74319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7164288" cy="147002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Составление ментальных карт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1" t="12804" r="22961" b="15058"/>
          <a:stretch/>
        </p:blipFill>
        <p:spPr bwMode="auto">
          <a:xfrm>
            <a:off x="899592" y="764704"/>
            <a:ext cx="7684302" cy="576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05087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4860032" y="620688"/>
            <a:ext cx="2880320" cy="1002035"/>
          </a:xfrm>
        </p:spPr>
        <p:txBody>
          <a:bodyPr/>
          <a:lstStyle/>
          <a:p>
            <a:pPr>
              <a:defRPr lang="ru-RU"/>
            </a:pPr>
            <a:r>
              <a:rPr lang="ru-RU" dirty="0" smtClean="0">
                <a:solidFill>
                  <a:srgbClr val="0070C0"/>
                </a:solidFill>
              </a:rPr>
              <a:t>РЕФЛЕКСИЯ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" name="Рисунок 1">
            <a:hlinkClick r:id="rId5"/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2420888"/>
            <a:ext cx="8208912" cy="36724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Образовательный </a:t>
            </a:r>
            <a:r>
              <a:rPr lang="ru-RU" b="1" dirty="0" smtClean="0">
                <a:solidFill>
                  <a:srgbClr val="00B050"/>
                </a:solidFill>
              </a:rPr>
              <a:t>ресурс</a:t>
            </a: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ru-RU" b="1" dirty="0" err="1" smtClean="0">
                <a:solidFill>
                  <a:srgbClr val="00B050"/>
                </a:solidFill>
              </a:rPr>
              <a:t>ЯКласс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1520" y="1412776"/>
            <a:ext cx="8892480" cy="5041966"/>
          </a:xfr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65390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Сертификат учителя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ЯКласс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524328" y="332656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511256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19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Мои предметы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8" y="768842"/>
            <a:ext cx="9124431" cy="682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3527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83671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Проверочная работа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83042"/>
            <a:ext cx="9144000" cy="537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9618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9ED6"/>
                </a:solidFill>
              </a:rPr>
              <a:t>ЕФФОР</a:t>
            </a:r>
            <a:endParaRPr lang="ru-RU" dirty="0">
              <a:solidFill>
                <a:srgbClr val="009ED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6712"/>
            <a:ext cx="9144000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500214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5225" y="29618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Физика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для любознательных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312375" cy="5110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77413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6180224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Школьная физика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26933"/>
            <a:ext cx="8046766" cy="600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38407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15400893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301752"/>
            <a:ext cx="8077200" cy="1143000"/>
          </a:xfrm>
        </p:spPr>
        <p:txBody>
          <a:bodyPr/>
          <a:lstStyle/>
          <a:p>
            <a:r>
              <a:rPr lang="ru-RU" b="1" dirty="0" smtClean="0"/>
              <a:t>Тестовые оболочки 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Экран (4:3)</PresentationFormat>
  <Paragraphs>67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Деятельность учителя физики в компетентностном подходе с использованием ИКТ  </vt:lpstr>
      <vt:lpstr>Образовательный ресурс ЯКласс</vt:lpstr>
      <vt:lpstr>Сертификат учителя  ЯКласс</vt:lpstr>
      <vt:lpstr>Мои предметы</vt:lpstr>
      <vt:lpstr>Презентация PowerPoint</vt:lpstr>
      <vt:lpstr>ЕФФОР</vt:lpstr>
      <vt:lpstr>Физика  для любознательных</vt:lpstr>
      <vt:lpstr>Школьная физика</vt:lpstr>
      <vt:lpstr>Тестовые оболочки </vt:lpstr>
      <vt:lpstr>Тесты</vt:lpstr>
      <vt:lpstr>Презентация PowerPoint</vt:lpstr>
      <vt:lpstr>Презентация PowerPoint</vt:lpstr>
      <vt:lpstr>Результат теста</vt:lpstr>
      <vt:lpstr>Сертификат</vt:lpstr>
      <vt:lpstr>Виртуальная лаборатория «Начало электроники»</vt:lpstr>
      <vt:lpstr>Презентация PowerPoint</vt:lpstr>
      <vt:lpstr>Ментальные карты «MINDLY»</vt:lpstr>
      <vt:lpstr>Составление ментальных карт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2019-06-12T12:59:24Z</dcterms:created>
  <dcterms:modified xsi:type="dcterms:W3CDTF">2020-01-28T17:40:54Z</dcterms:modified>
</cp:coreProperties>
</file>