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9" r:id="rId5"/>
    <p:sldId id="282" r:id="rId6"/>
    <p:sldId id="260" r:id="rId7"/>
    <p:sldId id="290" r:id="rId8"/>
    <p:sldId id="262" r:id="rId9"/>
    <p:sldId id="263" r:id="rId10"/>
    <p:sldId id="280" r:id="rId11"/>
    <p:sldId id="281" r:id="rId12"/>
    <p:sldId id="268" r:id="rId13"/>
    <p:sldId id="265" r:id="rId14"/>
    <p:sldId id="266" r:id="rId15"/>
    <p:sldId id="269" r:id="rId16"/>
    <p:sldId id="270" r:id="rId17"/>
    <p:sldId id="271" r:id="rId18"/>
    <p:sldId id="291" r:id="rId19"/>
    <p:sldId id="273" r:id="rId20"/>
    <p:sldId id="274" r:id="rId21"/>
    <p:sldId id="292" r:id="rId22"/>
    <p:sldId id="275" r:id="rId23"/>
    <p:sldId id="293" r:id="rId24"/>
    <p:sldId id="283" r:id="rId25"/>
    <p:sldId id="284" r:id="rId26"/>
    <p:sldId id="278" r:id="rId27"/>
    <p:sldId id="29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13" Type="http://schemas.openxmlformats.org/officeDocument/2006/relationships/image" Target="../media/image64.jpe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12" Type="http://schemas.openxmlformats.org/officeDocument/2006/relationships/image" Target="../media/image63.png"/><Relationship Id="rId2" Type="http://schemas.openxmlformats.org/officeDocument/2006/relationships/image" Target="../media/image53.png"/><Relationship Id="rId16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11" Type="http://schemas.openxmlformats.org/officeDocument/2006/relationships/image" Target="../media/image62.png"/><Relationship Id="rId5" Type="http://schemas.openxmlformats.org/officeDocument/2006/relationships/image" Target="../media/image56.jpeg"/><Relationship Id="rId15" Type="http://schemas.openxmlformats.org/officeDocument/2006/relationships/image" Target="../media/image66.jpeg"/><Relationship Id="rId10" Type="http://schemas.openxmlformats.org/officeDocument/2006/relationships/image" Target="../media/image61.jpeg"/><Relationship Id="rId4" Type="http://schemas.openxmlformats.org/officeDocument/2006/relationships/image" Target="../media/image55.jpeg"/><Relationship Id="rId9" Type="http://schemas.openxmlformats.org/officeDocument/2006/relationships/image" Target="../media/image60.png"/><Relationship Id="rId14" Type="http://schemas.openxmlformats.org/officeDocument/2006/relationships/image" Target="../media/image6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15616" y="2415079"/>
            <a:ext cx="7043275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/>
              <a:t>«Чтобы </a:t>
            </a:r>
            <a:r>
              <a:rPr lang="ru-RU" sz="6600" b="1" dirty="0" smtClean="0"/>
              <a:t>Помнили»</a:t>
            </a:r>
          </a:p>
          <a:p>
            <a:pPr algn="ctr"/>
            <a:r>
              <a:rPr lang="ru-RU" sz="3600" b="1" dirty="0" smtClean="0"/>
              <a:t>9 </a:t>
            </a:r>
            <a:r>
              <a:rPr lang="ru-RU" sz="3600" b="1" dirty="0"/>
              <a:t>Мая </a:t>
            </a:r>
            <a:r>
              <a:rPr lang="ru-RU" sz="3600" b="1" dirty="0" smtClean="0"/>
              <a:t>2024г</a:t>
            </a:r>
            <a:r>
              <a:rPr lang="ru-RU" sz="3600" b="1" dirty="0"/>
              <a:t>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1939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meliemelya.com/uploads/posts/2016-05/1462738048_27z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112568" cy="350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://mtdata.ru/u2/photoFB03/20763587524-0/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116631"/>
            <a:ext cx="3600401" cy="2385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bibliosvao.ru/wp-content/uploads/2015/03/1358661917_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12055"/>
            <a:ext cx="5083110" cy="312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i.ucrazy.ru/files/i/2013.5.7/war_womans_1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2677072"/>
            <a:ext cx="3600401" cy="2638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www.mordovmedia.ru/media/news/94/42594/f8647fa63e8034d2fa303ec760b416f8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5445224"/>
            <a:ext cx="1800200" cy="122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http://s00.yaplakal.com/pics/pics_original/3/6/1/910016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430746"/>
            <a:ext cx="857103" cy="1257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ttp://www.proza.ru/pics/2009/06/20/45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7831" y="5448711"/>
            <a:ext cx="767326" cy="123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125175" y="4554"/>
            <a:ext cx="4058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000" b="1" dirty="0" smtClean="0"/>
              <a:t>«Ты должна» </a:t>
            </a:r>
            <a:r>
              <a:rPr lang="ru-RU" sz="2000" dirty="0" smtClean="0"/>
              <a:t>Автор Юлия Друнина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6963" y="5661248"/>
            <a:ext cx="50831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chemeClr val="bg1"/>
                </a:solidFill>
              </a:rPr>
              <a:t>На войне сражались не только мужчины, но и женщины. </a:t>
            </a:r>
          </a:p>
        </p:txBody>
      </p:sp>
    </p:spTree>
    <p:extLst>
      <p:ext uri="{BB962C8B-B14F-4D97-AF65-F5344CB8AC3E}">
        <p14:creationId xmlns:p14="http://schemas.microsoft.com/office/powerpoint/2010/main" val="30024736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fototelegraf.ru/wp-content/uploads/2012/05/foto-velikoy-otechestvennoy-1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00" y="155110"/>
            <a:ext cx="4478927" cy="330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www.psj.ru/upload/imgjournal/Hranitel/2011/3/22/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01" y="3645024"/>
            <a:ext cx="4478927" cy="306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s://im0-tub-ru.yandex.net/i?id=8ec98c424d48a69a6ea1530fc2cdf697&amp;n=33&amp;h=215&amp;w=3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1274"/>
            <a:ext cx="4192304" cy="2739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fb.ru/misc/i/gallery/30534/81794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431" y="2973256"/>
            <a:ext cx="4253893" cy="2399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 descr="http://vm.ru/photo/moscvichka/2015/05/doc6kgaf4gilt5jz42y8r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487431"/>
            <a:ext cx="1152128" cy="1273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http://budzdorov-kaluga.ru/upload/pages/394/med-vov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5469971"/>
            <a:ext cx="1825080" cy="1285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8" name="Picture 18" descr="https://s00.yaplakal.com/pics/pics_original/6/2/3/517432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498" y="5475410"/>
            <a:ext cx="897829" cy="1303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788024" y="1920148"/>
            <a:ext cx="425389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bg1"/>
                </a:solidFill>
              </a:rPr>
              <a:t>Многих солдат спасли от смерти нежные добрые женские руки. Солдаты звали их нежно сестричками.</a:t>
            </a:r>
          </a:p>
        </p:txBody>
      </p:sp>
    </p:spTree>
    <p:extLst>
      <p:ext uri="{BB962C8B-B14F-4D97-AF65-F5344CB8AC3E}">
        <p14:creationId xmlns:p14="http://schemas.microsoft.com/office/powerpoint/2010/main" val="3191412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71271"/>
            <a:ext cx="410445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Война - это 900 дней и ночей блокадного Ленинграда. Это 125 граммов хлеба в сутки. Это тонны бомб и снарядов, падающих на мирных людей.</a:t>
            </a:r>
          </a:p>
        </p:txBody>
      </p:sp>
      <p:pic>
        <p:nvPicPr>
          <p:cNvPr id="3076" name="Picture 4" descr="https://ic.pics.livejournal.com/g_svetlitsky/53155909/64112/64112_orig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53" y="3544884"/>
            <a:ext cx="4752528" cy="3049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cunb.ivn.muzkult.ru/media/2020/02/22/1250466380/il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948" y="116632"/>
            <a:ext cx="4451052" cy="3408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s://sun9-67.userapi.com/c849228/v849228725/10b57b/_po60JjZ_l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331953"/>
            <a:ext cx="3328602" cy="3262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47011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2961323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/>
              <a:t>Блокадный хлеб.</a:t>
            </a:r>
            <a:r>
              <a:rPr lang="ru-RU" sz="2800" dirty="0"/>
              <a:t> </a:t>
            </a:r>
            <a:endParaRPr lang="ru-RU" sz="2800" dirty="0" smtClean="0"/>
          </a:p>
          <a:p>
            <a:pPr algn="ctr"/>
            <a:r>
              <a:rPr lang="ru-RU" dirty="0" smtClean="0"/>
              <a:t>Автор </a:t>
            </a:r>
            <a:r>
              <a:rPr lang="ru-RU" dirty="0"/>
              <a:t>Лидия </a:t>
            </a:r>
            <a:r>
              <a:rPr lang="ru-RU" dirty="0" err="1"/>
              <a:t>Хямелянина</a:t>
            </a:r>
            <a:endParaRPr lang="ru-RU" dirty="0"/>
          </a:p>
        </p:txBody>
      </p:sp>
      <p:pic>
        <p:nvPicPr>
          <p:cNvPr id="2050" name="Picture 2" descr="https://r2.mt.ru/r16/photo0D7D/20884879620-0/jpg/bp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118" y="1628800"/>
            <a:ext cx="3711802" cy="4352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rtcontract.ru/yduploads/profile/17573/album/8d5eab207911d81dc00302fde37b18d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88640"/>
            <a:ext cx="5045410" cy="6552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469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5725705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Война - это 20 часов у станка в день. Это урожай, выросший на солёной от пота земле. Это кровавые мозоли на ладонях таких же девчонок и мальчишек, как ты.</a:t>
            </a:r>
          </a:p>
        </p:txBody>
      </p:sp>
      <p:pic>
        <p:nvPicPr>
          <p:cNvPr id="3" name="Picture 4" descr="https://pomnisvoih.ru/wp-content/uploads/2018/03/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15888"/>
            <a:ext cx="4587875" cy="2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https://avatars.mds.yandex.net/get-pdb/1352825/231b9d55-f516-4098-9422-69497314e530/s1200?webp=fal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" y="115888"/>
            <a:ext cx="430371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4" descr="https://mtdata.ru/u2/photo5B05/20271440597-0/origina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2536825"/>
            <a:ext cx="4272792" cy="318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http://sovch.chuvashia.com/wp-content/uploads/2016/05/med_gallery_21892_67_2820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04" y="2973498"/>
            <a:ext cx="3740348" cy="2759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53929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4383" y="5284365"/>
            <a:ext cx="86480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Война - это 1725 разрушенных и сожженных городов и посёлков, свыше 70 тысяч сёл и деревень в нашей стране. Это раненые, осиротевшие дети.</a:t>
            </a:r>
          </a:p>
        </p:txBody>
      </p:sp>
      <p:pic>
        <p:nvPicPr>
          <p:cNvPr id="5122" name="Picture 2" descr="https://avatars.mds.yandex.net/get-zen_doc/171120/pub_5a34c892a815f17265fc1df0_5a34c8ac7425f56e2c8501f8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00" y="299983"/>
            <a:ext cx="8216049" cy="4950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6" descr="https://steshka.ru/wp-content/uploads/2015/06/voyna_glazami_detey_kartinki_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https://steshka.ru/wp-content/uploads/2015/06/voyna_glazami_detey_kartinki_2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https://steshka.ru/wp-content/uploads/2015/06/voyna_glazami_detey_kartinki_2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https://steshka.ru/wp-content/uploads/2015/06/voyna_glazami_detey_kartinki_2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1282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60721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Мальчик из села Поповки</a:t>
            </a:r>
            <a:r>
              <a:rPr lang="ru-RU" sz="2400" dirty="0"/>
              <a:t>. Автор-</a:t>
            </a:r>
            <a:r>
              <a:rPr lang="ru-RU" sz="2400" dirty="0" err="1"/>
              <a:t>С.Маршак</a:t>
            </a:r>
            <a:r>
              <a:rPr lang="ru-RU" sz="2400" dirty="0"/>
              <a:t>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806718"/>
            <a:ext cx="4721786" cy="5731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ds05.infourok.ru/uploads/ex/060b/0016e96a-42657aba/hello_html_15e3d7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3873097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58349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733256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Война… От Бреста до Москвы - 1000 км, от Москвы до Берлина - 1600. Итого: 2600 км - это если считать по прямой. Кажется мало, правда? Самолётом примерно 4 часа, а вот перебежками и по-пластунски - 4 года 1418 дней.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198" y="188640"/>
            <a:ext cx="7125611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00711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8531"/>
            <a:ext cx="7459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/>
              <a:t>Трагедия Белоруссии – деревня Хатынь. </a:t>
            </a:r>
          </a:p>
        </p:txBody>
      </p:sp>
      <p:sp>
        <p:nvSpPr>
          <p:cNvPr id="3" name="AutoShape 6" descr="http://memory-map.prosv.ru/memorials/00/02/04/0/470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2" descr="http://www.shampan.by/upload/medialibrary/5c4/5c4c513f441174d849cf20af517a0c3e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82" name="Picture 14" descr="http://www.shampan.by/upload/medialibrary/5c4/5c4c513f441174d849cf20af517a0c3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703" y="836712"/>
            <a:ext cx="3740759" cy="561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6" name="Picture 18" descr="https://kyky.org/uploads/image/file/34103/10179998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393598"/>
            <a:ext cx="4782092" cy="3274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88" name="Picture 20" descr="http://s020.radikal.ru/i712/1603/7b/106680172e8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28" y="836712"/>
            <a:ext cx="4841571" cy="202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s://extraguide.ru/images/pthumb/sp/b17bcec7ae97cafadcbd22e808264957c3ed1d6b.a776446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018" y="2718597"/>
            <a:ext cx="2391046" cy="135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821528" y="472819"/>
            <a:ext cx="20656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22 марта 1943 года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156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188640"/>
            <a:ext cx="57290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/>
              <a:t>Живое пламя </a:t>
            </a:r>
            <a:r>
              <a:rPr lang="ru-RU" sz="2400" dirty="0" smtClean="0"/>
              <a:t>Автор Татьяна </a:t>
            </a:r>
            <a:r>
              <a:rPr lang="ru-RU" sz="2400" dirty="0" err="1" smtClean="0"/>
              <a:t>Овчинникова</a:t>
            </a:r>
            <a:endParaRPr lang="ru-RU" sz="2400" dirty="0"/>
          </a:p>
        </p:txBody>
      </p:sp>
      <p:pic>
        <p:nvPicPr>
          <p:cNvPr id="3" name="Picture 4" descr="https://avatars.mds.yandex.net/get-zen_doc/198554/pub_5a848ebd4826770db7606700_5a85223b7ddde86f4d198543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93796"/>
            <a:ext cx="7526434" cy="6021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400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545754"/>
            <a:ext cx="64807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/>
              <a:t>На рассвете 22 июня 1941 года началась Великая Отечественная война. Долгие 4 года до 9 мая 1945 года наши деды и прадеды боролись за освобождение родины от фашизма. Они делали это ради будущих поколений, ради нас.</a:t>
            </a:r>
          </a:p>
        </p:txBody>
      </p:sp>
    </p:spTree>
    <p:extLst>
      <p:ext uri="{BB962C8B-B14F-4D97-AF65-F5344CB8AC3E}">
        <p14:creationId xmlns:p14="http://schemas.microsoft.com/office/powerpoint/2010/main" val="245575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844824"/>
            <a:ext cx="64087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dirty="0"/>
              <a:t>Около 40 миллионов советских людей погибло. Представляете, что это значит? Это значит - 30 убитых на 2 метра земли, 28 тысяч убитых ежедневно. Это значит - каждый четвёртый житель страны погиб.</a:t>
            </a:r>
          </a:p>
        </p:txBody>
      </p:sp>
    </p:spTree>
    <p:extLst>
      <p:ext uri="{BB962C8B-B14F-4D97-AF65-F5344CB8AC3E}">
        <p14:creationId xmlns:p14="http://schemas.microsoft.com/office/powerpoint/2010/main" val="31098985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2348880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Видеоролик </a:t>
            </a:r>
          </a:p>
          <a:p>
            <a:pPr algn="ctr"/>
            <a:r>
              <a:rPr lang="ru-RU" sz="4800" b="1" dirty="0" smtClean="0"/>
              <a:t>«От героев былых времён»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28411492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1916832"/>
            <a:ext cx="698477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/>
              <a:t>ВИДЕОРОЛИК </a:t>
            </a:r>
            <a:endParaRPr lang="ru-RU" sz="4400" b="1" dirty="0" smtClean="0"/>
          </a:p>
          <a:p>
            <a:pPr algn="ctr"/>
            <a:r>
              <a:rPr lang="ru-RU" sz="4400" b="1" dirty="0" smtClean="0"/>
              <a:t>«Они </a:t>
            </a:r>
            <a:r>
              <a:rPr lang="ru-RU" sz="4400" b="1" dirty="0"/>
              <a:t>живы, пока мы их помним! #ЖИТЬ ко </a:t>
            </a:r>
            <a:r>
              <a:rPr lang="ru-RU" sz="4400" b="1"/>
              <a:t>Дню </a:t>
            </a:r>
            <a:r>
              <a:rPr lang="ru-RU" sz="4400" b="1" smtClean="0"/>
              <a:t>Победы»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00959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linguanet.ru/upload/iblock/c92/c92a679a591ca0448686b7806459924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512" y="-26965"/>
            <a:ext cx="10322287" cy="688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42910" y="285728"/>
            <a:ext cx="48780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МИНУТА МОЛЧАНИЯ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4" name="Metronom_-_Minuta_molchaniya_(iPlayer.f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668344" y="5805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245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5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rossiyanavsegda.ru/uploads/other/2016/05/09/1945_shtandart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0" y="635000"/>
            <a:ext cx="6311900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Box 1"/>
          <p:cNvSpPr txBox="1">
            <a:spLocks noChangeArrowheads="1"/>
          </p:cNvSpPr>
          <p:nvPr/>
        </p:nvSpPr>
        <p:spPr bwMode="auto">
          <a:xfrm>
            <a:off x="1979613" y="52388"/>
            <a:ext cx="53006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>
                <a:latin typeface="Arial" charset="0"/>
              </a:rPr>
              <a:t>ПОБЕДА!!! ПОБЕДА!!! ПОБЕДА!!!</a:t>
            </a:r>
          </a:p>
        </p:txBody>
      </p:sp>
      <p:pic>
        <p:nvPicPr>
          <p:cNvPr id="9220" name="Picture 4" descr="https://zagge.ru/wp-content/uploads/2016/05/old-photos-vintage-war-love-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4875213"/>
            <a:ext cx="28098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6" descr="https://pp.userapi.com/c844721/v844721645/4cd37/xcdgHrFect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875213"/>
            <a:ext cx="273843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0" descr="https://russian7.ru/wp-content/uploads/2016/11/1-2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588" y="4875213"/>
            <a:ext cx="281146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6" descr="https://www1.teraz.sk/usercontent/photos/1/0/e/4-10ed3edab266e2323dfffd84471495950e73298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576263"/>
            <a:ext cx="2522538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8" descr="https://static1.squarespace.com/static/54412118e4b03de3b6796773/553e648fe4b04b98ae434994/5af161dc758d46982d6973da/1528358708751/1717-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3000375"/>
            <a:ext cx="2492375" cy="165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41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738" y="82550"/>
            <a:ext cx="2268537" cy="150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738" y="1628775"/>
            <a:ext cx="2268537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5373688"/>
            <a:ext cx="221615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5413375"/>
            <a:ext cx="2125663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" y="44450"/>
            <a:ext cx="2112963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9738" y="3213100"/>
            <a:ext cx="1208087" cy="165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1700213"/>
            <a:ext cx="2135188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9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975" y="3824288"/>
            <a:ext cx="1108075" cy="154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0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050" y="3213100"/>
            <a:ext cx="1135063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1" name="Picture 9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3860800"/>
            <a:ext cx="1125538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2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3775" y="38100"/>
            <a:ext cx="4498975" cy="627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24075" y="6300788"/>
            <a:ext cx="4745038" cy="5238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>
                <a:solidFill>
                  <a:srgbClr val="FF0000"/>
                </a:solidFill>
              </a:rPr>
              <a:t>Мы помним, мы гордимся!!!</a:t>
            </a:r>
          </a:p>
        </p:txBody>
      </p:sp>
      <p:pic>
        <p:nvPicPr>
          <p:cNvPr id="10254" name="Picture 2" descr="http://novosti33.ru/wp-content/uploads/2017/05/4263cc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3" y="3138488"/>
            <a:ext cx="1085850" cy="72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5" name="Picture 4" descr="https://naklejki-na-avto.ru/images/product/l/49022162f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388" y="4754563"/>
            <a:ext cx="107315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6" name="Picture 8" descr="https://st2.depositphotos.com/1020663/7005/i/950/depositphotos_70054835-stock-photo-carnation-flowers-and-george-ribbon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9113" y="4941888"/>
            <a:ext cx="930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57" name="Picture 12" descr="http://26.sochi-schools.ru/wp-content/uploads/2018/05/spasibo-za-pobedu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550" y="3213100"/>
            <a:ext cx="1092200" cy="60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794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3068960"/>
            <a:ext cx="63122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ВИДЕОРОЛИК «День Победы»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3658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zagge.ru/wp-content/uploads/2016/05/old-photos-vintage-war-love-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" y="4875213"/>
            <a:ext cx="28098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6" descr="https://pp.userapi.com/c844721/v844721645/4cd37/xcdgHrFect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4875213"/>
            <a:ext cx="2738438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10" descr="https://russian7.ru/wp-content/uploads/2016/11/1-21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588" y="4875213"/>
            <a:ext cx="281146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16" descr="https://www1.teraz.sk/usercontent/photos/1/0/e/4-10ed3edab266e2323dfffd84471495950e73298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4" y="85978"/>
            <a:ext cx="2835276" cy="2622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18" descr="https://static1.squarespace.com/static/54412118e4b03de3b6796773/553e648fe4b04b98ae434994/5af161dc758d46982d6973da/1528358708751/1717-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2853109"/>
            <a:ext cx="2823337" cy="1872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744416" y="160614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dirty="0"/>
              <a:t>Прошла война, прошла отрада,</a:t>
            </a:r>
          </a:p>
          <a:p>
            <a:pPr algn="ctr"/>
            <a:r>
              <a:rPr lang="ru-RU" sz="2400" dirty="0"/>
              <a:t>Но боль взывает к людям:</a:t>
            </a:r>
          </a:p>
          <a:p>
            <a:pPr algn="ctr"/>
            <a:r>
              <a:rPr lang="ru-RU" sz="2400" dirty="0"/>
              <a:t>"Давайте, люди, никогда</a:t>
            </a:r>
          </a:p>
          <a:p>
            <a:pPr algn="ctr"/>
            <a:r>
              <a:rPr lang="ru-RU" sz="2400" dirty="0"/>
              <a:t>об этом не забудем.</a:t>
            </a:r>
          </a:p>
          <a:p>
            <a:pPr algn="ctr"/>
            <a:r>
              <a:rPr lang="ru-RU" sz="2400" dirty="0"/>
              <a:t>Пусть память верную о ней</a:t>
            </a:r>
          </a:p>
          <a:p>
            <a:pPr algn="ctr"/>
            <a:r>
              <a:rPr lang="ru-RU" sz="2400" dirty="0"/>
              <a:t>Хранят, об этой муке,</a:t>
            </a:r>
          </a:p>
          <a:p>
            <a:pPr algn="ctr"/>
            <a:r>
              <a:rPr lang="ru-RU" sz="2400" dirty="0"/>
              <a:t>И дети нынешних детей,</a:t>
            </a:r>
          </a:p>
          <a:p>
            <a:pPr algn="ctr"/>
            <a:r>
              <a:rPr lang="ru-RU" sz="2400" dirty="0"/>
              <a:t>И наших внуков внуки.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97096" y="260648"/>
            <a:ext cx="5207352" cy="120032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</a:rPr>
              <a:t>Мы помним, мы гордимся!!!</a:t>
            </a:r>
          </a:p>
        </p:txBody>
      </p:sp>
    </p:spTree>
    <p:extLst>
      <p:ext uri="{BB962C8B-B14F-4D97-AF65-F5344CB8AC3E}">
        <p14:creationId xmlns:p14="http://schemas.microsoft.com/office/powerpoint/2010/main" val="291468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iklibrary.ru/images/Chit_zal/22_%D0%B8%D1%8E%D0%BD%D1%8F/%D0%9D%D0%B0%D1%87%D0%B0%D0%BB%D0%BE_%D0%B2%D0%BE%D0%B9%D0%BD%D1%8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59" y="0"/>
            <a:ext cx="92177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116632"/>
            <a:ext cx="343848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/>
              <a:t>22 июня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Июнь. Россия. Воскресенье.</a:t>
            </a:r>
            <a:br>
              <a:rPr lang="ru-RU" dirty="0"/>
            </a:br>
            <a:r>
              <a:rPr lang="ru-RU" dirty="0"/>
              <a:t>Рассвет в объятьях тишины.</a:t>
            </a:r>
            <a:br>
              <a:rPr lang="ru-RU" dirty="0"/>
            </a:br>
            <a:r>
              <a:rPr lang="ru-RU" dirty="0"/>
              <a:t>Осталось хрупкое мгновенье</a:t>
            </a:r>
            <a:br>
              <a:rPr lang="ru-RU" dirty="0"/>
            </a:br>
            <a:r>
              <a:rPr lang="ru-RU" dirty="0"/>
              <a:t>До первых выстрелов войны.</a:t>
            </a:r>
          </a:p>
        </p:txBody>
      </p:sp>
    </p:spTree>
    <p:extLst>
      <p:ext uri="{BB962C8B-B14F-4D97-AF65-F5344CB8AC3E}">
        <p14:creationId xmlns:p14="http://schemas.microsoft.com/office/powerpoint/2010/main" val="3186792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3328" y="5920145"/>
            <a:ext cx="56069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«Священная война»</a:t>
            </a:r>
            <a:endParaRPr lang="ru-RU" sz="4800" b="1" dirty="0"/>
          </a:p>
        </p:txBody>
      </p:sp>
      <p:pic>
        <p:nvPicPr>
          <p:cNvPr id="2054" name="Picture 6" descr="http://i.mycdn.me/i?r=AzEPZsRbOZEKgBhR0XGMT1RkOpxw2K3r7VMI69bps_powKaKTM5SRkZCeTgDn6uOyic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455" y="235187"/>
            <a:ext cx="8280920" cy="569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166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1"/>
          <p:cNvSpPr txBox="1">
            <a:spLocks noChangeArrowheads="1"/>
          </p:cNvSpPr>
          <p:nvPr/>
        </p:nvSpPr>
        <p:spPr bwMode="auto">
          <a:xfrm>
            <a:off x="3355975" y="104775"/>
            <a:ext cx="42989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latin typeface="Arial" charset="0"/>
              </a:rPr>
              <a:t>УХОДИЛИ НА ВОЙНУ …</a:t>
            </a:r>
          </a:p>
        </p:txBody>
      </p:sp>
      <p:pic>
        <p:nvPicPr>
          <p:cNvPr id="4099" name="Picture 2" descr="http://900igr.net/up/datas/216141/0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673100"/>
            <a:ext cx="3263900" cy="244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://mamm-mdf.ru/upload/iblock/399/3999dde33c50fd8f0e9b2ac0345abea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063" y="3213100"/>
            <a:ext cx="3402012" cy="230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6" descr="http://pobeda-sakhalin.ru/uploaded/7e/00/3b/750a5a10e10f0716734c813b35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8813" y="1052513"/>
            <a:ext cx="2381250" cy="308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12" descr="http://www.socialart.su/components/com_mtree/img/listings/m/5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038" y="4581525"/>
            <a:ext cx="341630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16" descr="http://history-doc.ru/wp-content/uploads/2018/10/1-2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565650"/>
            <a:ext cx="2992437" cy="212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18" descr="http://mamm-mdf.ru/upload/iblock/c82/c82d172bd664bb7337802b7479cb16f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1513" y="5553075"/>
            <a:ext cx="1582737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22" descr="https://avatars.mds.yandex.net/get-pdb/776003/3a40bd20-ff53-4587-88fa-feab07b0a8d2/s60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52400"/>
            <a:ext cx="2909887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054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88640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В первый день войны им было по 17-20 лет. Из каждых 100 ребят этого возраста, ушедших на фронт, 97 не вернулись назад. 97 из 100!</a:t>
            </a:r>
          </a:p>
        </p:txBody>
      </p:sp>
      <p:pic>
        <p:nvPicPr>
          <p:cNvPr id="2054" name="Picture 6" descr="https://avatars.mds.yandex.net/get-zen_doc/3415410/pub_5fc8b7c46bcad04cbc1e6c93_5fca83d27e300d7ccad48cb7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49" y="1437561"/>
            <a:ext cx="7776864" cy="5198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2530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1413351"/>
            <a:ext cx="631844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Ах, эти тучи в голубом</a:t>
            </a:r>
            <a:br>
              <a:rPr lang="ru-RU" sz="3200" dirty="0"/>
            </a:br>
            <a:r>
              <a:rPr lang="ru-RU" sz="3200" dirty="0"/>
              <a:t>Напоминают море.</a:t>
            </a:r>
            <a:br>
              <a:rPr lang="ru-RU" sz="3200" dirty="0"/>
            </a:br>
            <a:r>
              <a:rPr lang="ru-RU" sz="3200" dirty="0"/>
              <a:t>Напоминают старый дом,</a:t>
            </a:r>
            <a:br>
              <a:rPr lang="ru-RU" sz="3200" dirty="0"/>
            </a:br>
            <a:r>
              <a:rPr lang="ru-RU" sz="3200" dirty="0"/>
              <a:t>Где кружат чайки за окном,</a:t>
            </a:r>
            <a:br>
              <a:rPr lang="ru-RU" sz="3200" dirty="0"/>
            </a:br>
            <a:r>
              <a:rPr lang="ru-RU" sz="3200" dirty="0"/>
              <a:t>Где мы с тобой танцуем вальс,</a:t>
            </a:r>
            <a:br>
              <a:rPr lang="ru-RU" sz="3200" dirty="0"/>
            </a:br>
            <a:r>
              <a:rPr lang="ru-RU" sz="3200" dirty="0"/>
              <a:t>Где мы с тобой танцуем вальс,</a:t>
            </a:r>
            <a:br>
              <a:rPr lang="ru-RU" sz="3200" dirty="0"/>
            </a:br>
            <a:r>
              <a:rPr lang="ru-RU" sz="3200" dirty="0"/>
              <a:t>Где мы с тобой танцуем вальс</a:t>
            </a:r>
            <a:br>
              <a:rPr lang="ru-RU" sz="3200" dirty="0"/>
            </a:br>
            <a:r>
              <a:rPr lang="ru-RU" sz="3200" dirty="0"/>
              <a:t>В миноре.</a:t>
            </a:r>
          </a:p>
        </p:txBody>
      </p:sp>
      <p:pic>
        <p:nvPicPr>
          <p:cNvPr id="5122" name="Picture 2" descr="https://russiaedu.ru/media/cache/image_md_resize/uploads/upload-images/2020/01/28/qohOqbzxBZ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2" y="152636"/>
            <a:ext cx="1678382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russiaedu.ru/media/cache/image_md_resize/uploads/upload-images/2020/01/28/qohOqbzxBZ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07" y="4221088"/>
            <a:ext cx="1678382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russiaedu.ru/media/cache/image_md_resize/uploads/upload-images/2020/01/28/qohOqbzxBZ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07" y="5625244"/>
            <a:ext cx="1678382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russiaedu.ru/media/cache/image_md_resize/uploads/upload-images/2020/01/28/qohOqbzxBZ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380" y="5625244"/>
            <a:ext cx="1678382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russiaedu.ru/media/cache/image_md_resize/uploads/upload-images/2020/01/28/qohOqbzxBZ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380" y="4257092"/>
            <a:ext cx="1678382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russiaedu.ru/media/cache/image_md_resize/uploads/upload-images/2020/01/28/qohOqbzxBZ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81621"/>
            <a:ext cx="1678382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russiaedu.ru/media/cache/image_md_resize/uploads/upload-images/2020/01/28/qohOqbzxBZ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73625"/>
            <a:ext cx="1678382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russiaedu.ru/media/cache/image_md_resize/uploads/upload-images/2020/01/28/qohOqbzxBZ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380" y="2888940"/>
            <a:ext cx="1678382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russiaedu.ru/media/cache/image_md_resize/uploads/upload-images/2020/01/28/qohOqbzxBZ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380" y="1520788"/>
            <a:ext cx="1678382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russiaedu.ru/media/cache/image_md_resize/uploads/upload-images/2020/01/28/qohOqbzxBZ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822" y="73625"/>
            <a:ext cx="1678382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russiaedu.ru/media/cache/image_md_resize/uploads/upload-images/2020/01/28/qohOqbzxBZ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0225" y="135837"/>
            <a:ext cx="1678382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s://russiaedu.ru/media/cache/image_md_resize/uploads/upload-images/2020/01/28/qohOqbzxBZ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5625244"/>
            <a:ext cx="1678382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s://russiaedu.ru/media/cache/image_md_resize/uploads/upload-images/2020/01/28/qohOqbzxBZ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945" y="5625244"/>
            <a:ext cx="1678382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ttps://russiaedu.ru/media/cache/image_md_resize/uploads/upload-images/2020/01/28/qohOqbzxBZ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653" y="5625244"/>
            <a:ext cx="1678382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russiaedu.ru/media/cache/image_md_resize/uploads/upload-images/2020/01/28/qohOqbzxBZ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2" y="2852936"/>
            <a:ext cx="1678382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ttps://russiaedu.ru/media/cache/image_md_resize/uploads/upload-images/2020/01/28/qohOqbzxBZw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22" y="1484784"/>
            <a:ext cx="1678382" cy="1116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22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84" y="8531"/>
            <a:ext cx="9036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И они воевали. Бились жестоко, не на жизнь, а на смерть.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35696" y="6156593"/>
            <a:ext cx="19049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Шли танки…</a:t>
            </a:r>
          </a:p>
          <a:p>
            <a:r>
              <a:rPr lang="ru-RU" sz="1600" dirty="0" smtClean="0"/>
              <a:t>И земля – дрожала.</a:t>
            </a:r>
            <a:endParaRPr lang="ru-RU" sz="1600" dirty="0"/>
          </a:p>
        </p:txBody>
      </p:sp>
      <p:sp>
        <p:nvSpPr>
          <p:cNvPr id="4" name="TextBox 3"/>
          <p:cNvSpPr txBox="1"/>
          <p:nvPr/>
        </p:nvSpPr>
        <p:spPr>
          <a:xfrm>
            <a:off x="5199848" y="6054387"/>
            <a:ext cx="25405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Тонула в грохоте стальном.</a:t>
            </a:r>
          </a:p>
          <a:p>
            <a:r>
              <a:rPr lang="ru-RU" sz="1600" dirty="0" smtClean="0"/>
              <a:t>И танковых орудий жала</a:t>
            </a:r>
          </a:p>
          <a:p>
            <a:r>
              <a:rPr lang="ru-RU" sz="1600" dirty="0"/>
              <a:t>б</a:t>
            </a:r>
            <a:r>
              <a:rPr lang="ru-RU" sz="1600" dirty="0" smtClean="0"/>
              <a:t>елёсым брызгали огнём</a:t>
            </a:r>
            <a:endParaRPr lang="ru-RU" sz="1600" dirty="0"/>
          </a:p>
        </p:txBody>
      </p:sp>
      <p:pic>
        <p:nvPicPr>
          <p:cNvPr id="7172" name="Picture 4" descr="https://avatars.mds.yandex.net/get-zen_doc/3518390/pub_5f3d7fe8a2a4d91ec662172e_5f3d809a422706730544587d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37647"/>
            <a:ext cx="8152650" cy="5557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4082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2780928"/>
            <a:ext cx="827758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/>
              <a:t>ВИДЕОРОЛИК «Здесь </a:t>
            </a:r>
            <a:r>
              <a:rPr lang="ru-RU" sz="3600" b="1" dirty="0" smtClean="0"/>
              <a:t>птицы не поют,</a:t>
            </a:r>
          </a:p>
          <a:p>
            <a:r>
              <a:rPr lang="ru-RU" sz="3600" b="1" dirty="0" smtClean="0"/>
              <a:t>                                      деревья не растут</a:t>
            </a:r>
            <a:r>
              <a:rPr lang="ru-RU" sz="3600" b="1" dirty="0" smtClean="0"/>
              <a:t>…»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447344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295</TotalTime>
  <Words>470</Words>
  <Application>Microsoft Office PowerPoint</Application>
  <PresentationFormat>Экран (4:3)</PresentationFormat>
  <Paragraphs>47</Paragraphs>
  <Slides>27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41</cp:revision>
  <cp:lastPrinted>2023-04-13T18:24:07Z</cp:lastPrinted>
  <dcterms:created xsi:type="dcterms:W3CDTF">2022-05-02T13:02:06Z</dcterms:created>
  <dcterms:modified xsi:type="dcterms:W3CDTF">2024-07-29T08:10:48Z</dcterms:modified>
</cp:coreProperties>
</file>