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563" y="-149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21" t="18703" r="29270" b="14630"/>
          <a:stretch/>
        </p:blipFill>
        <p:spPr bwMode="auto">
          <a:xfrm rot="21350311">
            <a:off x="296845" y="237607"/>
            <a:ext cx="3771100" cy="510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 descr="Picture backgroun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20385">
            <a:off x="1201237" y="5493001"/>
            <a:ext cx="1008112" cy="181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07" t="18333" r="29289" b="14815"/>
          <a:stretch/>
        </p:blipFill>
        <p:spPr bwMode="auto">
          <a:xfrm rot="551374">
            <a:off x="2790843" y="3744678"/>
            <a:ext cx="3614234" cy="492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s://sun9-78.userapi.com/impg/KMt20BW2lbZ_a23wqolXZfO6Uxugo6Tj-MDYww/MZPxOoEFvdk.jpg?size=736x740&amp;quality=95&amp;sign=9c8e9bb56318cbf4cd0001cf3feccb78&amp;type=album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6914720"/>
            <a:ext cx="2217230" cy="222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385" y="107504"/>
            <a:ext cx="1767770" cy="1767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sun9-54.userapi.com/impg/-EOhHNE2hRj2QJi3005907n0qnr76NUsyb2s1g/_DfhCN-jia8.jpg?size=736x736&amp;quality=95&amp;sign=f079b789da3906577458cc139178fa6b&amp;type=album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526" y="1403648"/>
            <a:ext cx="2229280" cy="222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20636134">
            <a:off x="74718" y="5604736"/>
            <a:ext cx="1513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Harrington" pitchFamily="82" charset="0"/>
              </a:rPr>
              <a:t>@</a:t>
            </a:r>
            <a:r>
              <a:rPr lang="en-US" sz="2000" dirty="0" err="1" smtClean="0">
                <a:solidFill>
                  <a:srgbClr val="7030A0"/>
                </a:solidFill>
                <a:latin typeface="Harrington" pitchFamily="82" charset="0"/>
              </a:rPr>
              <a:t>nach_edu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4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1"/>
          <a:stretch/>
        </p:blipFill>
        <p:spPr bwMode="auto">
          <a:xfrm>
            <a:off x="4111654" y="101825"/>
            <a:ext cx="2718738" cy="432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0649" y="323529"/>
            <a:ext cx="4176464" cy="1200329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ru-RU" sz="7200" dirty="0" smtClean="0">
                <a:ln w="2857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Foo" pitchFamily="82" charset="-52"/>
              </a:rPr>
              <a:t>Грамота</a:t>
            </a:r>
            <a:endParaRPr lang="ru-RU" sz="7200" dirty="0">
              <a:ln w="28575">
                <a:solidFill>
                  <a:srgbClr val="002060"/>
                </a:solidFill>
              </a:ln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Foo" pitchFamily="82" charset="-52"/>
            </a:endParaRPr>
          </a:p>
        </p:txBody>
      </p:sp>
      <p:pic>
        <p:nvPicPr>
          <p:cNvPr id="1034" name="Picture 10" descr="https://sun9-6.userapi.com/impg/TbhZUglsNWwnLMSV3GQXfBc7UfgLQmb-pmuRNw/30ag7Khp3AY.jpg?size=1080x1080&amp;quality=95&amp;sign=d084e53c4ae52d8b553e8ed1aadbdbe4&amp;type=album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404800" y="6464368"/>
            <a:ext cx="2609664" cy="260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-289617" y="1855294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28575">
                  <a:solidFill>
                    <a:srgbClr val="002060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Foo" pitchFamily="82" charset="-52"/>
              </a:rPr>
              <a:t>вручается</a:t>
            </a:r>
            <a:endParaRPr lang="ru-RU" sz="4800" dirty="0">
              <a:ln w="28575">
                <a:solidFill>
                  <a:srgbClr val="002060"/>
                </a:solidFill>
              </a:ln>
              <a:solidFill>
                <a:srgbClr val="FFC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Foo" pitchFamily="82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89617" y="2440067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 w="28575">
                  <a:noFill/>
                </a:ln>
                <a:solidFill>
                  <a:srgbClr val="FF0066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Propisi" pitchFamily="2" charset="0"/>
              </a:rPr>
              <a:t>Имя Фамилия</a:t>
            </a:r>
            <a:endParaRPr lang="ru-RU" sz="8000" dirty="0">
              <a:ln w="28575">
                <a:noFill/>
              </a:ln>
              <a:solidFill>
                <a:srgbClr val="FF0066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Propisi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4665" y="3363398"/>
            <a:ext cx="56562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Улыбка</a:t>
            </a:r>
            <a:r>
              <a:rPr lang="ru-RU" sz="32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твоя –</a:t>
            </a:r>
          </a:p>
          <a:p>
            <a:pPr algn="ctr"/>
            <a:r>
              <a:rPr lang="ru-RU" sz="3200" b="1" dirty="0" smtClean="0">
                <a:ln w="3175">
                  <a:noFill/>
                </a:ln>
                <a:solidFill>
                  <a:srgbClr val="92D050"/>
                </a:solidFill>
                <a:latin typeface="Exotica" pitchFamily="2" charset="0"/>
              </a:rPr>
              <a:t>Словно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00B050"/>
                </a:solidFill>
                <a:latin typeface="Exotica" pitchFamily="2" charset="0"/>
              </a:rPr>
              <a:t>солнечный </a:t>
            </a:r>
            <a:r>
              <a:rPr lang="ru-RU" sz="32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лучик,</a:t>
            </a:r>
          </a:p>
          <a:p>
            <a:pPr algn="ctr"/>
            <a:r>
              <a:rPr lang="ru-RU" sz="3200" b="1" dirty="0" smtClean="0">
                <a:ln w="3175">
                  <a:noFill/>
                </a:ln>
                <a:solidFill>
                  <a:srgbClr val="0070C0"/>
                </a:solidFill>
                <a:latin typeface="Exotica" pitchFamily="2" charset="0"/>
              </a:rPr>
              <a:t>Сияют,</a:t>
            </a:r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7030A0"/>
                </a:solidFill>
                <a:latin typeface="Exotica" pitchFamily="2" charset="0"/>
              </a:rPr>
              <a:t>как звёздочки, </a:t>
            </a:r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глазки,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</a:p>
          <a:p>
            <a:pPr algn="ctr"/>
            <a:r>
              <a:rPr lang="ru-RU" sz="32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нет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92D050"/>
                </a:solidFill>
                <a:latin typeface="Exotica" pitchFamily="2" charset="0"/>
              </a:rPr>
              <a:t>девочки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00B050"/>
                </a:solidFill>
                <a:latin typeface="Exotica" pitchFamily="2" charset="0"/>
              </a:rPr>
              <a:t>в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мире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0070C0"/>
                </a:solidFill>
                <a:latin typeface="Exotica" pitchFamily="2" charset="0"/>
              </a:rPr>
              <a:t>милее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7030A0"/>
                </a:solidFill>
                <a:latin typeface="Exotica" pitchFamily="2" charset="0"/>
              </a:rPr>
              <a:t>и</a:t>
            </a:r>
            <a:r>
              <a:rPr lang="ru-RU" sz="3200" b="1" dirty="0" smtClean="0">
                <a:ln w="3175">
                  <a:noFill/>
                </a:ln>
                <a:solidFill>
                  <a:srgbClr val="FF00FF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7030A0"/>
                </a:solidFill>
                <a:latin typeface="Exotica" pitchFamily="2" charset="0"/>
              </a:rPr>
              <a:t>лучше! </a:t>
            </a:r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Пусть</a:t>
            </a:r>
            <a:r>
              <a:rPr lang="ru-RU" sz="32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жизнь</a:t>
            </a:r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92D050"/>
                </a:solidFill>
                <a:latin typeface="Exotica" pitchFamily="2" charset="0"/>
              </a:rPr>
              <a:t>твоя</a:t>
            </a:r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 </a:t>
            </a:r>
            <a:r>
              <a:rPr lang="ru-RU" sz="3200" b="1" dirty="0" smtClean="0">
                <a:ln w="3175">
                  <a:noFill/>
                </a:ln>
                <a:solidFill>
                  <a:srgbClr val="00B050"/>
                </a:solidFill>
                <a:latin typeface="Exotica" pitchFamily="2" charset="0"/>
              </a:rPr>
              <a:t>будет</a:t>
            </a:r>
            <a:r>
              <a:rPr lang="ru-RU" sz="32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 прекрасной! </a:t>
            </a:r>
            <a:endParaRPr lang="ru-RU" sz="4800" b="1" dirty="0">
              <a:ln w="3175">
                <a:noFill/>
              </a:ln>
              <a:solidFill>
                <a:srgbClr val="00B0F0"/>
              </a:solidFill>
              <a:latin typeface="Exotica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53230" y="6372460"/>
            <a:ext cx="25738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Propisi" pitchFamily="2" charset="0"/>
              </a:rPr>
              <a:t>Классный </a:t>
            </a:r>
          </a:p>
          <a:p>
            <a:pPr algn="r"/>
            <a:r>
              <a:rPr lang="ru-RU" sz="3200" b="1" dirty="0" smtClean="0">
                <a:ln w="3175">
                  <a:noFill/>
                </a:ln>
                <a:solidFill>
                  <a:srgbClr val="FF0000"/>
                </a:solidFill>
                <a:latin typeface="Propisi" pitchFamily="2" charset="0"/>
              </a:rPr>
              <a:t>руководитель</a:t>
            </a:r>
            <a:endParaRPr lang="ru-RU" sz="4800" b="1" dirty="0">
              <a:ln w="3175">
                <a:noFill/>
              </a:ln>
              <a:solidFill>
                <a:srgbClr val="00B0F0"/>
              </a:solidFill>
              <a:latin typeface="Propisi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92897" y="7569146"/>
            <a:ext cx="2573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3175">
                  <a:noFill/>
                </a:ln>
                <a:solidFill>
                  <a:srgbClr val="002060"/>
                </a:solidFill>
                <a:latin typeface="Luntik" pitchFamily="50" charset="-52"/>
              </a:rPr>
              <a:t>2024 год</a:t>
            </a:r>
            <a:endParaRPr lang="ru-RU" sz="4000" b="1" dirty="0">
              <a:ln w="3175">
                <a:noFill/>
              </a:ln>
              <a:solidFill>
                <a:srgbClr val="002060"/>
              </a:solidFill>
              <a:latin typeface="Luntik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86988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259" y="5746701"/>
            <a:ext cx="2744371" cy="353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64905" y="251521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n w="28575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Foo" pitchFamily="82" charset="-52"/>
              </a:rPr>
              <a:t>Грамота</a:t>
            </a:r>
            <a:endParaRPr lang="ru-RU" sz="7200" dirty="0">
              <a:ln w="28575">
                <a:solidFill>
                  <a:srgbClr val="002060"/>
                </a:solidFill>
              </a:ln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Foo" pitchFamily="82" charset="-5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72817" y="1399190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28575">
                  <a:solidFill>
                    <a:srgbClr val="002060"/>
                  </a:solidFill>
                </a:ln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Foo" pitchFamily="82" charset="-52"/>
              </a:rPr>
              <a:t>вручается</a:t>
            </a:r>
            <a:endParaRPr lang="ru-RU" sz="4800" dirty="0">
              <a:ln w="28575">
                <a:solidFill>
                  <a:srgbClr val="002060"/>
                </a:solidFill>
              </a:ln>
              <a:solidFill>
                <a:srgbClr val="FFC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Foo" pitchFamily="82" charset="-5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3858" y="1916415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n w="28575">
                  <a:noFill/>
                </a:ln>
                <a:solidFill>
                  <a:srgbClr val="FF0066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Propisi" pitchFamily="2" charset="0"/>
              </a:rPr>
              <a:t>Имя Фамилия</a:t>
            </a:r>
            <a:endParaRPr lang="ru-RU" sz="8000" dirty="0">
              <a:ln w="28575">
                <a:noFill/>
              </a:ln>
              <a:solidFill>
                <a:srgbClr val="FF0066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Propisi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188" y="2792270"/>
            <a:ext cx="56562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Верь</a:t>
            </a:r>
            <a:r>
              <a:rPr lang="ru-RU" sz="40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в </a:t>
            </a:r>
            <a:r>
              <a:rPr lang="ru-RU" sz="4000" b="1" dirty="0" smtClean="0">
                <a:ln w="3175">
                  <a:noFill/>
                </a:ln>
                <a:solidFill>
                  <a:srgbClr val="92D050"/>
                </a:solidFill>
                <a:latin typeface="Exotica" pitchFamily="2" charset="0"/>
              </a:rPr>
              <a:t>счастливую</a:t>
            </a:r>
            <a:r>
              <a:rPr lang="ru-RU" sz="4000" b="1" dirty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00B050"/>
                </a:solidFill>
                <a:latin typeface="Exotica" pitchFamily="2" charset="0"/>
              </a:rPr>
              <a:t>удачу,</a:t>
            </a:r>
          </a:p>
          <a:p>
            <a:pPr algn="ctr"/>
            <a:r>
              <a:rPr lang="ru-RU" sz="40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Только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0070C0"/>
                </a:solidFill>
                <a:latin typeface="Exotica" pitchFamily="2" charset="0"/>
              </a:rPr>
              <a:t>первым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7030A0"/>
                </a:solidFill>
                <a:latin typeface="Exotica" pitchFamily="2" charset="0"/>
              </a:rPr>
              <a:t>будь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всегда,</a:t>
            </a:r>
          </a:p>
          <a:p>
            <a:pPr algn="ctr"/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Ты </a:t>
            </a:r>
            <a:r>
              <a:rPr lang="ru-RU" sz="4000" b="1" dirty="0" smtClean="0">
                <a:ln w="3175">
                  <a:noFill/>
                </a:ln>
                <a:solidFill>
                  <a:srgbClr val="92D050"/>
                </a:solidFill>
                <a:latin typeface="Exotica" pitchFamily="2" charset="0"/>
              </a:rPr>
              <a:t>ведь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00B050"/>
                </a:solidFill>
                <a:latin typeface="Exotica" pitchFamily="2" charset="0"/>
              </a:rPr>
              <a:t>самый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00B0F0"/>
                </a:solidFill>
                <a:latin typeface="Exotica" pitchFamily="2" charset="0"/>
              </a:rPr>
              <a:t>лучший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</a:t>
            </a:r>
            <a:r>
              <a:rPr lang="ru-RU" sz="4000" b="1" dirty="0" smtClean="0">
                <a:ln w="3175">
                  <a:noFill/>
                </a:ln>
                <a:solidFill>
                  <a:srgbClr val="0070C0"/>
                </a:solidFill>
                <a:latin typeface="Exotica" pitchFamily="2" charset="0"/>
              </a:rPr>
              <a:t>мальчик, </a:t>
            </a:r>
            <a:r>
              <a:rPr lang="ru-RU" sz="4000" b="1" dirty="0" smtClean="0">
                <a:ln w="3175">
                  <a:noFill/>
                </a:ln>
                <a:solidFill>
                  <a:srgbClr val="7030A0"/>
                </a:solidFill>
                <a:latin typeface="Exotica" pitchFamily="2" charset="0"/>
              </a:rPr>
              <a:t>-</a:t>
            </a:r>
          </a:p>
          <a:p>
            <a:pPr algn="ctr"/>
            <a:r>
              <a:rPr lang="ru-RU" sz="4000" b="1" dirty="0" smtClean="0">
                <a:ln w="3175">
                  <a:noFill/>
                </a:ln>
                <a:solidFill>
                  <a:srgbClr val="FF0000"/>
                </a:solidFill>
                <a:latin typeface="Exotica" pitchFamily="2" charset="0"/>
              </a:rPr>
              <a:t>Значит,</a:t>
            </a:r>
            <a:r>
              <a:rPr lang="ru-RU" sz="4000" b="1" dirty="0" smtClean="0">
                <a:ln w="3175">
                  <a:noFill/>
                </a:ln>
                <a:solidFill>
                  <a:srgbClr val="FFC000"/>
                </a:solidFill>
                <a:latin typeface="Exotica" pitchFamily="2" charset="0"/>
              </a:rPr>
              <a:t> сбудется </a:t>
            </a:r>
            <a:r>
              <a:rPr lang="ru-RU" sz="4000" b="1" dirty="0" smtClean="0">
                <a:ln w="3175">
                  <a:noFill/>
                </a:ln>
                <a:solidFill>
                  <a:srgbClr val="00B050"/>
                </a:solidFill>
                <a:latin typeface="Exotica" pitchFamily="2" charset="0"/>
              </a:rPr>
              <a:t>мечта!</a:t>
            </a:r>
            <a:endParaRPr lang="ru-RU" sz="6000" b="1" dirty="0">
              <a:ln w="3175">
                <a:noFill/>
              </a:ln>
              <a:solidFill>
                <a:srgbClr val="00B050"/>
              </a:solidFill>
              <a:latin typeface="Exotica" pitchFamily="2" charset="0"/>
            </a:endParaRPr>
          </a:p>
        </p:txBody>
      </p:sp>
      <p:sp>
        <p:nvSpPr>
          <p:cNvPr id="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Picture background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44481"/>
            <a:ext cx="2553345" cy="256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0376" y="6228184"/>
            <a:ext cx="25738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75">
                  <a:noFill/>
                </a:ln>
                <a:solidFill>
                  <a:srgbClr val="7030A0"/>
                </a:solidFill>
                <a:latin typeface="Propisi" pitchFamily="2" charset="0"/>
              </a:rPr>
              <a:t>Классный </a:t>
            </a:r>
          </a:p>
          <a:p>
            <a:r>
              <a:rPr lang="ru-RU" sz="3200" b="1" dirty="0" smtClean="0">
                <a:ln w="3175">
                  <a:noFill/>
                </a:ln>
                <a:solidFill>
                  <a:srgbClr val="7030A0"/>
                </a:solidFill>
                <a:latin typeface="Propisi" pitchFamily="2" charset="0"/>
              </a:rPr>
              <a:t>руководитель</a:t>
            </a:r>
            <a:endParaRPr lang="ru-RU" sz="4800" b="1" dirty="0">
              <a:ln w="3175">
                <a:noFill/>
              </a:ln>
              <a:solidFill>
                <a:srgbClr val="7030A0"/>
              </a:solidFill>
              <a:latin typeface="Propisi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1994" y="7812513"/>
            <a:ext cx="2573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3175">
                  <a:noFill/>
                </a:ln>
                <a:solidFill>
                  <a:srgbClr val="002060"/>
                </a:solidFill>
                <a:latin typeface="Luntik" pitchFamily="50" charset="-52"/>
              </a:rPr>
              <a:t>2024 год</a:t>
            </a:r>
            <a:endParaRPr lang="ru-RU" sz="4000" b="1" dirty="0">
              <a:ln w="3175">
                <a:noFill/>
              </a:ln>
              <a:solidFill>
                <a:srgbClr val="002060"/>
              </a:solidFill>
              <a:latin typeface="Luntik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68621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78.userapi.com/impg/KMt20BW2lbZ_a23wqolXZfO6Uxugo6Tj-MDYww/MZPxOoEFvdk.jpg?size=736x740&amp;quality=95&amp;sign=9c8e9bb56318cbf4cd0001cf3feccb78&amp;type=albu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84" y="107504"/>
            <a:ext cx="4652268" cy="46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4.userapi.com/impg/-EOhHNE2hRj2QJi3005907n0qnr76NUsyb2s1g/_DfhCN-jia8.jpg?size=736x736&amp;quality=95&amp;sign=f079b789da3906577458cc139178fa6b&amp;type=album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849" y="4446232"/>
            <a:ext cx="4677551" cy="467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861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16632" y="179512"/>
            <a:ext cx="4752528" cy="4536504"/>
          </a:xfrm>
          <a:prstGeom prst="ellipse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988840" y="4499992"/>
            <a:ext cx="4752528" cy="4536504"/>
          </a:xfrm>
          <a:prstGeom prst="ellipse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gradFill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047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Picture backgroun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8" y="98970"/>
            <a:ext cx="4680520" cy="46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Picture backgroun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849" y="4405413"/>
            <a:ext cx="4708251" cy="470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1948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68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2024-07-30T01:54:40Z</dcterms:created>
  <dcterms:modified xsi:type="dcterms:W3CDTF">2024-07-30T04:49:49Z</dcterms:modified>
</cp:coreProperties>
</file>