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1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152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98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791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010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23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79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56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5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50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5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62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486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4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5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59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32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EC52BE9-C3AA-4C4C-9EEB-85EA130F4B8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BE33D-21DF-4655-9116-8925926434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300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1446" y="787842"/>
            <a:ext cx="8825658" cy="3329581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Helvetica Neue"/>
              </a:rPr>
              <a:t>«Лексическая и грамматическая сочетаемость слов».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55930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2016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368131"/>
          </a:xfrm>
        </p:spPr>
        <p:txBody>
          <a:bodyPr/>
          <a:lstStyle/>
          <a:p>
            <a:r>
              <a:rPr lang="ru-RU" sz="2000" dirty="0" smtClean="0"/>
              <a:t>Понятия для урока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6112" y="954158"/>
            <a:ext cx="9403742" cy="5294242"/>
          </a:xfrm>
        </p:spPr>
        <p:txBody>
          <a:bodyPr/>
          <a:lstStyle/>
          <a:p>
            <a:r>
              <a:rPr lang="ru-RU" sz="2400" b="1" u="sng" dirty="0" smtClean="0"/>
              <a:t>Лексика</a:t>
            </a:r>
            <a:r>
              <a:rPr lang="ru-RU" dirty="0" smtClean="0"/>
              <a:t> – </a:t>
            </a:r>
            <a:r>
              <a:rPr lang="ru-RU" dirty="0"/>
              <a:t>Словарный запас какого-либо языка</a:t>
            </a:r>
          </a:p>
          <a:p>
            <a:r>
              <a:rPr lang="ru-RU" dirty="0"/>
              <a:t>Совокупности понятий, терминов, значений по областям их использования</a:t>
            </a:r>
            <a:endParaRPr lang="ru-RU" dirty="0" smtClean="0"/>
          </a:p>
          <a:p>
            <a:r>
              <a:rPr lang="ru-RU" sz="2400" b="1" u="sng" dirty="0" smtClean="0"/>
              <a:t>Лексикология</a:t>
            </a:r>
            <a:r>
              <a:rPr lang="ru-RU" dirty="0" smtClean="0"/>
              <a:t> -  раздел  изучающий  словарный состав  языка  ( значение, происхождение, группы схожие по значению).</a:t>
            </a:r>
          </a:p>
          <a:p>
            <a:r>
              <a:rPr lang="ru-RU" sz="2400" b="1" dirty="0" smtClean="0"/>
              <a:t>Лексическое значение слова </a:t>
            </a:r>
            <a:r>
              <a:rPr lang="ru-RU" dirty="0" smtClean="0"/>
              <a:t>– его смысл, значение того или иного слова.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588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Лексическая сочетаемость</a:t>
            </a:r>
            <a:r>
              <a:rPr lang="ru-RU" sz="2800" b="1" dirty="0" smtClean="0"/>
              <a:t> – возможность слова сочетаться ( употребляться) с другими словами.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</a:t>
            </a:r>
          </a:p>
          <a:p>
            <a:r>
              <a:rPr lang="ru-RU" dirty="0" smtClean="0"/>
              <a:t>                                  Лексическая сочетаемость</a:t>
            </a:r>
          </a:p>
          <a:p>
            <a:r>
              <a:rPr lang="ru-RU" sz="3200" dirty="0" smtClean="0">
                <a:solidFill>
                  <a:srgbClr val="FFFF00"/>
                </a:solidFill>
              </a:rPr>
              <a:t>стол</a:t>
            </a:r>
          </a:p>
          <a:p>
            <a:r>
              <a:rPr lang="ru-RU" dirty="0" smtClean="0"/>
              <a:t>- по цвету   - </a:t>
            </a:r>
            <a:r>
              <a:rPr lang="ru-RU" dirty="0" smtClean="0">
                <a:solidFill>
                  <a:srgbClr val="FFFF00"/>
                </a:solidFill>
              </a:rPr>
              <a:t>белый стол</a:t>
            </a:r>
          </a:p>
          <a:p>
            <a:r>
              <a:rPr lang="ru-RU" dirty="0" smtClean="0"/>
              <a:t>- по признаку – </a:t>
            </a:r>
            <a:r>
              <a:rPr lang="ru-RU" dirty="0" smtClean="0">
                <a:solidFill>
                  <a:srgbClr val="FFFF00"/>
                </a:solidFill>
              </a:rPr>
              <a:t>высокий , прочный стол</a:t>
            </a:r>
          </a:p>
          <a:p>
            <a:r>
              <a:rPr lang="ru-RU" dirty="0" smtClean="0"/>
              <a:t>- материал – </a:t>
            </a:r>
            <a:r>
              <a:rPr lang="ru-RU" dirty="0" smtClean="0">
                <a:solidFill>
                  <a:srgbClr val="FFFF00"/>
                </a:solidFill>
              </a:rPr>
              <a:t>деревянный стол </a:t>
            </a:r>
          </a:p>
          <a:p>
            <a:r>
              <a:rPr lang="ru-RU" dirty="0" smtClean="0"/>
              <a:t>- одной сферы употребления  </a:t>
            </a:r>
            <a:r>
              <a:rPr lang="ru-RU" dirty="0" smtClean="0">
                <a:solidFill>
                  <a:srgbClr val="FFFF00"/>
                </a:solidFill>
              </a:rPr>
              <a:t>компьютерный, письменный стол</a:t>
            </a:r>
          </a:p>
          <a:p>
            <a:r>
              <a:rPr lang="ru-RU" dirty="0" smtClean="0"/>
              <a:t>- качественная оценка  </a:t>
            </a:r>
            <a:r>
              <a:rPr lang="ru-RU" dirty="0" smtClean="0">
                <a:solidFill>
                  <a:srgbClr val="FFFF00"/>
                </a:solidFill>
              </a:rPr>
              <a:t>удобный стол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3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 упр. 253 ( Новый)</a:t>
            </a:r>
            <a:br>
              <a:rPr lang="ru-RU" dirty="0" smtClean="0"/>
            </a:br>
            <a:r>
              <a:rPr lang="ru-RU" dirty="0" smtClean="0"/>
              <a:t>163 ( старый).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Гриб-  съедобный , печёный, жареный, красивый, аппетитный, белый.</a:t>
            </a:r>
          </a:p>
          <a:p>
            <a:r>
              <a:rPr lang="ru-RU" sz="2800" dirty="0" smtClean="0"/>
              <a:t>Шить – юбку, костюм, рюкзак.</a:t>
            </a:r>
          </a:p>
          <a:p>
            <a:r>
              <a:rPr lang="ru-RU" sz="2800" dirty="0" smtClean="0"/>
              <a:t>Плавный/ плавная -…..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2505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Упр. 254 (новый)</a:t>
            </a:r>
            <a:r>
              <a:rPr lang="ru-RU" sz="2000" dirty="0" smtClean="0"/>
              <a:t>составить ячейки сочетаемости.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радоваться   верить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Ловить --------------предмет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?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Качественная </a:t>
            </a:r>
          </a:p>
          <a:p>
            <a:r>
              <a:rPr lang="ru-RU" dirty="0" smtClean="0"/>
              <a:t>Оценка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место</a:t>
            </a:r>
            <a:endParaRPr lang="ru-RU" dirty="0"/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37683" y="2377440"/>
            <a:ext cx="1073427" cy="580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1892410" y="2377440"/>
            <a:ext cx="373712" cy="1542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337683" y="2488758"/>
            <a:ext cx="1558456" cy="1820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06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Работа с текстом ( редактирование).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132430"/>
            <a:ext cx="8946541" cy="4195481"/>
          </a:xfrm>
        </p:spPr>
        <p:txBody>
          <a:bodyPr/>
          <a:lstStyle/>
          <a:p>
            <a:r>
              <a:rPr lang="ru-RU" dirty="0" smtClean="0"/>
              <a:t>Выполни упр. 255 ( новый)    , 164( старый)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Д/З  ЗАКОНЧИТЬ УПРАЖНЕНИЕ 164 (255).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513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213</TotalTime>
  <Words>181</Words>
  <Application>Microsoft Office PowerPoint</Application>
  <PresentationFormat>Широкоэкранный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Helvetica Neue</vt:lpstr>
      <vt:lpstr>Wingdings 3</vt:lpstr>
      <vt:lpstr>Ион</vt:lpstr>
      <vt:lpstr>«Лексическая и грамматическая сочетаемость слов».</vt:lpstr>
      <vt:lpstr>Понятия для урока</vt:lpstr>
      <vt:lpstr>Лексическая сочетаемость – возможность слова сочетаться ( употребляться) с другими словами.</vt:lpstr>
      <vt:lpstr>Выполни упр. 253 ( Новый) 163 ( старый).</vt:lpstr>
      <vt:lpstr>Упр. 254 (новый)составить ячейки сочетаемости. радоваться   верить </vt:lpstr>
      <vt:lpstr>Работа с текстом ( редактирование).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«Лексическая и грамматическая сочетаемость слов».</dc:title>
  <dc:creator>Учитель</dc:creator>
  <cp:lastModifiedBy>Учитель</cp:lastModifiedBy>
  <cp:revision>8</cp:revision>
  <dcterms:created xsi:type="dcterms:W3CDTF">2021-11-17T03:43:40Z</dcterms:created>
  <dcterms:modified xsi:type="dcterms:W3CDTF">2021-11-17T07:49:41Z</dcterms:modified>
</cp:coreProperties>
</file>