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56" r:id="rId6"/>
    <p:sldId id="257" r:id="rId7"/>
    <p:sldId id="264" r:id="rId8"/>
    <p:sldId id="265" r:id="rId9"/>
    <p:sldId id="266" r:id="rId10"/>
    <p:sldId id="263" r:id="rId11"/>
    <p:sldId id="267" r:id="rId12"/>
    <p:sldId id="268" r:id="rId13"/>
    <p:sldId id="25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3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1FCF90E-9E21-4052-92DB-5B0E7379F2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B5927D4-B4AC-446A-B819-05A3C18E5E7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F90E-9E21-4052-92DB-5B0E7379F2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27D4-B4AC-446A-B819-05A3C18E5E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F90E-9E21-4052-92DB-5B0E7379F2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27D4-B4AC-446A-B819-05A3C18E5E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1FCF90E-9E21-4052-92DB-5B0E7379F2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5927D4-B4AC-446A-B819-05A3C18E5E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1FCF90E-9E21-4052-92DB-5B0E7379F2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B5927D4-B4AC-446A-B819-05A3C18E5E7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F90E-9E21-4052-92DB-5B0E7379F2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27D4-B4AC-446A-B819-05A3C18E5E7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F90E-9E21-4052-92DB-5B0E7379F2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27D4-B4AC-446A-B819-05A3C18E5E7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FCF90E-9E21-4052-92DB-5B0E7379F2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5927D4-B4AC-446A-B819-05A3C18E5E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CF90E-9E21-4052-92DB-5B0E7379F2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927D4-B4AC-446A-B819-05A3C18E5E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1FCF90E-9E21-4052-92DB-5B0E7379F2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B5927D4-B4AC-446A-B819-05A3C18E5E7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FCF90E-9E21-4052-92DB-5B0E7379F2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B5927D4-B4AC-446A-B819-05A3C18E5E7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1FCF90E-9E21-4052-92DB-5B0E7379F2B6}" type="datetimeFigureOut">
              <a:rPr lang="ru-RU" smtClean="0"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B5927D4-B4AC-446A-B819-05A3C18E5E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О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ФОТО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ФОТО\25674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ФОТО\s1200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976715" cy="2928958"/>
          </a:xfrm>
          <a:prstGeom prst="rect">
            <a:avLst/>
          </a:prstGeom>
          <a:noFill/>
        </p:spPr>
      </p:pic>
      <p:pic>
        <p:nvPicPr>
          <p:cNvPr id="25603" name="Picture 3" descr="D:\ФОТО\s1200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85728"/>
            <a:ext cx="4275939" cy="2928958"/>
          </a:xfrm>
          <a:prstGeom prst="rect">
            <a:avLst/>
          </a:prstGeom>
          <a:noFill/>
        </p:spPr>
      </p:pic>
      <p:pic>
        <p:nvPicPr>
          <p:cNvPr id="25604" name="Picture 4" descr="D:\ФОТО\s1200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3643314"/>
            <a:ext cx="4214842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00430" y="1928802"/>
            <a:ext cx="2286016" cy="157163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Царства растений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трелка вверх 2"/>
          <p:cNvSpPr/>
          <p:nvPr/>
        </p:nvSpPr>
        <p:spPr>
          <a:xfrm rot="1998675">
            <a:off x="5998368" y="1151026"/>
            <a:ext cx="285752" cy="857256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верх 3"/>
          <p:cNvSpPr/>
          <p:nvPr/>
        </p:nvSpPr>
        <p:spPr>
          <a:xfrm rot="5400000">
            <a:off x="6231200" y="2412742"/>
            <a:ext cx="285752" cy="889509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 rot="19849799">
            <a:off x="3119721" y="1301138"/>
            <a:ext cx="285752" cy="857256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/>
          <p:cNvSpPr/>
          <p:nvPr/>
        </p:nvSpPr>
        <p:spPr>
          <a:xfrm rot="16200000">
            <a:off x="2714612" y="2357430"/>
            <a:ext cx="285752" cy="857256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 rot="13730471">
            <a:off x="3417106" y="3318605"/>
            <a:ext cx="285752" cy="857256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верх 7"/>
          <p:cNvSpPr/>
          <p:nvPr/>
        </p:nvSpPr>
        <p:spPr>
          <a:xfrm rot="8902046">
            <a:off x="5489955" y="3440252"/>
            <a:ext cx="285752" cy="857256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14480" y="500042"/>
            <a:ext cx="1785950" cy="78581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ветковые растения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72198" y="500042"/>
            <a:ext cx="1571636" cy="50006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кустарники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768" y="2643182"/>
            <a:ext cx="1143008" cy="50006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мхи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86380" y="4429132"/>
            <a:ext cx="1500198" cy="50006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деревья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596" y="2500306"/>
            <a:ext cx="1643074" cy="50006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водоросли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14414" y="4143380"/>
            <a:ext cx="1857388" cy="50006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папоротники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86512" y="5715016"/>
            <a:ext cx="1500198" cy="500066"/>
          </a:xfrm>
          <a:prstGeom prst="roundRect">
            <a:avLst>
              <a:gd name="adj" fmla="val 41602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хвойные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857620" y="5786454"/>
            <a:ext cx="1857388" cy="500066"/>
          </a:xfrm>
          <a:prstGeom prst="roundRect">
            <a:avLst>
              <a:gd name="adj" fmla="val 43264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лиственные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трелка вверх 17"/>
          <p:cNvSpPr/>
          <p:nvPr/>
        </p:nvSpPr>
        <p:spPr>
          <a:xfrm rot="8902046">
            <a:off x="6438027" y="5026636"/>
            <a:ext cx="285752" cy="658729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 rot="13730471">
            <a:off x="5304698" y="4908961"/>
            <a:ext cx="285752" cy="747724"/>
          </a:xfrm>
          <a:prstGeom prst="up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642918"/>
          <a:ext cx="7643866" cy="5259832"/>
        </p:xfrm>
        <a:graphic>
          <a:graphicData uri="http://schemas.openxmlformats.org/drawingml/2006/table">
            <a:tbl>
              <a:tblPr firstRow="1" bandRow="1">
                <a:solidFill>
                  <a:schemeClr val="bg2"/>
                </a:solidFill>
                <a:tableStyleId>{073A0DAA-6AF3-43AB-8588-CEC1D06C72B9}</a:tableStyleId>
              </a:tblPr>
              <a:tblGrid>
                <a:gridCol w="3821933"/>
                <a:gridCol w="3821933"/>
              </a:tblGrid>
              <a:tr h="715022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 уроке я работал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активно/пассивно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1502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Своей работой на уроке я 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доволен/не доволен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9185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Урок для меня показался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коротким/длинным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1502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За</a:t>
                      </a:r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 урок я 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устал/не устал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1502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Мое настроение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стало лучше/стало хуже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70789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Материал урока мне был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понятен/не</a:t>
                      </a:r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 понятен</a:t>
                      </a:r>
                    </a:p>
                    <a:p>
                      <a:endParaRPr lang="ru-RU" sz="20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полезен/бесполезен</a:t>
                      </a:r>
                    </a:p>
                    <a:p>
                      <a:endParaRPr lang="ru-RU" sz="20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интересен/скучен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D:\%D0%A4%D0%9E%D0%A2%D0%9E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 descr="D:\ФОТО\ZA7pNYT6xk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ФОТО\0-m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ФОТО\1520559587848212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672414" cy="257176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Разнообразие растительного мира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AutoShape 2" descr="D:\%D0%A4%D0%9E%D0%A2%D0%9E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ФОТО\DPo2XI7W4AAQga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ФОТО\Ostrich-fer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D:\ФОТО\pihta-krejska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643" y="785794"/>
            <a:ext cx="3827292" cy="5371638"/>
          </a:xfrm>
          <a:prstGeom prst="rect">
            <a:avLst/>
          </a:prstGeom>
          <a:noFill/>
        </p:spPr>
      </p:pic>
      <p:pic>
        <p:nvPicPr>
          <p:cNvPr id="23556" name="Picture 4" descr="D:\ФОТО\Декоративные_деревья_и_кустарники_в_ландшафтном_дизайне_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857232"/>
            <a:ext cx="4053619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177</TotalTime>
  <Words>49</Words>
  <Application>Microsoft Office PowerPoint</Application>
  <PresentationFormat>Экран (4:3)</PresentationFormat>
  <Paragraphs>26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Слайд 1</vt:lpstr>
      <vt:lpstr>Слайд 2</vt:lpstr>
      <vt:lpstr>Слайд 3</vt:lpstr>
      <vt:lpstr>Слайд 4</vt:lpstr>
      <vt:lpstr>Разнообразие растительного мира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Вероника</dc:creator>
  <cp:lastModifiedBy>Вероника</cp:lastModifiedBy>
  <cp:revision>18</cp:revision>
  <dcterms:created xsi:type="dcterms:W3CDTF">2018-12-09T14:08:33Z</dcterms:created>
  <dcterms:modified xsi:type="dcterms:W3CDTF">2018-12-09T17:06:14Z</dcterms:modified>
</cp:coreProperties>
</file>