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</p:sldMasterIdLst>
  <p:notesMasterIdLst>
    <p:notesMasterId r:id="rId16"/>
  </p:notesMasterIdLst>
  <p:sldIdLst>
    <p:sldId id="256" r:id="rId2"/>
    <p:sldId id="308" r:id="rId3"/>
    <p:sldId id="259" r:id="rId4"/>
    <p:sldId id="304" r:id="rId5"/>
    <p:sldId id="306" r:id="rId6"/>
    <p:sldId id="261" r:id="rId7"/>
    <p:sldId id="268" r:id="rId8"/>
    <p:sldId id="260" r:id="rId9"/>
    <p:sldId id="264" r:id="rId10"/>
    <p:sldId id="277" r:id="rId11"/>
    <p:sldId id="272" r:id="rId12"/>
    <p:sldId id="307" r:id="rId13"/>
    <p:sldId id="284" r:id="rId14"/>
    <p:sldId id="262" r:id="rId15"/>
  </p:sldIdLst>
  <p:sldSz cx="9144000" cy="5143500" type="screen16x9"/>
  <p:notesSz cx="6858000" cy="9144000"/>
  <p:embeddedFontLst>
    <p:embeddedFont>
      <p:font typeface="Montserrat ExtraBold" charset="-52"/>
      <p:bold r:id="rId17"/>
    </p:embeddedFont>
    <p:embeddedFont>
      <p:font typeface="Oxygen" charset="0"/>
      <p:regular r:id="rId18"/>
      <p:bold r:id="rId19"/>
    </p:embeddedFont>
    <p:embeddedFont>
      <p:font typeface="Bebas Neue" charset="0"/>
      <p:regular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Poiret One" charset="-52"/>
      <p:regular r:id="rId25"/>
    </p:embeddedFont>
    <p:embeddedFont>
      <p:font typeface="Oxygen Light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F7C5AD"/>
    <a:srgbClr val="B08980"/>
    <a:srgbClr val="A27970"/>
    <a:srgbClr val="5C3324"/>
    <a:srgbClr val="7D4F43"/>
    <a:srgbClr val="6D5B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1FF4A112-DA7C-4D66-8D6C-88927F748A7D}">
  <a:tblStyle styleId="{1FF4A112-DA7C-4D66-8D6C-88927F748A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56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Montserrat ExtraBold" panose="020B0604020202020204" charset="-52"/>
              </a:rPr>
              <a:t>Количество опрошенных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253054354482737E-2"/>
          <c:y val="0.225695067264574"/>
          <c:w val="0.61749172291646937"/>
          <c:h val="0.742914798206278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опрошенных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Учащиеся 10А класса</c:v>
                </c:pt>
                <c:pt idx="1">
                  <c:v>Учащиеся 8Л класса</c:v>
                </c:pt>
                <c:pt idx="2">
                  <c:v>Учащиеся 3Л класса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22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9AC-4846-BFC5-18B21BF1AE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5084561005005193"/>
          <c:y val="0.32433176794604712"/>
          <c:w val="0.34915443549471575"/>
          <c:h val="0.499390699611334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6D5B57"/>
                </a:solidFill>
                <a:latin typeface="Montserrat ExtraBold" panose="020B0604020202020204" charset="-52"/>
              </a:rPr>
              <a:t>Читаете</a:t>
            </a:r>
            <a:r>
              <a:rPr lang="ru-RU" sz="2000" baseline="0" dirty="0" smtClean="0">
                <a:solidFill>
                  <a:srgbClr val="6D5B57"/>
                </a:solidFill>
                <a:latin typeface="Montserrat ExtraBold" panose="020B0604020202020204" charset="-52"/>
              </a:rPr>
              <a:t> ли Вы художественную литературу?</a:t>
            </a:r>
            <a:endParaRPr lang="ru-RU" sz="2000" dirty="0">
              <a:solidFill>
                <a:srgbClr val="6D5B57"/>
              </a:solidFill>
              <a:latin typeface="Montserrat ExtraBold" panose="020B0604020202020204" charset="-52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88889845001243E-2"/>
          <c:y val="0.23477267759846088"/>
          <c:w val="0.56853970841985779"/>
          <c:h val="0.699398120671319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опрошенных</c:v>
                </c:pt>
              </c:strCache>
            </c:strRef>
          </c:tx>
          <c:dPt>
            <c:idx val="0"/>
            <c:bubble3D val="0"/>
            <c:explosion val="21"/>
            <c:extLst xmlns:c16r2="http://schemas.microsoft.com/office/drawing/2015/06/chart">
              <c:ext xmlns:c16="http://schemas.microsoft.com/office/drawing/2014/chart" uri="{C3380CC4-5D6E-409C-BE32-E72D297353CC}">
                <c16:uniqueId val="{00000002-DC3D-4C48-8FED-49A3D9FB0800}"/>
              </c:ext>
            </c:extLst>
          </c:dPt>
          <c:dPt>
            <c:idx val="1"/>
            <c:bubble3D val="0"/>
            <c:explosion val="12"/>
            <c:extLst xmlns:c16r2="http://schemas.microsoft.com/office/drawing/2015/06/chart">
              <c:ext xmlns:c16="http://schemas.microsoft.com/office/drawing/2014/chart" uri="{C3380CC4-5D6E-409C-BE32-E72D297353CC}">
                <c16:uniqueId val="{00000001-DC3D-4C48-8FED-49A3D9FB0800}"/>
              </c:ext>
            </c:extLst>
          </c:dPt>
          <c:cat>
            <c:strRef>
              <c:f>Лист1!$A$2:$A$4</c:f>
              <c:strCache>
                <c:ptCount val="3"/>
                <c:pt idx="0">
                  <c:v>Учащиеся 10А класса</c:v>
                </c:pt>
                <c:pt idx="1">
                  <c:v>Учащиеся 8Л класса</c:v>
                </c:pt>
                <c:pt idx="2">
                  <c:v>Учащиеся 3Л класса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15</c:v>
                </c:pt>
                <c:pt idx="2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3D-4C48-8FED-49A3D9FB0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5084556450528575"/>
          <c:y val="0.30639456985351704"/>
          <c:w val="0.34915443549471575"/>
          <c:h val="0.499390699611334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baseline="0" dirty="0" smtClean="0">
                <a:solidFill>
                  <a:srgbClr val="6D5B57"/>
                </a:solidFill>
                <a:latin typeface="Montserrat ExtraBold" panose="020B0604020202020204" charset="-52"/>
              </a:rPr>
              <a:t>Посещаете ли Вы библиотеку?</a:t>
            </a:r>
            <a:endParaRPr lang="ru-RU" sz="2000" dirty="0">
              <a:solidFill>
                <a:srgbClr val="6D5B57"/>
              </a:solidFill>
              <a:latin typeface="Montserrat ExtraBold" panose="020B0604020202020204" charset="-52"/>
            </a:endParaRPr>
          </a:p>
        </c:rich>
      </c:tx>
      <c:layout>
        <c:manualLayout>
          <c:xMode val="edge"/>
          <c:yMode val="edge"/>
          <c:x val="0.18759291695171904"/>
          <c:y val="8.3990042473074174E-3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10993215500526"/>
          <c:y val="0.2550277960310619"/>
          <c:w val="0.58005886897205694"/>
          <c:h val="0.734992979340115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опрошенных</c:v>
                </c:pt>
              </c:strCache>
            </c:strRef>
          </c:tx>
          <c:explosion val="25"/>
          <c:dPt>
            <c:idx val="0"/>
            <c:bubble3D val="0"/>
            <c:explosion val="24"/>
            <c:extLst xmlns:c16r2="http://schemas.microsoft.com/office/drawing/2015/06/chart">
              <c:ext xmlns:c16="http://schemas.microsoft.com/office/drawing/2014/chart" uri="{C3380CC4-5D6E-409C-BE32-E72D297353CC}">
                <c16:uniqueId val="{00000000-7056-46B9-96AD-8A01BFCDAEC5}"/>
              </c:ext>
            </c:extLst>
          </c:dPt>
          <c:cat>
            <c:strRef>
              <c:f>Лист1!$A$2:$A$4</c:f>
              <c:strCache>
                <c:ptCount val="3"/>
                <c:pt idx="0">
                  <c:v>Учащиеся 10А класса</c:v>
                </c:pt>
                <c:pt idx="1">
                  <c:v>Учащиеся 8Л класса</c:v>
                </c:pt>
                <c:pt idx="2">
                  <c:v>Учащиеся 3Л класса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7</c:v>
                </c:pt>
                <c:pt idx="2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56-46B9-96AD-8A01BFCDAE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5084551068499685"/>
          <c:y val="0.16029412495238277"/>
          <c:w val="0.34915443549471575"/>
          <c:h val="0.4993906996113343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0.39949</cdr:x>
      <cdr:y>0.32293</cdr:y>
    </cdr:from>
    <cdr:to>
      <cdr:x>0.4768</cdr:x>
      <cdr:y>0.37739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48049" y="1008708"/>
          <a:ext cx="318976" cy="1701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0.37895</cdr:x>
      <cdr:y>0.41422</cdr:y>
    </cdr:from>
    <cdr:to>
      <cdr:x>0.47544</cdr:x>
      <cdr:y>0.53252</cdr:y>
    </cdr:to>
    <cdr:sp macro="" textlink="">
      <cdr:nvSpPr>
        <cdr:cNvPr id="3" name="TextBox 2"/>
        <cdr:cNvSpPr txBox="1"/>
      </cdr:nvSpPr>
      <cdr:spPr>
        <a:xfrm xmlns:a="http://schemas.openxmlformats.org/drawingml/2006/main" flipH="1">
          <a:off x="1431234" y="1438414"/>
          <a:ext cx="364434" cy="4108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Montserrat ExtraBold" panose="020B0604020202020204" charset="-52"/>
            </a:rPr>
            <a:t>8</a:t>
          </a:r>
          <a:endParaRPr lang="ru-RU" sz="1400" dirty="0">
            <a:latin typeface="Montserrat ExtraBold" panose="020B0604020202020204" charset="-52"/>
          </a:endParaRPr>
        </a:p>
      </cdr:txBody>
    </cdr:sp>
  </cdr:relSizeAnchor>
  <cdr:relSizeAnchor xmlns:cdr="http://schemas.openxmlformats.org/drawingml/2006/chartDrawing">
    <cdr:from>
      <cdr:x>0.42982</cdr:x>
      <cdr:y>0.5287</cdr:y>
    </cdr:from>
    <cdr:to>
      <cdr:x>0.55789</cdr:x>
      <cdr:y>0.62983</cdr:y>
    </cdr:to>
    <cdr:sp macro="" textlink="">
      <cdr:nvSpPr>
        <cdr:cNvPr id="4" name="TextBox 3"/>
        <cdr:cNvSpPr txBox="1"/>
      </cdr:nvSpPr>
      <cdr:spPr>
        <a:xfrm xmlns:a="http://schemas.openxmlformats.org/drawingml/2006/main" flipH="1">
          <a:off x="1623391" y="1835980"/>
          <a:ext cx="483703" cy="3511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Montserrat ExtraBold" panose="020B0604020202020204" charset="-52"/>
            </a:rPr>
            <a:t>15</a:t>
          </a:r>
          <a:endParaRPr lang="ru-RU" sz="1400" dirty="0">
            <a:latin typeface="Montserrat ExtraBold" panose="020B0604020202020204" charset="-52"/>
          </a:endParaRPr>
        </a:p>
      </cdr:txBody>
    </cdr:sp>
  </cdr:relSizeAnchor>
  <cdr:relSizeAnchor xmlns:cdr="http://schemas.openxmlformats.org/drawingml/2006/chartDrawing">
    <cdr:from>
      <cdr:x>0.13144</cdr:x>
      <cdr:y>0.51534</cdr:y>
    </cdr:from>
    <cdr:to>
      <cdr:x>0.26289</cdr:x>
      <cdr:y>0.65991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96432" y="1789597"/>
          <a:ext cx="496469" cy="502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Montserrat ExtraBold" panose="020B0604020202020204" charset="-52"/>
            </a:rPr>
            <a:t>25</a:t>
          </a:r>
          <a:endParaRPr lang="ru-RU" sz="1400" dirty="0">
            <a:latin typeface="Montserrat ExtraBold" panose="020B0604020202020204" charset="-52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0.41924</cdr:x>
      <cdr:y>0.44357</cdr:y>
    </cdr:from>
    <cdr:to>
      <cdr:x>0.51976</cdr:x>
      <cdr:y>0.5396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94924" y="1897488"/>
          <a:ext cx="430365" cy="4108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Montserrat ExtraBold" panose="020B0604020202020204" charset="-52"/>
            </a:rPr>
            <a:t>2</a:t>
          </a:r>
          <a:endParaRPr lang="ru-RU" sz="1400" dirty="0">
            <a:latin typeface="Montserrat ExtraBold" panose="020B0604020202020204" charset="-52"/>
          </a:endParaRPr>
        </a:p>
      </cdr:txBody>
    </cdr:sp>
  </cdr:relSizeAnchor>
  <cdr:relSizeAnchor xmlns:cdr="http://schemas.openxmlformats.org/drawingml/2006/chartDrawing">
    <cdr:from>
      <cdr:x>0.49656</cdr:x>
      <cdr:y>0.46816</cdr:y>
    </cdr:from>
    <cdr:to>
      <cdr:x>0.66667</cdr:x>
      <cdr:y>0.61793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48540" y="1462363"/>
          <a:ext cx="701749" cy="467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0.53725</cdr:x>
      <cdr:y>0.54115</cdr:y>
    </cdr:from>
    <cdr:to>
      <cdr:x>0.67345</cdr:x>
      <cdr:y>0.65733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300177" y="2314932"/>
          <a:ext cx="583096" cy="496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Montserrat ExtraBold" panose="020B0604020202020204" charset="-52"/>
            </a:rPr>
            <a:t>7</a:t>
          </a:r>
          <a:endParaRPr lang="ru-RU" sz="1400" b="1" dirty="0">
            <a:latin typeface="Montserrat ExtraBold" panose="020B0604020202020204" charset="-52"/>
          </a:endParaRPr>
        </a:p>
      </cdr:txBody>
    </cdr:sp>
  </cdr:relSizeAnchor>
  <cdr:relSizeAnchor xmlns:cdr="http://schemas.openxmlformats.org/drawingml/2006/chartDrawing">
    <cdr:from>
      <cdr:x>0.18284</cdr:x>
      <cdr:y>0.53186</cdr:y>
    </cdr:from>
    <cdr:to>
      <cdr:x>0.4012</cdr:x>
      <cdr:y>0.7609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82803" y="2275174"/>
          <a:ext cx="934885" cy="9797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Montserrat ExtraBold" panose="020B0604020202020204" charset="-52"/>
            </a:rPr>
            <a:t>11</a:t>
          </a:r>
          <a:endParaRPr lang="ru-RU" sz="1400" dirty="0">
            <a:latin typeface="Montserrat ExtraBold" panose="020B0604020202020204" charset="-52"/>
          </a:endParaRPr>
        </a:p>
      </cdr:txBody>
    </cdr:sp>
  </cdr:relSizeAnchor>
  <cdr:relSizeAnchor xmlns:cdr="http://schemas.openxmlformats.org/drawingml/2006/chartDrawing">
    <cdr:from>
      <cdr:x>0.05201</cdr:x>
      <cdr:y>0.15418</cdr:y>
    </cdr:from>
    <cdr:to>
      <cdr:x>0.24784</cdr:x>
      <cdr:y>0.27226</cdr:y>
    </cdr:to>
    <cdr:sp macro="" textlink="">
      <cdr:nvSpPr>
        <cdr:cNvPr id="6" name="Google Shape;10096;p79"/>
        <cdr:cNvSpPr/>
      </cdr:nvSpPr>
      <cdr:spPr>
        <a:xfrm xmlns:a="http://schemas.openxmlformats.org/drawingml/2006/main" rot="19974542">
          <a:off x="222691" y="589722"/>
          <a:ext cx="838408" cy="451613"/>
        </a:xfrm>
        <a:custGeom xmlns:a="http://schemas.openxmlformats.org/drawingml/2006/main">
          <a:avLst/>
          <a:gdLst/>
          <a:ahLst/>
          <a:cxnLst/>
          <a:rect l="l" t="t" r="r" b="b"/>
          <a:pathLst>
            <a:path w="11967" h="9809" extrusionOk="0">
              <a:moveTo>
                <a:pt x="8309" y="358"/>
              </a:moveTo>
              <a:cubicBezTo>
                <a:pt x="8940" y="358"/>
                <a:pt x="9663" y="469"/>
                <a:pt x="10418" y="796"/>
              </a:cubicBezTo>
              <a:lnTo>
                <a:pt x="10418" y="7796"/>
              </a:lnTo>
              <a:cubicBezTo>
                <a:pt x="9723" y="7513"/>
                <a:pt x="8997" y="7381"/>
                <a:pt x="8289" y="7381"/>
              </a:cubicBezTo>
              <a:cubicBezTo>
                <a:pt x="7542" y="7381"/>
                <a:pt x="6816" y="7527"/>
                <a:pt x="6168" y="7796"/>
              </a:cubicBezTo>
              <a:lnTo>
                <a:pt x="6168" y="796"/>
              </a:lnTo>
              <a:cubicBezTo>
                <a:pt x="6430" y="676"/>
                <a:pt x="7238" y="358"/>
                <a:pt x="8309" y="358"/>
              </a:cubicBezTo>
              <a:close/>
              <a:moveTo>
                <a:pt x="3700" y="358"/>
              </a:moveTo>
              <a:cubicBezTo>
                <a:pt x="4458" y="358"/>
                <a:pt x="5191" y="513"/>
                <a:pt x="5823" y="796"/>
              </a:cubicBezTo>
              <a:cubicBezTo>
                <a:pt x="5811" y="1677"/>
                <a:pt x="5811" y="6761"/>
                <a:pt x="5811" y="7796"/>
              </a:cubicBezTo>
              <a:cubicBezTo>
                <a:pt x="5418" y="7642"/>
                <a:pt x="4656" y="7392"/>
                <a:pt x="3668" y="7392"/>
              </a:cubicBezTo>
              <a:cubicBezTo>
                <a:pt x="2929" y="7392"/>
                <a:pt x="2215" y="7523"/>
                <a:pt x="1548" y="7808"/>
              </a:cubicBezTo>
              <a:lnTo>
                <a:pt x="1548" y="3867"/>
              </a:lnTo>
              <a:cubicBezTo>
                <a:pt x="1548" y="3760"/>
                <a:pt x="1477" y="3689"/>
                <a:pt x="1370" y="3689"/>
              </a:cubicBezTo>
              <a:cubicBezTo>
                <a:pt x="1262" y="3689"/>
                <a:pt x="1191" y="3760"/>
                <a:pt x="1191" y="3867"/>
              </a:cubicBezTo>
              <a:lnTo>
                <a:pt x="1191" y="7987"/>
              </a:lnTo>
              <a:cubicBezTo>
                <a:pt x="1191" y="8118"/>
                <a:pt x="1298" y="8225"/>
                <a:pt x="1429" y="8225"/>
              </a:cubicBezTo>
              <a:cubicBezTo>
                <a:pt x="1465" y="8225"/>
                <a:pt x="1489" y="8225"/>
                <a:pt x="1524" y="8213"/>
              </a:cubicBezTo>
              <a:cubicBezTo>
                <a:pt x="2203" y="7916"/>
                <a:pt x="2917" y="7761"/>
                <a:pt x="3656" y="7761"/>
              </a:cubicBezTo>
              <a:cubicBezTo>
                <a:pt x="4715" y="7761"/>
                <a:pt x="5537" y="8070"/>
                <a:pt x="5799" y="8189"/>
              </a:cubicBezTo>
              <a:lnTo>
                <a:pt x="5799" y="8606"/>
              </a:lnTo>
              <a:lnTo>
                <a:pt x="417" y="8606"/>
              </a:lnTo>
              <a:cubicBezTo>
                <a:pt x="381" y="8606"/>
                <a:pt x="358" y="8582"/>
                <a:pt x="358" y="8547"/>
              </a:cubicBezTo>
              <a:lnTo>
                <a:pt x="358" y="1248"/>
              </a:lnTo>
              <a:cubicBezTo>
                <a:pt x="358" y="1212"/>
                <a:pt x="381" y="1188"/>
                <a:pt x="417" y="1188"/>
              </a:cubicBezTo>
              <a:lnTo>
                <a:pt x="1203" y="1188"/>
              </a:lnTo>
              <a:lnTo>
                <a:pt x="1203" y="3153"/>
              </a:lnTo>
              <a:cubicBezTo>
                <a:pt x="1203" y="3248"/>
                <a:pt x="1274" y="3332"/>
                <a:pt x="1382" y="3332"/>
              </a:cubicBezTo>
              <a:cubicBezTo>
                <a:pt x="1489" y="3332"/>
                <a:pt x="1560" y="3248"/>
                <a:pt x="1560" y="3153"/>
              </a:cubicBezTo>
              <a:lnTo>
                <a:pt x="1560" y="796"/>
              </a:lnTo>
              <a:cubicBezTo>
                <a:pt x="2253" y="495"/>
                <a:pt x="2987" y="358"/>
                <a:pt x="3700" y="358"/>
              </a:cubicBezTo>
              <a:close/>
              <a:moveTo>
                <a:pt x="6608" y="7987"/>
              </a:moveTo>
              <a:lnTo>
                <a:pt x="6608" y="9249"/>
              </a:lnTo>
              <a:lnTo>
                <a:pt x="6501" y="9166"/>
              </a:lnTo>
              <a:cubicBezTo>
                <a:pt x="6471" y="9136"/>
                <a:pt x="6430" y="9121"/>
                <a:pt x="6390" y="9121"/>
              </a:cubicBezTo>
              <a:cubicBezTo>
                <a:pt x="6349" y="9121"/>
                <a:pt x="6311" y="9136"/>
                <a:pt x="6287" y="9166"/>
              </a:cubicBezTo>
              <a:lnTo>
                <a:pt x="6168" y="9261"/>
              </a:lnTo>
              <a:lnTo>
                <a:pt x="6168" y="8166"/>
              </a:lnTo>
              <a:cubicBezTo>
                <a:pt x="6251" y="8118"/>
                <a:pt x="6418" y="8058"/>
                <a:pt x="6608" y="7987"/>
              </a:cubicBezTo>
              <a:close/>
              <a:moveTo>
                <a:pt x="8273" y="0"/>
              </a:moveTo>
              <a:cubicBezTo>
                <a:pt x="7438" y="0"/>
                <a:pt x="6643" y="178"/>
                <a:pt x="5989" y="486"/>
              </a:cubicBezTo>
              <a:cubicBezTo>
                <a:pt x="5715" y="367"/>
                <a:pt x="4858" y="10"/>
                <a:pt x="3668" y="10"/>
              </a:cubicBezTo>
              <a:cubicBezTo>
                <a:pt x="2858" y="10"/>
                <a:pt x="2072" y="176"/>
                <a:pt x="1322" y="510"/>
              </a:cubicBezTo>
              <a:cubicBezTo>
                <a:pt x="1143" y="593"/>
                <a:pt x="1191" y="796"/>
                <a:pt x="1191" y="843"/>
              </a:cubicBezTo>
              <a:lnTo>
                <a:pt x="405" y="843"/>
              </a:lnTo>
              <a:cubicBezTo>
                <a:pt x="179" y="843"/>
                <a:pt x="0" y="1022"/>
                <a:pt x="0" y="1248"/>
              </a:cubicBezTo>
              <a:lnTo>
                <a:pt x="0" y="8535"/>
              </a:lnTo>
              <a:cubicBezTo>
                <a:pt x="0" y="8761"/>
                <a:pt x="179" y="8939"/>
                <a:pt x="405" y="8939"/>
              </a:cubicBezTo>
              <a:lnTo>
                <a:pt x="5811" y="8939"/>
              </a:lnTo>
              <a:lnTo>
                <a:pt x="5811" y="9630"/>
              </a:lnTo>
              <a:cubicBezTo>
                <a:pt x="5811" y="9740"/>
                <a:pt x="5889" y="9808"/>
                <a:pt x="5977" y="9808"/>
              </a:cubicBezTo>
              <a:cubicBezTo>
                <a:pt x="6013" y="9808"/>
                <a:pt x="6050" y="9797"/>
                <a:pt x="6084" y="9773"/>
              </a:cubicBezTo>
              <a:lnTo>
                <a:pt x="6382" y="9535"/>
              </a:lnTo>
              <a:cubicBezTo>
                <a:pt x="6656" y="9737"/>
                <a:pt x="6668" y="9809"/>
                <a:pt x="6787" y="9809"/>
              </a:cubicBezTo>
              <a:cubicBezTo>
                <a:pt x="6894" y="9809"/>
                <a:pt x="6966" y="9737"/>
                <a:pt x="6966" y="9630"/>
              </a:cubicBezTo>
              <a:lnTo>
                <a:pt x="6966" y="8939"/>
              </a:lnTo>
              <a:lnTo>
                <a:pt x="9335" y="8939"/>
              </a:lnTo>
              <a:cubicBezTo>
                <a:pt x="9442" y="8939"/>
                <a:pt x="9513" y="8856"/>
                <a:pt x="9513" y="8761"/>
              </a:cubicBezTo>
              <a:cubicBezTo>
                <a:pt x="9513" y="8654"/>
                <a:pt x="9442" y="8582"/>
                <a:pt x="9335" y="8582"/>
              </a:cubicBezTo>
              <a:lnTo>
                <a:pt x="6966" y="8582"/>
              </a:lnTo>
              <a:lnTo>
                <a:pt x="6966" y="7892"/>
              </a:lnTo>
              <a:cubicBezTo>
                <a:pt x="7400" y="7783"/>
                <a:pt x="7847" y="7728"/>
                <a:pt x="8295" y="7728"/>
              </a:cubicBezTo>
              <a:cubicBezTo>
                <a:pt x="9025" y="7728"/>
                <a:pt x="9760" y="7875"/>
                <a:pt x="10454" y="8177"/>
              </a:cubicBezTo>
              <a:cubicBezTo>
                <a:pt x="10483" y="8192"/>
                <a:pt x="10514" y="8199"/>
                <a:pt x="10544" y="8199"/>
              </a:cubicBezTo>
              <a:cubicBezTo>
                <a:pt x="10662" y="8199"/>
                <a:pt x="10776" y="8096"/>
                <a:pt x="10776" y="7963"/>
              </a:cubicBezTo>
              <a:lnTo>
                <a:pt x="10776" y="1177"/>
              </a:lnTo>
              <a:lnTo>
                <a:pt x="11561" y="1177"/>
              </a:lnTo>
              <a:cubicBezTo>
                <a:pt x="11597" y="1177"/>
                <a:pt x="11621" y="1212"/>
                <a:pt x="11621" y="1236"/>
              </a:cubicBezTo>
              <a:lnTo>
                <a:pt x="11621" y="8535"/>
              </a:lnTo>
              <a:cubicBezTo>
                <a:pt x="11621" y="8570"/>
                <a:pt x="11597" y="8594"/>
                <a:pt x="11561" y="8594"/>
              </a:cubicBezTo>
              <a:lnTo>
                <a:pt x="10049" y="8594"/>
              </a:lnTo>
              <a:cubicBezTo>
                <a:pt x="9942" y="8594"/>
                <a:pt x="9871" y="8666"/>
                <a:pt x="9871" y="8773"/>
              </a:cubicBezTo>
              <a:cubicBezTo>
                <a:pt x="9871" y="8880"/>
                <a:pt x="9942" y="8951"/>
                <a:pt x="10049" y="8951"/>
              </a:cubicBezTo>
              <a:lnTo>
                <a:pt x="11561" y="8951"/>
              </a:lnTo>
              <a:cubicBezTo>
                <a:pt x="11788" y="8951"/>
                <a:pt x="11966" y="8773"/>
                <a:pt x="11966" y="8547"/>
              </a:cubicBezTo>
              <a:lnTo>
                <a:pt x="11966" y="1236"/>
              </a:lnTo>
              <a:cubicBezTo>
                <a:pt x="11954" y="998"/>
                <a:pt x="11776" y="831"/>
                <a:pt x="11549" y="831"/>
              </a:cubicBezTo>
              <a:lnTo>
                <a:pt x="10764" y="831"/>
              </a:lnTo>
              <a:cubicBezTo>
                <a:pt x="10752" y="784"/>
                <a:pt x="10811" y="581"/>
                <a:pt x="10633" y="498"/>
              </a:cubicBezTo>
              <a:cubicBezTo>
                <a:pt x="9864" y="154"/>
                <a:pt x="9051" y="0"/>
                <a:pt x="8273" y="0"/>
              </a:cubicBezTo>
              <a:close/>
            </a:path>
          </a:pathLst>
        </a:custGeom>
        <a:solidFill xmlns:a="http://schemas.openxmlformats.org/drawingml/2006/main">
          <a:srgbClr val="B08980"/>
        </a:solidFill>
        <a:ln xmlns:a="http://schemas.openxmlformats.org/drawingml/2006/main">
          <a:noFill/>
        </a:ln>
      </cdr:spPr>
      <cdr:txBody>
        <a:bodyPr xmlns:a="http://schemas.openxmlformats.org/drawingml/2006/main" spcFirstLastPara="1" wrap="square" lIns="91425" tIns="91425" rIns="91425" bIns="91425" anchor="ctr" anchorCtr="0">
          <a:no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pPr marL="0" lvl="0" indent="0" algn="l" rtl="0">
            <a:spcBef>
              <a:spcPts val="0"/>
            </a:spcBef>
            <a:spcAft>
              <a:spcPts val="0"/>
            </a:spcAft>
            <a:buNone/>
          </a:pPr>
          <a:endParaRPr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38557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25f85cae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25f85cae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ac8787dcf5_1_247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ac8787dcf5_1_247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ac439249f7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ac439249f7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gac8787dcf5_1_244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7" name="Google Shape;1177;gac8787dcf5_1_244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ac8787dcf5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0" name="Google Shape;570;gac8787dcf5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ac439249f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ac439249f7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ac8787dcf5_1_247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ac8787dcf5_1_247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960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ac439249f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ac439249f7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57DFACC3-BB78-4806-BCD7-B37975C2453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57DFACC3-BB78-4806-BCD7-B37975C2453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d20d076ce_3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ad20d076ce_3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ac439249f7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ac439249f7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ac439249f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ac439249f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439249f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ac439249f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514400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49000" y="970200"/>
            <a:ext cx="3852000" cy="241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4400" b="1"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49000" y="3380700"/>
            <a:ext cx="3852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latin typeface="Oxygen"/>
                <a:ea typeface="Oxygen"/>
                <a:cs typeface="Oxygen"/>
                <a:sym typeface="Oxyge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8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7"/>
          <p:cNvSpPr txBox="1">
            <a:spLocks noGrp="1"/>
          </p:cNvSpPr>
          <p:nvPr>
            <p:ph type="subTitle" idx="1"/>
          </p:nvPr>
        </p:nvSpPr>
        <p:spPr>
          <a:xfrm>
            <a:off x="1057950" y="3689600"/>
            <a:ext cx="2785800" cy="9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ubTitle" idx="2"/>
          </p:nvPr>
        </p:nvSpPr>
        <p:spPr>
          <a:xfrm>
            <a:off x="5275850" y="3689600"/>
            <a:ext cx="2785800" cy="91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3"/>
          </p:nvPr>
        </p:nvSpPr>
        <p:spPr>
          <a:xfrm>
            <a:off x="1057800" y="3128600"/>
            <a:ext cx="2785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4"/>
          </p:nvPr>
        </p:nvSpPr>
        <p:spPr>
          <a:xfrm>
            <a:off x="5275850" y="3128600"/>
            <a:ext cx="2785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e text 3">
  <p:cSld name="CUSTOM_2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1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1"/>
          <p:cNvSpPr txBox="1">
            <a:spLocks noGrp="1"/>
          </p:cNvSpPr>
          <p:nvPr>
            <p:ph type="subTitle" idx="1"/>
          </p:nvPr>
        </p:nvSpPr>
        <p:spPr>
          <a:xfrm>
            <a:off x="1759800" y="2006750"/>
            <a:ext cx="2659800" cy="19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Oxygen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CUSTOM_5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4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" y="0"/>
            <a:ext cx="91440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3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30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4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1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AD64082A-D914-409F-A3D7-056E6A33C7CD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36958B4-20ED-45B4-AA3B-21A90E884C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3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48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139007" y="2342625"/>
            <a:ext cx="32850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title" idx="2" hasCustomPrompt="1"/>
          </p:nvPr>
        </p:nvSpPr>
        <p:spPr>
          <a:xfrm>
            <a:off x="5138900" y="1106175"/>
            <a:ext cx="3285000" cy="126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6000"/>
              <a:buNone/>
              <a:defRPr sz="70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5139001" y="3323950"/>
            <a:ext cx="32850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subTitle" idx="1"/>
          </p:nvPr>
        </p:nvSpPr>
        <p:spPr>
          <a:xfrm>
            <a:off x="703800" y="2491350"/>
            <a:ext cx="34941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ubTitle" idx="2"/>
          </p:nvPr>
        </p:nvSpPr>
        <p:spPr>
          <a:xfrm>
            <a:off x="4913600" y="2491350"/>
            <a:ext cx="35103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ebas Neue"/>
              <a:buNone/>
              <a:defRPr sz="2000" b="1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Bebas Neue"/>
              <a:buNone/>
              <a:defRPr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ubTitle" idx="3"/>
          </p:nvPr>
        </p:nvSpPr>
        <p:spPr>
          <a:xfrm>
            <a:off x="703800" y="3001175"/>
            <a:ext cx="34941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ubTitle" idx="4"/>
          </p:nvPr>
        </p:nvSpPr>
        <p:spPr>
          <a:xfrm>
            <a:off x="4913600" y="3001175"/>
            <a:ext cx="35103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1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2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2433000" y="1371169"/>
            <a:ext cx="4278000" cy="86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45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ubTitle" idx="1"/>
          </p:nvPr>
        </p:nvSpPr>
        <p:spPr>
          <a:xfrm>
            <a:off x="2433000" y="2441425"/>
            <a:ext cx="42780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8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8"/>
          <p:cNvSpPr txBox="1">
            <a:spLocks noGrp="1"/>
          </p:cNvSpPr>
          <p:nvPr>
            <p:ph type="title"/>
          </p:nvPr>
        </p:nvSpPr>
        <p:spPr>
          <a:xfrm>
            <a:off x="1388100" y="1693050"/>
            <a:ext cx="6367800" cy="17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0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9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433000" y="1330038"/>
            <a:ext cx="4278000" cy="16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87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775600" y="3100075"/>
            <a:ext cx="35928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6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2290025" y="3353475"/>
            <a:ext cx="4563900" cy="531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ubTitle" idx="1"/>
          </p:nvPr>
        </p:nvSpPr>
        <p:spPr>
          <a:xfrm>
            <a:off x="1454700" y="2052475"/>
            <a:ext cx="6234600" cy="124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500">
                <a:latin typeface="Oxygen"/>
                <a:ea typeface="Oxygen"/>
                <a:cs typeface="Oxygen"/>
                <a:sym typeface="Oxygen"/>
              </a:defRPr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iret One"/>
              <a:buNone/>
              <a:defRPr sz="2800">
                <a:solidFill>
                  <a:schemeClr val="dk1"/>
                </a:solidFill>
                <a:latin typeface="Poiret One"/>
                <a:ea typeface="Poiret One"/>
                <a:cs typeface="Poiret One"/>
                <a:sym typeface="Poiret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Bebas Neue"/>
              <a:buNone/>
              <a:defRPr sz="2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Oxygen Light"/>
              <a:buChar char="●"/>
              <a:defRPr sz="1800"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●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Oxygen Light"/>
              <a:buChar char="○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Oxygen Light"/>
              <a:buChar char="■"/>
              <a:defRPr>
                <a:solidFill>
                  <a:schemeClr val="lt2"/>
                </a:solidFill>
                <a:latin typeface="Oxygen Light"/>
                <a:ea typeface="Oxygen Light"/>
                <a:cs typeface="Oxygen Light"/>
                <a:sym typeface="Oxygen Ligh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62" r:id="rId9"/>
    <p:sldLayoutId id="2147483663" r:id="rId10"/>
    <p:sldLayoutId id="2147483667" r:id="rId11"/>
    <p:sldLayoutId id="2147483670" r:id="rId12"/>
    <p:sldLayoutId id="2147483675" r:id="rId13"/>
    <p:sldLayoutId id="2147483676" r:id="rId14"/>
    <p:sldLayoutId id="2147483677" r:id="rId15"/>
    <p:sldLayoutId id="2147483693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bookcrossing.ru/shelves/195" TargetMode="External"/><Relationship Id="rId13" Type="http://schemas.openxmlformats.org/officeDocument/2006/relationships/hyperlink" Target="https://bookcrossing.ru/shelves/191" TargetMode="External"/><Relationship Id="rId18" Type="http://schemas.openxmlformats.org/officeDocument/2006/relationships/hyperlink" Target="https://bookcrossing.ru/shelves/190" TargetMode="External"/><Relationship Id="rId3" Type="http://schemas.openxmlformats.org/officeDocument/2006/relationships/image" Target="../media/image15.jpeg"/><Relationship Id="rId7" Type="http://schemas.openxmlformats.org/officeDocument/2006/relationships/hyperlink" Target="https://bookcrossing.ru/shelves/197" TargetMode="External"/><Relationship Id="rId12" Type="http://schemas.openxmlformats.org/officeDocument/2006/relationships/hyperlink" Target="https://bookcrossing.ru/shelves/193" TargetMode="External"/><Relationship Id="rId17" Type="http://schemas.openxmlformats.org/officeDocument/2006/relationships/hyperlink" Target="https://bookcrossing.ru/shelves/2244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s://bookcrossing.ru/shelves/194" TargetMode="External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bookcrossing.ru/shelves/2767" TargetMode="External"/><Relationship Id="rId11" Type="http://schemas.openxmlformats.org/officeDocument/2006/relationships/hyperlink" Target="https://bookcrossing.ru/shelves/698" TargetMode="External"/><Relationship Id="rId5" Type="http://schemas.openxmlformats.org/officeDocument/2006/relationships/hyperlink" Target="https://bookcrossing.ru/shelves/1701" TargetMode="External"/><Relationship Id="rId15" Type="http://schemas.openxmlformats.org/officeDocument/2006/relationships/hyperlink" Target="https://bookcrossing.ru/shelves/2096" TargetMode="External"/><Relationship Id="rId10" Type="http://schemas.openxmlformats.org/officeDocument/2006/relationships/image" Target="../media/image16.jpeg"/><Relationship Id="rId19" Type="http://schemas.openxmlformats.org/officeDocument/2006/relationships/hyperlink" Target="https://bookcrossing.ru/shelves/1087" TargetMode="External"/><Relationship Id="rId4" Type="http://schemas.openxmlformats.org/officeDocument/2006/relationships/hyperlink" Target="https://bookcrossing.ru/shelves/2133" TargetMode="External"/><Relationship Id="rId9" Type="http://schemas.openxmlformats.org/officeDocument/2006/relationships/hyperlink" Target="https://bookcrossing.ru/shelves/192" TargetMode="External"/><Relationship Id="rId14" Type="http://schemas.openxmlformats.org/officeDocument/2006/relationships/hyperlink" Target="https://bookcrossing.ru/shelves/88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BCC6CFE-48BD-4C25-0FC3-AFB5FBAD6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7673" y="1863438"/>
            <a:ext cx="5534889" cy="1766644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Социальный проект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Свободный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Книгообмен (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Буккроссинг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i="0" dirty="0" smtClean="0">
                <a:solidFill>
                  <a:srgbClr val="7D4F43"/>
                </a:solidFill>
                <a:effectLst/>
                <a:latin typeface="Montserrat ExtraBold" panose="00000900000000000000" pitchFamily="2" charset="-52"/>
              </a:rPr>
              <a:t>​</a:t>
            </a:r>
            <a:endParaRPr lang="ru-RU" sz="1400" dirty="0">
              <a:solidFill>
                <a:srgbClr val="7D4F43"/>
              </a:solidFill>
              <a:latin typeface="Montserrat ExtraBold" panose="00000900000000000000" pitchFamily="2" charset="-52"/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B60FC95F-A057-5B20-0888-235BD4068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7689" y="344149"/>
            <a:ext cx="4430027" cy="792600"/>
          </a:xfrm>
        </p:spPr>
        <p:txBody>
          <a:bodyPr/>
          <a:lstStyle/>
          <a:p>
            <a:pPr algn="ctr"/>
            <a:r>
              <a:rPr lang="en-US" dirty="0">
                <a:latin typeface="Montserrat ExtraBold" panose="00000900000000000000" pitchFamily="2" charset="-52"/>
              </a:rPr>
              <a:t>    </a:t>
            </a:r>
            <a:r>
              <a:rPr lang="ru-RU" dirty="0">
                <a:latin typeface="Montserrat ExtraBold" panose="00000900000000000000" pitchFamily="2" charset="-52"/>
              </a:rPr>
              <a:t>Городской конкурс</a:t>
            </a:r>
            <a:br>
              <a:rPr lang="ru-RU" dirty="0">
                <a:latin typeface="Montserrat ExtraBold" panose="00000900000000000000" pitchFamily="2" charset="-52"/>
              </a:rPr>
            </a:br>
            <a:r>
              <a:rPr lang="ru-RU" dirty="0">
                <a:latin typeface="Montserrat ExtraBold" panose="00000900000000000000" pitchFamily="2" charset="-52"/>
              </a:rPr>
              <a:t>«Доброволец Рязани-2024»</a:t>
            </a:r>
          </a:p>
        </p:txBody>
      </p:sp>
      <p:pic>
        <p:nvPicPr>
          <p:cNvPr id="4" name="Рисунок 3" descr="Изображение выглядит как текст, Графика, графический дизайн, Шрифт&#10;&#10;Автоматически созданное описание">
            <a:extLst>
              <a:ext uri="{FF2B5EF4-FFF2-40B4-BE49-F238E27FC236}">
                <a16:creationId xmlns:a16="http://schemas.microsoft.com/office/drawing/2014/main" xmlns="" id="{C20ADE10-086E-8566-6A12-A036E39C7F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62" b="97594" l="8550" r="97863">
                        <a14:foregroundMark x1="8702" y1="98346" x2="38473" y2="91429"/>
                        <a14:foregroundMark x1="91603" y1="49173" x2="94046" y2="29323"/>
                        <a14:foregroundMark x1="94046" y1="29323" x2="89771" y2="21654"/>
                        <a14:foregroundMark x1="25191" y1="10677" x2="56336" y2="8421"/>
                        <a14:foregroundMark x1="56336" y1="8421" x2="80153" y2="10376"/>
                        <a14:foregroundMark x1="98168" y1="29323" x2="96794" y2="38195"/>
                        <a14:foregroundMark x1="31756" y1="4962" x2="41679" y2="4662"/>
                        <a14:backgroundMark x1="50076" y1="43459" x2="54351" y2="45564"/>
                        <a14:backgroundMark x1="50687" y1="42105" x2="51908" y2="48872"/>
                        <a14:backgroundMark x1="51603" y1="40902" x2="51908" y2="44361"/>
                        <a14:backgroundMark x1="51603" y1="49474" x2="51908" y2="5127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636" y="206798"/>
            <a:ext cx="720699" cy="7315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54A2238-39D5-8CEE-B640-929AEFFEBCD5}"/>
              </a:ext>
            </a:extLst>
          </p:cNvPr>
          <p:cNvSpPr txBox="1"/>
          <p:nvPr/>
        </p:nvSpPr>
        <p:spPr>
          <a:xfrm>
            <a:off x="5405767" y="4103062"/>
            <a:ext cx="366452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Автор проекта: </a:t>
            </a:r>
            <a:r>
              <a:rPr lang="ru-RU" b="0" i="0" dirty="0" err="1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Лямина</a:t>
            </a:r>
            <a:r>
              <a:rPr lang="ru-RU" b="0" i="0" dirty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 </a:t>
            </a:r>
            <a:r>
              <a:rPr lang="ru-RU" b="0" i="0" dirty="0" smtClean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Софья и </a:t>
            </a:r>
            <a:r>
              <a:rPr lang="ru-RU" b="0" i="0" dirty="0" err="1" smtClean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Маношкина</a:t>
            </a:r>
            <a:r>
              <a:rPr lang="ru-RU" b="0" i="0" dirty="0" smtClean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 Варвара обучающиеся </a:t>
            </a:r>
            <a:r>
              <a:rPr lang="ru-RU" b="0" i="0" dirty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10 «А» класса </a:t>
            </a:r>
            <a:br>
              <a:rPr lang="ru-RU" b="0" i="0" dirty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</a:br>
            <a:r>
              <a:rPr lang="ru-RU" b="0" i="0" dirty="0">
                <a:solidFill>
                  <a:srgbClr val="B08980"/>
                </a:solidFill>
                <a:effectLst/>
                <a:latin typeface="Montserrat ExtraBold" panose="00000900000000000000" pitchFamily="2" charset="-52"/>
              </a:rPr>
              <a:t>МБОУ «Школа №19(25)»</a:t>
            </a:r>
            <a:endParaRPr lang="ru-RU" dirty="0">
              <a:solidFill>
                <a:srgbClr val="B08980"/>
              </a:solidFill>
              <a:latin typeface="Montserrat ExtraBold" panose="00000900000000000000" pitchFamily="2" charset="-52"/>
            </a:endParaRPr>
          </a:p>
        </p:txBody>
      </p:sp>
      <p:grpSp>
        <p:nvGrpSpPr>
          <p:cNvPr id="8" name="Google Shape;9053;p76">
            <a:extLst>
              <a:ext uri="{FF2B5EF4-FFF2-40B4-BE49-F238E27FC236}">
                <a16:creationId xmlns:a16="http://schemas.microsoft.com/office/drawing/2014/main" xmlns="" id="{03AB9677-5A51-659A-E56B-CEF4FB76A19D}"/>
              </a:ext>
            </a:extLst>
          </p:cNvPr>
          <p:cNvGrpSpPr/>
          <p:nvPr/>
        </p:nvGrpSpPr>
        <p:grpSpPr>
          <a:xfrm>
            <a:off x="4107873" y="4689764"/>
            <a:ext cx="1623676" cy="368240"/>
            <a:chOff x="732422" y="2990152"/>
            <a:chExt cx="1337773" cy="572102"/>
          </a:xfrm>
        </p:grpSpPr>
        <p:sp>
          <p:nvSpPr>
            <p:cNvPr id="9" name="Google Shape;9054;p76">
              <a:extLst>
                <a:ext uri="{FF2B5EF4-FFF2-40B4-BE49-F238E27FC236}">
                  <a16:creationId xmlns:a16="http://schemas.microsoft.com/office/drawing/2014/main" xmlns="" id="{BB4CEA13-B96D-9CA7-1A72-AF0DBBB34022}"/>
                </a:ext>
              </a:extLst>
            </p:cNvPr>
            <p:cNvSpPr/>
            <p:nvPr/>
          </p:nvSpPr>
          <p:spPr>
            <a:xfrm>
              <a:off x="923705" y="3182595"/>
              <a:ext cx="380762" cy="379464"/>
            </a:xfrm>
            <a:custGeom>
              <a:avLst/>
              <a:gdLst/>
              <a:ahLst/>
              <a:cxnLst/>
              <a:rect l="l" t="t" r="r" b="b"/>
              <a:pathLst>
                <a:path w="33153" h="33040" extrusionOk="0">
                  <a:moveTo>
                    <a:pt x="16576" y="1"/>
                  </a:moveTo>
                  <a:cubicBezTo>
                    <a:pt x="16428" y="1"/>
                    <a:pt x="16280" y="57"/>
                    <a:pt x="16167" y="170"/>
                  </a:cubicBezTo>
                  <a:lnTo>
                    <a:pt x="9658" y="6680"/>
                  </a:lnTo>
                  <a:cubicBezTo>
                    <a:pt x="9434" y="6906"/>
                    <a:pt x="9434" y="7272"/>
                    <a:pt x="9658" y="7495"/>
                  </a:cubicBezTo>
                  <a:lnTo>
                    <a:pt x="9729" y="7566"/>
                  </a:lnTo>
                  <a:cubicBezTo>
                    <a:pt x="9955" y="7789"/>
                    <a:pt x="10395" y="8000"/>
                    <a:pt x="10712" y="8032"/>
                  </a:cubicBezTo>
                  <a:cubicBezTo>
                    <a:pt x="10712" y="8032"/>
                    <a:pt x="11595" y="8116"/>
                    <a:pt x="12145" y="8663"/>
                  </a:cubicBezTo>
                  <a:cubicBezTo>
                    <a:pt x="13090" y="9608"/>
                    <a:pt x="13090" y="11141"/>
                    <a:pt x="12142" y="12089"/>
                  </a:cubicBezTo>
                  <a:cubicBezTo>
                    <a:pt x="11670" y="12562"/>
                    <a:pt x="11050" y="12798"/>
                    <a:pt x="10431" y="12798"/>
                  </a:cubicBezTo>
                  <a:cubicBezTo>
                    <a:pt x="9811" y="12798"/>
                    <a:pt x="9192" y="12562"/>
                    <a:pt x="8719" y="12089"/>
                  </a:cubicBezTo>
                  <a:cubicBezTo>
                    <a:pt x="8173" y="11539"/>
                    <a:pt x="8085" y="10656"/>
                    <a:pt x="8085" y="10656"/>
                  </a:cubicBezTo>
                  <a:cubicBezTo>
                    <a:pt x="8053" y="10339"/>
                    <a:pt x="7846" y="9899"/>
                    <a:pt x="7623" y="9672"/>
                  </a:cubicBezTo>
                  <a:lnTo>
                    <a:pt x="7551" y="9604"/>
                  </a:lnTo>
                  <a:cubicBezTo>
                    <a:pt x="7438" y="9491"/>
                    <a:pt x="7290" y="9435"/>
                    <a:pt x="7143" y="9435"/>
                  </a:cubicBezTo>
                  <a:cubicBezTo>
                    <a:pt x="6995" y="9435"/>
                    <a:pt x="6848" y="9491"/>
                    <a:pt x="6736" y="9604"/>
                  </a:cubicBezTo>
                  <a:lnTo>
                    <a:pt x="223" y="16111"/>
                  </a:lnTo>
                  <a:cubicBezTo>
                    <a:pt x="0" y="16337"/>
                    <a:pt x="0" y="16703"/>
                    <a:pt x="223" y="16929"/>
                  </a:cubicBezTo>
                  <a:lnTo>
                    <a:pt x="6733" y="23439"/>
                  </a:lnTo>
                  <a:cubicBezTo>
                    <a:pt x="6846" y="23550"/>
                    <a:pt x="6994" y="23606"/>
                    <a:pt x="7142" y="23606"/>
                  </a:cubicBezTo>
                  <a:cubicBezTo>
                    <a:pt x="7290" y="23606"/>
                    <a:pt x="7438" y="23550"/>
                    <a:pt x="7551" y="23439"/>
                  </a:cubicBezTo>
                  <a:lnTo>
                    <a:pt x="7623" y="23364"/>
                  </a:lnTo>
                  <a:cubicBezTo>
                    <a:pt x="7849" y="23141"/>
                    <a:pt x="8056" y="22698"/>
                    <a:pt x="8088" y="22381"/>
                  </a:cubicBezTo>
                  <a:cubicBezTo>
                    <a:pt x="8088" y="22381"/>
                    <a:pt x="8173" y="21497"/>
                    <a:pt x="8719" y="20951"/>
                  </a:cubicBezTo>
                  <a:cubicBezTo>
                    <a:pt x="9194" y="20469"/>
                    <a:pt x="9820" y="20228"/>
                    <a:pt x="10446" y="20228"/>
                  </a:cubicBezTo>
                  <a:cubicBezTo>
                    <a:pt x="11066" y="20228"/>
                    <a:pt x="11685" y="20465"/>
                    <a:pt x="12158" y="20938"/>
                  </a:cubicBezTo>
                  <a:cubicBezTo>
                    <a:pt x="13110" y="21889"/>
                    <a:pt x="13103" y="23432"/>
                    <a:pt x="12145" y="24374"/>
                  </a:cubicBezTo>
                  <a:cubicBezTo>
                    <a:pt x="11599" y="24924"/>
                    <a:pt x="10715" y="25008"/>
                    <a:pt x="10715" y="25008"/>
                  </a:cubicBezTo>
                  <a:cubicBezTo>
                    <a:pt x="10398" y="25040"/>
                    <a:pt x="9955" y="25250"/>
                    <a:pt x="9732" y="25474"/>
                  </a:cubicBezTo>
                  <a:lnTo>
                    <a:pt x="9658" y="25545"/>
                  </a:lnTo>
                  <a:cubicBezTo>
                    <a:pt x="9434" y="25771"/>
                    <a:pt x="9434" y="26137"/>
                    <a:pt x="9658" y="26363"/>
                  </a:cubicBezTo>
                  <a:lnTo>
                    <a:pt x="16167" y="32869"/>
                  </a:lnTo>
                  <a:cubicBezTo>
                    <a:pt x="16280" y="32983"/>
                    <a:pt x="16428" y="33039"/>
                    <a:pt x="16576" y="33039"/>
                  </a:cubicBezTo>
                  <a:cubicBezTo>
                    <a:pt x="16724" y="33039"/>
                    <a:pt x="16872" y="32983"/>
                    <a:pt x="16985" y="32869"/>
                  </a:cubicBezTo>
                  <a:lnTo>
                    <a:pt x="23492" y="26363"/>
                  </a:lnTo>
                  <a:cubicBezTo>
                    <a:pt x="23605" y="26252"/>
                    <a:pt x="23753" y="26196"/>
                    <a:pt x="23901" y="26196"/>
                  </a:cubicBezTo>
                  <a:cubicBezTo>
                    <a:pt x="24049" y="26196"/>
                    <a:pt x="24197" y="26252"/>
                    <a:pt x="24310" y="26363"/>
                  </a:cubicBezTo>
                  <a:lnTo>
                    <a:pt x="24313" y="26370"/>
                  </a:lnTo>
                  <a:cubicBezTo>
                    <a:pt x="24540" y="26593"/>
                    <a:pt x="24750" y="27036"/>
                    <a:pt x="24779" y="27353"/>
                  </a:cubicBezTo>
                  <a:cubicBezTo>
                    <a:pt x="24779" y="27353"/>
                    <a:pt x="24867" y="28237"/>
                    <a:pt x="25413" y="28783"/>
                  </a:cubicBezTo>
                  <a:cubicBezTo>
                    <a:pt x="25888" y="29265"/>
                    <a:pt x="26514" y="29506"/>
                    <a:pt x="27140" y="29506"/>
                  </a:cubicBezTo>
                  <a:cubicBezTo>
                    <a:pt x="27759" y="29506"/>
                    <a:pt x="28378" y="29269"/>
                    <a:pt x="28849" y="28796"/>
                  </a:cubicBezTo>
                  <a:cubicBezTo>
                    <a:pt x="29800" y="27845"/>
                    <a:pt x="29797" y="26302"/>
                    <a:pt x="28840" y="25357"/>
                  </a:cubicBezTo>
                  <a:cubicBezTo>
                    <a:pt x="28290" y="24810"/>
                    <a:pt x="27406" y="24726"/>
                    <a:pt x="27406" y="24726"/>
                  </a:cubicBezTo>
                  <a:cubicBezTo>
                    <a:pt x="27089" y="24694"/>
                    <a:pt x="26646" y="24487"/>
                    <a:pt x="26423" y="24260"/>
                  </a:cubicBezTo>
                  <a:lnTo>
                    <a:pt x="26420" y="24257"/>
                  </a:lnTo>
                  <a:cubicBezTo>
                    <a:pt x="26193" y="24031"/>
                    <a:pt x="26193" y="23665"/>
                    <a:pt x="26420" y="23439"/>
                  </a:cubicBezTo>
                  <a:lnTo>
                    <a:pt x="32926" y="16929"/>
                  </a:lnTo>
                  <a:cubicBezTo>
                    <a:pt x="33152" y="16703"/>
                    <a:pt x="33152" y="16337"/>
                    <a:pt x="32926" y="16111"/>
                  </a:cubicBezTo>
                  <a:lnTo>
                    <a:pt x="26420" y="9604"/>
                  </a:lnTo>
                  <a:cubicBezTo>
                    <a:pt x="26193" y="9378"/>
                    <a:pt x="26193" y="9012"/>
                    <a:pt x="26420" y="8786"/>
                  </a:cubicBezTo>
                  <a:lnTo>
                    <a:pt x="26533" y="8669"/>
                  </a:lnTo>
                  <a:cubicBezTo>
                    <a:pt x="26759" y="8446"/>
                    <a:pt x="27202" y="8236"/>
                    <a:pt x="27516" y="8207"/>
                  </a:cubicBezTo>
                  <a:cubicBezTo>
                    <a:pt x="27516" y="8207"/>
                    <a:pt x="28403" y="8119"/>
                    <a:pt x="28950" y="7573"/>
                  </a:cubicBezTo>
                  <a:cubicBezTo>
                    <a:pt x="29894" y="6628"/>
                    <a:pt x="29894" y="5094"/>
                    <a:pt x="28950" y="4147"/>
                  </a:cubicBezTo>
                  <a:cubicBezTo>
                    <a:pt x="28477" y="3674"/>
                    <a:pt x="27858" y="3438"/>
                    <a:pt x="27238" y="3438"/>
                  </a:cubicBezTo>
                  <a:cubicBezTo>
                    <a:pt x="26618" y="3438"/>
                    <a:pt x="25997" y="3674"/>
                    <a:pt x="25523" y="4147"/>
                  </a:cubicBezTo>
                  <a:cubicBezTo>
                    <a:pt x="24977" y="4697"/>
                    <a:pt x="24892" y="5580"/>
                    <a:pt x="24892" y="5580"/>
                  </a:cubicBezTo>
                  <a:cubicBezTo>
                    <a:pt x="24860" y="5894"/>
                    <a:pt x="24650" y="6337"/>
                    <a:pt x="24427" y="6563"/>
                  </a:cubicBezTo>
                  <a:lnTo>
                    <a:pt x="24310" y="6680"/>
                  </a:lnTo>
                  <a:cubicBezTo>
                    <a:pt x="24197" y="6791"/>
                    <a:pt x="24049" y="6847"/>
                    <a:pt x="23901" y="6847"/>
                  </a:cubicBezTo>
                  <a:cubicBezTo>
                    <a:pt x="23753" y="6847"/>
                    <a:pt x="23605" y="6791"/>
                    <a:pt x="23492" y="6680"/>
                  </a:cubicBezTo>
                  <a:lnTo>
                    <a:pt x="16985" y="170"/>
                  </a:lnTo>
                  <a:cubicBezTo>
                    <a:pt x="16872" y="57"/>
                    <a:pt x="16724" y="1"/>
                    <a:pt x="16576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055;p76">
              <a:extLst>
                <a:ext uri="{FF2B5EF4-FFF2-40B4-BE49-F238E27FC236}">
                  <a16:creationId xmlns:a16="http://schemas.microsoft.com/office/drawing/2014/main" xmlns="" id="{27614791-ECB2-7138-0FE0-ABD8D9663904}"/>
                </a:ext>
              </a:extLst>
            </p:cNvPr>
            <p:cNvSpPr/>
            <p:nvPr/>
          </p:nvSpPr>
          <p:spPr>
            <a:xfrm>
              <a:off x="1309210" y="3183709"/>
              <a:ext cx="378534" cy="377248"/>
            </a:xfrm>
            <a:custGeom>
              <a:avLst/>
              <a:gdLst/>
              <a:ahLst/>
              <a:cxnLst/>
              <a:rect l="l" t="t" r="r" b="b"/>
              <a:pathLst>
                <a:path w="32959" h="32847" extrusionOk="0">
                  <a:moveTo>
                    <a:pt x="16480" y="1"/>
                  </a:moveTo>
                  <a:cubicBezTo>
                    <a:pt x="16334" y="1"/>
                    <a:pt x="16186" y="57"/>
                    <a:pt x="16073" y="170"/>
                  </a:cubicBezTo>
                  <a:lnTo>
                    <a:pt x="9603" y="6641"/>
                  </a:lnTo>
                  <a:cubicBezTo>
                    <a:pt x="9491" y="6753"/>
                    <a:pt x="9345" y="6808"/>
                    <a:pt x="9198" y="6808"/>
                  </a:cubicBezTo>
                  <a:cubicBezTo>
                    <a:pt x="9051" y="6808"/>
                    <a:pt x="8904" y="6753"/>
                    <a:pt x="8791" y="6641"/>
                  </a:cubicBezTo>
                  <a:lnTo>
                    <a:pt x="8677" y="6525"/>
                  </a:lnTo>
                  <a:cubicBezTo>
                    <a:pt x="8454" y="6301"/>
                    <a:pt x="8244" y="5861"/>
                    <a:pt x="8215" y="5547"/>
                  </a:cubicBezTo>
                  <a:cubicBezTo>
                    <a:pt x="8215" y="5547"/>
                    <a:pt x="8127" y="4667"/>
                    <a:pt x="7584" y="4124"/>
                  </a:cubicBezTo>
                  <a:cubicBezTo>
                    <a:pt x="7113" y="3653"/>
                    <a:pt x="6497" y="3418"/>
                    <a:pt x="5880" y="3418"/>
                  </a:cubicBezTo>
                  <a:cubicBezTo>
                    <a:pt x="5264" y="3418"/>
                    <a:pt x="4648" y="3653"/>
                    <a:pt x="4177" y="4124"/>
                  </a:cubicBezTo>
                  <a:cubicBezTo>
                    <a:pt x="3236" y="5065"/>
                    <a:pt x="3236" y="6589"/>
                    <a:pt x="4177" y="7531"/>
                  </a:cubicBezTo>
                  <a:cubicBezTo>
                    <a:pt x="4721" y="8074"/>
                    <a:pt x="5601" y="8158"/>
                    <a:pt x="5601" y="8158"/>
                  </a:cubicBezTo>
                  <a:cubicBezTo>
                    <a:pt x="5914" y="8191"/>
                    <a:pt x="6354" y="8398"/>
                    <a:pt x="6578" y="8621"/>
                  </a:cubicBezTo>
                  <a:lnTo>
                    <a:pt x="6694" y="8737"/>
                  </a:lnTo>
                  <a:cubicBezTo>
                    <a:pt x="6917" y="8961"/>
                    <a:pt x="6917" y="9323"/>
                    <a:pt x="6694" y="9550"/>
                  </a:cubicBezTo>
                  <a:lnTo>
                    <a:pt x="223" y="16020"/>
                  </a:lnTo>
                  <a:cubicBezTo>
                    <a:pt x="0" y="16243"/>
                    <a:pt x="0" y="16606"/>
                    <a:pt x="223" y="16832"/>
                  </a:cubicBezTo>
                  <a:lnTo>
                    <a:pt x="6694" y="23300"/>
                  </a:lnTo>
                  <a:cubicBezTo>
                    <a:pt x="6807" y="23411"/>
                    <a:pt x="6954" y="23467"/>
                    <a:pt x="7102" y="23467"/>
                  </a:cubicBezTo>
                  <a:cubicBezTo>
                    <a:pt x="7249" y="23467"/>
                    <a:pt x="7396" y="23411"/>
                    <a:pt x="7509" y="23300"/>
                  </a:cubicBezTo>
                  <a:lnTo>
                    <a:pt x="7577" y="23232"/>
                  </a:lnTo>
                  <a:cubicBezTo>
                    <a:pt x="7801" y="23008"/>
                    <a:pt x="8008" y="22568"/>
                    <a:pt x="8040" y="22255"/>
                  </a:cubicBezTo>
                  <a:cubicBezTo>
                    <a:pt x="8040" y="22255"/>
                    <a:pt x="8124" y="21375"/>
                    <a:pt x="8668" y="20831"/>
                  </a:cubicBezTo>
                  <a:cubicBezTo>
                    <a:pt x="9138" y="20360"/>
                    <a:pt x="9755" y="20125"/>
                    <a:pt x="10371" y="20125"/>
                  </a:cubicBezTo>
                  <a:cubicBezTo>
                    <a:pt x="10987" y="20125"/>
                    <a:pt x="11604" y="20360"/>
                    <a:pt x="12074" y="20831"/>
                  </a:cubicBezTo>
                  <a:cubicBezTo>
                    <a:pt x="13013" y="21769"/>
                    <a:pt x="13013" y="23296"/>
                    <a:pt x="12074" y="24235"/>
                  </a:cubicBezTo>
                  <a:cubicBezTo>
                    <a:pt x="11528" y="24781"/>
                    <a:pt x="10651" y="24865"/>
                    <a:pt x="10651" y="24865"/>
                  </a:cubicBezTo>
                  <a:cubicBezTo>
                    <a:pt x="10337" y="24895"/>
                    <a:pt x="9897" y="25105"/>
                    <a:pt x="9674" y="25328"/>
                  </a:cubicBezTo>
                  <a:lnTo>
                    <a:pt x="9603" y="25396"/>
                  </a:lnTo>
                  <a:cubicBezTo>
                    <a:pt x="9379" y="25619"/>
                    <a:pt x="9379" y="25985"/>
                    <a:pt x="9603" y="26208"/>
                  </a:cubicBezTo>
                  <a:lnTo>
                    <a:pt x="16073" y="32679"/>
                  </a:lnTo>
                  <a:cubicBezTo>
                    <a:pt x="16186" y="32790"/>
                    <a:pt x="16334" y="32846"/>
                    <a:pt x="16480" y="32846"/>
                  </a:cubicBezTo>
                  <a:cubicBezTo>
                    <a:pt x="16627" y="32846"/>
                    <a:pt x="16774" y="32790"/>
                    <a:pt x="16885" y="32679"/>
                  </a:cubicBezTo>
                  <a:lnTo>
                    <a:pt x="23356" y="26208"/>
                  </a:lnTo>
                  <a:cubicBezTo>
                    <a:pt x="23582" y="25985"/>
                    <a:pt x="23582" y="25619"/>
                    <a:pt x="23356" y="25396"/>
                  </a:cubicBezTo>
                  <a:lnTo>
                    <a:pt x="23285" y="25325"/>
                  </a:lnTo>
                  <a:cubicBezTo>
                    <a:pt x="23061" y="25102"/>
                    <a:pt x="22621" y="24895"/>
                    <a:pt x="22308" y="24862"/>
                  </a:cubicBezTo>
                  <a:cubicBezTo>
                    <a:pt x="22308" y="24862"/>
                    <a:pt x="21428" y="24778"/>
                    <a:pt x="20884" y="24235"/>
                  </a:cubicBezTo>
                  <a:cubicBezTo>
                    <a:pt x="19962" y="23290"/>
                    <a:pt x="19972" y="21779"/>
                    <a:pt x="20903" y="20847"/>
                  </a:cubicBezTo>
                  <a:cubicBezTo>
                    <a:pt x="21375" y="20378"/>
                    <a:pt x="21991" y="20142"/>
                    <a:pt x="22608" y="20142"/>
                  </a:cubicBezTo>
                  <a:cubicBezTo>
                    <a:pt x="23215" y="20142"/>
                    <a:pt x="23822" y="20370"/>
                    <a:pt x="24291" y="20828"/>
                  </a:cubicBezTo>
                  <a:cubicBezTo>
                    <a:pt x="24834" y="21371"/>
                    <a:pt x="24918" y="22251"/>
                    <a:pt x="24918" y="22251"/>
                  </a:cubicBezTo>
                  <a:cubicBezTo>
                    <a:pt x="24951" y="22565"/>
                    <a:pt x="25158" y="23005"/>
                    <a:pt x="25381" y="23228"/>
                  </a:cubicBezTo>
                  <a:lnTo>
                    <a:pt x="25452" y="23300"/>
                  </a:lnTo>
                  <a:cubicBezTo>
                    <a:pt x="25565" y="23411"/>
                    <a:pt x="25713" y="23467"/>
                    <a:pt x="25859" y="23467"/>
                  </a:cubicBezTo>
                  <a:cubicBezTo>
                    <a:pt x="26006" y="23467"/>
                    <a:pt x="26153" y="23411"/>
                    <a:pt x="26264" y="23300"/>
                  </a:cubicBezTo>
                  <a:lnTo>
                    <a:pt x="32735" y="16829"/>
                  </a:lnTo>
                  <a:cubicBezTo>
                    <a:pt x="32958" y="16606"/>
                    <a:pt x="32958" y="16243"/>
                    <a:pt x="32735" y="16017"/>
                  </a:cubicBezTo>
                  <a:lnTo>
                    <a:pt x="26264" y="9546"/>
                  </a:lnTo>
                  <a:cubicBezTo>
                    <a:pt x="26041" y="9323"/>
                    <a:pt x="26041" y="8961"/>
                    <a:pt x="26264" y="8734"/>
                  </a:cubicBezTo>
                  <a:lnTo>
                    <a:pt x="26271" y="8731"/>
                  </a:lnTo>
                  <a:cubicBezTo>
                    <a:pt x="26494" y="8508"/>
                    <a:pt x="26934" y="8301"/>
                    <a:pt x="27248" y="8268"/>
                  </a:cubicBezTo>
                  <a:cubicBezTo>
                    <a:pt x="27248" y="8268"/>
                    <a:pt x="28125" y="8184"/>
                    <a:pt x="28671" y="7641"/>
                  </a:cubicBezTo>
                  <a:cubicBezTo>
                    <a:pt x="29593" y="6696"/>
                    <a:pt x="29584" y="5185"/>
                    <a:pt x="28652" y="4253"/>
                  </a:cubicBezTo>
                  <a:cubicBezTo>
                    <a:pt x="28181" y="3784"/>
                    <a:pt x="27564" y="3548"/>
                    <a:pt x="26947" y="3548"/>
                  </a:cubicBezTo>
                  <a:cubicBezTo>
                    <a:pt x="26340" y="3548"/>
                    <a:pt x="25733" y="3777"/>
                    <a:pt x="25265" y="4234"/>
                  </a:cubicBezTo>
                  <a:cubicBezTo>
                    <a:pt x="24721" y="4777"/>
                    <a:pt x="24637" y="5657"/>
                    <a:pt x="24637" y="5657"/>
                  </a:cubicBezTo>
                  <a:cubicBezTo>
                    <a:pt x="24605" y="5971"/>
                    <a:pt x="24398" y="6411"/>
                    <a:pt x="24174" y="6635"/>
                  </a:cubicBezTo>
                  <a:lnTo>
                    <a:pt x="24168" y="6641"/>
                  </a:lnTo>
                  <a:cubicBezTo>
                    <a:pt x="24056" y="6753"/>
                    <a:pt x="23910" y="6808"/>
                    <a:pt x="23763" y="6808"/>
                  </a:cubicBezTo>
                  <a:cubicBezTo>
                    <a:pt x="23616" y="6808"/>
                    <a:pt x="23469" y="6753"/>
                    <a:pt x="23356" y="6641"/>
                  </a:cubicBezTo>
                  <a:lnTo>
                    <a:pt x="16885" y="170"/>
                  </a:lnTo>
                  <a:cubicBezTo>
                    <a:pt x="16774" y="57"/>
                    <a:pt x="16627" y="1"/>
                    <a:pt x="16480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056;p76">
              <a:extLst>
                <a:ext uri="{FF2B5EF4-FFF2-40B4-BE49-F238E27FC236}">
                  <a16:creationId xmlns:a16="http://schemas.microsoft.com/office/drawing/2014/main" xmlns="" id="{4B0AC30C-96E9-1094-A5AC-8FF1AF523E87}"/>
                </a:ext>
              </a:extLst>
            </p:cNvPr>
            <p:cNvSpPr/>
            <p:nvPr/>
          </p:nvSpPr>
          <p:spPr>
            <a:xfrm>
              <a:off x="732422" y="2990152"/>
              <a:ext cx="380716" cy="379441"/>
            </a:xfrm>
            <a:custGeom>
              <a:avLst/>
              <a:gdLst/>
              <a:ahLst/>
              <a:cxnLst/>
              <a:rect l="l" t="t" r="r" b="b"/>
              <a:pathLst>
                <a:path w="33149" h="33038" extrusionOk="0">
                  <a:moveTo>
                    <a:pt x="16573" y="0"/>
                  </a:moveTo>
                  <a:cubicBezTo>
                    <a:pt x="16426" y="0"/>
                    <a:pt x="16278" y="56"/>
                    <a:pt x="16167" y="168"/>
                  </a:cubicBezTo>
                  <a:lnTo>
                    <a:pt x="9657" y="6677"/>
                  </a:lnTo>
                  <a:cubicBezTo>
                    <a:pt x="9431" y="6903"/>
                    <a:pt x="9431" y="7269"/>
                    <a:pt x="9657" y="7492"/>
                  </a:cubicBezTo>
                  <a:lnTo>
                    <a:pt x="9725" y="7563"/>
                  </a:lnTo>
                  <a:cubicBezTo>
                    <a:pt x="9952" y="7787"/>
                    <a:pt x="10395" y="7997"/>
                    <a:pt x="10709" y="8026"/>
                  </a:cubicBezTo>
                  <a:cubicBezTo>
                    <a:pt x="10709" y="8026"/>
                    <a:pt x="11592" y="8113"/>
                    <a:pt x="12142" y="8660"/>
                  </a:cubicBezTo>
                  <a:cubicBezTo>
                    <a:pt x="13087" y="9605"/>
                    <a:pt x="13087" y="11142"/>
                    <a:pt x="12142" y="12086"/>
                  </a:cubicBezTo>
                  <a:cubicBezTo>
                    <a:pt x="11669" y="12561"/>
                    <a:pt x="11049" y="12798"/>
                    <a:pt x="10429" y="12798"/>
                  </a:cubicBezTo>
                  <a:cubicBezTo>
                    <a:pt x="9809" y="12798"/>
                    <a:pt x="9189" y="12562"/>
                    <a:pt x="8716" y="12090"/>
                  </a:cubicBezTo>
                  <a:cubicBezTo>
                    <a:pt x="8169" y="11540"/>
                    <a:pt x="8082" y="10656"/>
                    <a:pt x="8082" y="10656"/>
                  </a:cubicBezTo>
                  <a:cubicBezTo>
                    <a:pt x="8053" y="10339"/>
                    <a:pt x="7842" y="9899"/>
                    <a:pt x="7619" y="9673"/>
                  </a:cubicBezTo>
                  <a:lnTo>
                    <a:pt x="7548" y="9605"/>
                  </a:lnTo>
                  <a:cubicBezTo>
                    <a:pt x="7435" y="9492"/>
                    <a:pt x="7287" y="9435"/>
                    <a:pt x="7140" y="9435"/>
                  </a:cubicBezTo>
                  <a:cubicBezTo>
                    <a:pt x="6993" y="9435"/>
                    <a:pt x="6846" y="9492"/>
                    <a:pt x="6733" y="9605"/>
                  </a:cubicBezTo>
                  <a:lnTo>
                    <a:pt x="223" y="16111"/>
                  </a:lnTo>
                  <a:cubicBezTo>
                    <a:pt x="0" y="16338"/>
                    <a:pt x="0" y="16700"/>
                    <a:pt x="223" y="16926"/>
                  </a:cubicBezTo>
                  <a:lnTo>
                    <a:pt x="6733" y="23436"/>
                  </a:lnTo>
                  <a:cubicBezTo>
                    <a:pt x="6956" y="23662"/>
                    <a:pt x="6956" y="24028"/>
                    <a:pt x="6733" y="24254"/>
                  </a:cubicBezTo>
                  <a:lnTo>
                    <a:pt x="6616" y="24368"/>
                  </a:lnTo>
                  <a:cubicBezTo>
                    <a:pt x="6390" y="24594"/>
                    <a:pt x="5950" y="24804"/>
                    <a:pt x="5633" y="24833"/>
                  </a:cubicBezTo>
                  <a:cubicBezTo>
                    <a:pt x="5633" y="24833"/>
                    <a:pt x="4749" y="24921"/>
                    <a:pt x="4199" y="25468"/>
                  </a:cubicBezTo>
                  <a:cubicBezTo>
                    <a:pt x="3255" y="26412"/>
                    <a:pt x="3255" y="27946"/>
                    <a:pt x="4199" y="28890"/>
                  </a:cubicBezTo>
                  <a:cubicBezTo>
                    <a:pt x="4673" y="29364"/>
                    <a:pt x="5294" y="29601"/>
                    <a:pt x="5914" y="29601"/>
                  </a:cubicBezTo>
                  <a:cubicBezTo>
                    <a:pt x="6534" y="29601"/>
                    <a:pt x="7153" y="29364"/>
                    <a:pt x="7626" y="28890"/>
                  </a:cubicBezTo>
                  <a:cubicBezTo>
                    <a:pt x="8172" y="28344"/>
                    <a:pt x="8260" y="27460"/>
                    <a:pt x="8260" y="27460"/>
                  </a:cubicBezTo>
                  <a:cubicBezTo>
                    <a:pt x="8289" y="27143"/>
                    <a:pt x="8499" y="26700"/>
                    <a:pt x="8726" y="26477"/>
                  </a:cubicBezTo>
                  <a:lnTo>
                    <a:pt x="8839" y="26360"/>
                  </a:lnTo>
                  <a:cubicBezTo>
                    <a:pt x="8952" y="26249"/>
                    <a:pt x="9100" y="26193"/>
                    <a:pt x="9248" y="26193"/>
                  </a:cubicBezTo>
                  <a:cubicBezTo>
                    <a:pt x="9396" y="26193"/>
                    <a:pt x="9544" y="26249"/>
                    <a:pt x="9657" y="26360"/>
                  </a:cubicBezTo>
                  <a:lnTo>
                    <a:pt x="16167" y="32870"/>
                  </a:lnTo>
                  <a:cubicBezTo>
                    <a:pt x="16278" y="32982"/>
                    <a:pt x="16426" y="33037"/>
                    <a:pt x="16573" y="33037"/>
                  </a:cubicBezTo>
                  <a:cubicBezTo>
                    <a:pt x="16721" y="33037"/>
                    <a:pt x="16869" y="32982"/>
                    <a:pt x="16982" y="32870"/>
                  </a:cubicBezTo>
                  <a:lnTo>
                    <a:pt x="23491" y="26360"/>
                  </a:lnTo>
                  <a:cubicBezTo>
                    <a:pt x="23605" y="26247"/>
                    <a:pt x="23752" y="26191"/>
                    <a:pt x="23899" y="26191"/>
                  </a:cubicBezTo>
                  <a:cubicBezTo>
                    <a:pt x="24046" y="26191"/>
                    <a:pt x="24193" y="26247"/>
                    <a:pt x="24307" y="26360"/>
                  </a:cubicBezTo>
                  <a:lnTo>
                    <a:pt x="24313" y="26364"/>
                  </a:lnTo>
                  <a:cubicBezTo>
                    <a:pt x="24536" y="26590"/>
                    <a:pt x="24747" y="27033"/>
                    <a:pt x="24776" y="27350"/>
                  </a:cubicBezTo>
                  <a:cubicBezTo>
                    <a:pt x="24776" y="27350"/>
                    <a:pt x="24863" y="28234"/>
                    <a:pt x="25410" y="28780"/>
                  </a:cubicBezTo>
                  <a:cubicBezTo>
                    <a:pt x="25885" y="29262"/>
                    <a:pt x="26511" y="29503"/>
                    <a:pt x="27137" y="29503"/>
                  </a:cubicBezTo>
                  <a:cubicBezTo>
                    <a:pt x="27756" y="29503"/>
                    <a:pt x="28376" y="29267"/>
                    <a:pt x="28849" y="28793"/>
                  </a:cubicBezTo>
                  <a:cubicBezTo>
                    <a:pt x="29800" y="27842"/>
                    <a:pt x="29794" y="26299"/>
                    <a:pt x="28836" y="25354"/>
                  </a:cubicBezTo>
                  <a:cubicBezTo>
                    <a:pt x="28289" y="24808"/>
                    <a:pt x="27403" y="24720"/>
                    <a:pt x="27403" y="24720"/>
                  </a:cubicBezTo>
                  <a:cubicBezTo>
                    <a:pt x="27089" y="24691"/>
                    <a:pt x="26646" y="24484"/>
                    <a:pt x="26419" y="24258"/>
                  </a:cubicBezTo>
                  <a:lnTo>
                    <a:pt x="26416" y="24254"/>
                  </a:lnTo>
                  <a:cubicBezTo>
                    <a:pt x="26190" y="24028"/>
                    <a:pt x="26190" y="23662"/>
                    <a:pt x="26416" y="23436"/>
                  </a:cubicBezTo>
                  <a:lnTo>
                    <a:pt x="32925" y="16926"/>
                  </a:lnTo>
                  <a:cubicBezTo>
                    <a:pt x="33149" y="16700"/>
                    <a:pt x="33149" y="16338"/>
                    <a:pt x="32925" y="16111"/>
                  </a:cubicBezTo>
                  <a:lnTo>
                    <a:pt x="26416" y="9602"/>
                  </a:lnTo>
                  <a:cubicBezTo>
                    <a:pt x="26303" y="9490"/>
                    <a:pt x="26155" y="9434"/>
                    <a:pt x="26007" y="9434"/>
                  </a:cubicBezTo>
                  <a:cubicBezTo>
                    <a:pt x="25859" y="9434"/>
                    <a:pt x="25711" y="9490"/>
                    <a:pt x="25598" y="9602"/>
                  </a:cubicBezTo>
                  <a:lnTo>
                    <a:pt x="25526" y="9673"/>
                  </a:lnTo>
                  <a:cubicBezTo>
                    <a:pt x="25303" y="9899"/>
                    <a:pt x="25093" y="10339"/>
                    <a:pt x="25064" y="10656"/>
                  </a:cubicBezTo>
                  <a:cubicBezTo>
                    <a:pt x="25064" y="10656"/>
                    <a:pt x="24976" y="11540"/>
                    <a:pt x="24430" y="12090"/>
                  </a:cubicBezTo>
                  <a:cubicBezTo>
                    <a:pt x="23953" y="12577"/>
                    <a:pt x="23323" y="12822"/>
                    <a:pt x="22693" y="12822"/>
                  </a:cubicBezTo>
                  <a:cubicBezTo>
                    <a:pt x="22073" y="12822"/>
                    <a:pt x="21454" y="12585"/>
                    <a:pt x="20981" y="12112"/>
                  </a:cubicBezTo>
                  <a:cubicBezTo>
                    <a:pt x="20026" y="11158"/>
                    <a:pt x="20036" y="9605"/>
                    <a:pt x="21003" y="8663"/>
                  </a:cubicBezTo>
                  <a:cubicBezTo>
                    <a:pt x="21550" y="8117"/>
                    <a:pt x="22437" y="8029"/>
                    <a:pt x="22437" y="8029"/>
                  </a:cubicBezTo>
                  <a:cubicBezTo>
                    <a:pt x="22750" y="8000"/>
                    <a:pt x="23194" y="7790"/>
                    <a:pt x="23420" y="7567"/>
                  </a:cubicBezTo>
                  <a:lnTo>
                    <a:pt x="23491" y="7492"/>
                  </a:lnTo>
                  <a:cubicBezTo>
                    <a:pt x="23715" y="7269"/>
                    <a:pt x="23715" y="6903"/>
                    <a:pt x="23491" y="6677"/>
                  </a:cubicBezTo>
                  <a:lnTo>
                    <a:pt x="16982" y="168"/>
                  </a:lnTo>
                  <a:cubicBezTo>
                    <a:pt x="16869" y="56"/>
                    <a:pt x="16721" y="0"/>
                    <a:pt x="16573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  <a:effectLst>
              <a:reflection blurRad="6350" stA="50000" endA="300" endPos="55000" dir="5400000" sy="-100000" algn="bl" rotWithShape="0"/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9057;p76">
              <a:extLst>
                <a:ext uri="{FF2B5EF4-FFF2-40B4-BE49-F238E27FC236}">
                  <a16:creationId xmlns:a16="http://schemas.microsoft.com/office/drawing/2014/main" xmlns="" id="{22AB5C5A-F6B0-8E7A-44D3-2262118764D1}"/>
                </a:ext>
              </a:extLst>
            </p:cNvPr>
            <p:cNvSpPr/>
            <p:nvPr/>
          </p:nvSpPr>
          <p:spPr>
            <a:xfrm>
              <a:off x="1115837" y="2990152"/>
              <a:ext cx="380728" cy="379430"/>
            </a:xfrm>
            <a:custGeom>
              <a:avLst/>
              <a:gdLst/>
              <a:ahLst/>
              <a:cxnLst/>
              <a:rect l="l" t="t" r="r" b="b"/>
              <a:pathLst>
                <a:path w="33150" h="33037" extrusionOk="0">
                  <a:moveTo>
                    <a:pt x="16576" y="0"/>
                  </a:moveTo>
                  <a:cubicBezTo>
                    <a:pt x="16429" y="0"/>
                    <a:pt x="16281" y="56"/>
                    <a:pt x="16168" y="168"/>
                  </a:cubicBezTo>
                  <a:lnTo>
                    <a:pt x="9661" y="6677"/>
                  </a:lnTo>
                  <a:cubicBezTo>
                    <a:pt x="9548" y="6789"/>
                    <a:pt x="9400" y="6844"/>
                    <a:pt x="9252" y="6844"/>
                  </a:cubicBezTo>
                  <a:cubicBezTo>
                    <a:pt x="9104" y="6844"/>
                    <a:pt x="8956" y="6789"/>
                    <a:pt x="8843" y="6677"/>
                  </a:cubicBezTo>
                  <a:lnTo>
                    <a:pt x="8836" y="6670"/>
                  </a:lnTo>
                  <a:cubicBezTo>
                    <a:pt x="8613" y="6447"/>
                    <a:pt x="8403" y="6004"/>
                    <a:pt x="8374" y="5687"/>
                  </a:cubicBezTo>
                  <a:cubicBezTo>
                    <a:pt x="8374" y="5687"/>
                    <a:pt x="8286" y="4804"/>
                    <a:pt x="7740" y="4257"/>
                  </a:cubicBezTo>
                  <a:cubicBezTo>
                    <a:pt x="7263" y="3757"/>
                    <a:pt x="6626" y="3507"/>
                    <a:pt x="5987" y="3507"/>
                  </a:cubicBezTo>
                  <a:cubicBezTo>
                    <a:pt x="5368" y="3507"/>
                    <a:pt x="4749" y="3742"/>
                    <a:pt x="4275" y="4215"/>
                  </a:cubicBezTo>
                  <a:cubicBezTo>
                    <a:pt x="3314" y="5176"/>
                    <a:pt x="3330" y="6742"/>
                    <a:pt x="4313" y="7680"/>
                  </a:cubicBezTo>
                  <a:cubicBezTo>
                    <a:pt x="4860" y="8227"/>
                    <a:pt x="5747" y="8314"/>
                    <a:pt x="5747" y="8314"/>
                  </a:cubicBezTo>
                  <a:cubicBezTo>
                    <a:pt x="6061" y="8343"/>
                    <a:pt x="6504" y="8553"/>
                    <a:pt x="6730" y="8777"/>
                  </a:cubicBezTo>
                  <a:lnTo>
                    <a:pt x="6733" y="8783"/>
                  </a:lnTo>
                  <a:cubicBezTo>
                    <a:pt x="6960" y="9010"/>
                    <a:pt x="6960" y="9372"/>
                    <a:pt x="6733" y="9598"/>
                  </a:cubicBezTo>
                  <a:lnTo>
                    <a:pt x="224" y="16111"/>
                  </a:lnTo>
                  <a:cubicBezTo>
                    <a:pt x="1" y="16338"/>
                    <a:pt x="1" y="16700"/>
                    <a:pt x="224" y="16926"/>
                  </a:cubicBezTo>
                  <a:lnTo>
                    <a:pt x="6733" y="23436"/>
                  </a:lnTo>
                  <a:cubicBezTo>
                    <a:pt x="6847" y="23547"/>
                    <a:pt x="6995" y="23603"/>
                    <a:pt x="7143" y="23603"/>
                  </a:cubicBezTo>
                  <a:cubicBezTo>
                    <a:pt x="7291" y="23603"/>
                    <a:pt x="7439" y="23547"/>
                    <a:pt x="7552" y="23436"/>
                  </a:cubicBezTo>
                  <a:lnTo>
                    <a:pt x="7623" y="23365"/>
                  </a:lnTo>
                  <a:cubicBezTo>
                    <a:pt x="7846" y="23138"/>
                    <a:pt x="8057" y="22698"/>
                    <a:pt x="8086" y="22381"/>
                  </a:cubicBezTo>
                  <a:cubicBezTo>
                    <a:pt x="8086" y="22381"/>
                    <a:pt x="8173" y="21498"/>
                    <a:pt x="8720" y="20948"/>
                  </a:cubicBezTo>
                  <a:cubicBezTo>
                    <a:pt x="9195" y="20467"/>
                    <a:pt x="9821" y="20226"/>
                    <a:pt x="10447" y="20226"/>
                  </a:cubicBezTo>
                  <a:cubicBezTo>
                    <a:pt x="11066" y="20226"/>
                    <a:pt x="11686" y="20462"/>
                    <a:pt x="12159" y="20935"/>
                  </a:cubicBezTo>
                  <a:cubicBezTo>
                    <a:pt x="13110" y="21886"/>
                    <a:pt x="13104" y="23429"/>
                    <a:pt x="12146" y="24374"/>
                  </a:cubicBezTo>
                  <a:cubicBezTo>
                    <a:pt x="11599" y="24921"/>
                    <a:pt x="10716" y="25008"/>
                    <a:pt x="10716" y="25008"/>
                  </a:cubicBezTo>
                  <a:cubicBezTo>
                    <a:pt x="10399" y="25037"/>
                    <a:pt x="9956" y="25248"/>
                    <a:pt x="9733" y="25471"/>
                  </a:cubicBezTo>
                  <a:lnTo>
                    <a:pt x="9658" y="25542"/>
                  </a:lnTo>
                  <a:cubicBezTo>
                    <a:pt x="9435" y="25768"/>
                    <a:pt x="9435" y="26134"/>
                    <a:pt x="9658" y="26360"/>
                  </a:cubicBezTo>
                  <a:lnTo>
                    <a:pt x="16168" y="32867"/>
                  </a:lnTo>
                  <a:cubicBezTo>
                    <a:pt x="16281" y="32980"/>
                    <a:pt x="16429" y="33037"/>
                    <a:pt x="16577" y="33037"/>
                  </a:cubicBezTo>
                  <a:cubicBezTo>
                    <a:pt x="16725" y="33037"/>
                    <a:pt x="16873" y="32980"/>
                    <a:pt x="16986" y="32867"/>
                  </a:cubicBezTo>
                  <a:lnTo>
                    <a:pt x="23492" y="26360"/>
                  </a:lnTo>
                  <a:cubicBezTo>
                    <a:pt x="23715" y="26134"/>
                    <a:pt x="23715" y="25768"/>
                    <a:pt x="23492" y="25542"/>
                  </a:cubicBezTo>
                  <a:lnTo>
                    <a:pt x="23421" y="25474"/>
                  </a:lnTo>
                  <a:cubicBezTo>
                    <a:pt x="23198" y="25251"/>
                    <a:pt x="22755" y="25040"/>
                    <a:pt x="22438" y="25011"/>
                  </a:cubicBezTo>
                  <a:cubicBezTo>
                    <a:pt x="22438" y="25011"/>
                    <a:pt x="21554" y="24924"/>
                    <a:pt x="21004" y="24377"/>
                  </a:cubicBezTo>
                  <a:cubicBezTo>
                    <a:pt x="20073" y="23429"/>
                    <a:pt x="20076" y="21905"/>
                    <a:pt x="21017" y="20964"/>
                  </a:cubicBezTo>
                  <a:cubicBezTo>
                    <a:pt x="21490" y="20491"/>
                    <a:pt x="22111" y="20254"/>
                    <a:pt x="22731" y="20254"/>
                  </a:cubicBezTo>
                  <a:cubicBezTo>
                    <a:pt x="23345" y="20254"/>
                    <a:pt x="23959" y="20486"/>
                    <a:pt x="24430" y="20951"/>
                  </a:cubicBezTo>
                  <a:cubicBezTo>
                    <a:pt x="24977" y="21498"/>
                    <a:pt x="25065" y="22381"/>
                    <a:pt x="25065" y="22381"/>
                  </a:cubicBezTo>
                  <a:cubicBezTo>
                    <a:pt x="25097" y="22698"/>
                    <a:pt x="25304" y="23141"/>
                    <a:pt x="25530" y="23365"/>
                  </a:cubicBezTo>
                  <a:lnTo>
                    <a:pt x="25598" y="23436"/>
                  </a:lnTo>
                  <a:cubicBezTo>
                    <a:pt x="25712" y="23547"/>
                    <a:pt x="25860" y="23603"/>
                    <a:pt x="26007" y="23603"/>
                  </a:cubicBezTo>
                  <a:cubicBezTo>
                    <a:pt x="26155" y="23603"/>
                    <a:pt x="26302" y="23547"/>
                    <a:pt x="26414" y="23436"/>
                  </a:cubicBezTo>
                  <a:lnTo>
                    <a:pt x="32923" y="16926"/>
                  </a:lnTo>
                  <a:cubicBezTo>
                    <a:pt x="33150" y="16700"/>
                    <a:pt x="33150" y="16338"/>
                    <a:pt x="32923" y="16111"/>
                  </a:cubicBezTo>
                  <a:lnTo>
                    <a:pt x="26417" y="9602"/>
                  </a:lnTo>
                  <a:cubicBezTo>
                    <a:pt x="26194" y="9375"/>
                    <a:pt x="26194" y="9010"/>
                    <a:pt x="26417" y="8783"/>
                  </a:cubicBezTo>
                  <a:lnTo>
                    <a:pt x="26533" y="8670"/>
                  </a:lnTo>
                  <a:cubicBezTo>
                    <a:pt x="26760" y="8443"/>
                    <a:pt x="27203" y="8233"/>
                    <a:pt x="27517" y="8204"/>
                  </a:cubicBezTo>
                  <a:cubicBezTo>
                    <a:pt x="27517" y="8204"/>
                    <a:pt x="28400" y="8117"/>
                    <a:pt x="28950" y="7570"/>
                  </a:cubicBezTo>
                  <a:cubicBezTo>
                    <a:pt x="29918" y="6628"/>
                    <a:pt x="29927" y="5079"/>
                    <a:pt x="28973" y="4124"/>
                  </a:cubicBezTo>
                  <a:cubicBezTo>
                    <a:pt x="28500" y="3650"/>
                    <a:pt x="27879" y="3413"/>
                    <a:pt x="27259" y="3413"/>
                  </a:cubicBezTo>
                  <a:cubicBezTo>
                    <a:pt x="26629" y="3413"/>
                    <a:pt x="25999" y="3658"/>
                    <a:pt x="25524" y="4144"/>
                  </a:cubicBezTo>
                  <a:lnTo>
                    <a:pt x="25524" y="4147"/>
                  </a:lnTo>
                  <a:cubicBezTo>
                    <a:pt x="24977" y="4694"/>
                    <a:pt x="24890" y="5577"/>
                    <a:pt x="24890" y="5577"/>
                  </a:cubicBezTo>
                  <a:cubicBezTo>
                    <a:pt x="24861" y="5894"/>
                    <a:pt x="24650" y="6337"/>
                    <a:pt x="24427" y="6560"/>
                  </a:cubicBezTo>
                  <a:lnTo>
                    <a:pt x="24311" y="6677"/>
                  </a:lnTo>
                  <a:cubicBezTo>
                    <a:pt x="24198" y="6789"/>
                    <a:pt x="24050" y="6844"/>
                    <a:pt x="23901" y="6844"/>
                  </a:cubicBezTo>
                  <a:cubicBezTo>
                    <a:pt x="23753" y="6844"/>
                    <a:pt x="23605" y="6789"/>
                    <a:pt x="23492" y="6677"/>
                  </a:cubicBezTo>
                  <a:lnTo>
                    <a:pt x="16983" y="168"/>
                  </a:lnTo>
                  <a:cubicBezTo>
                    <a:pt x="16871" y="56"/>
                    <a:pt x="16724" y="0"/>
                    <a:pt x="16576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9058;p76">
              <a:extLst>
                <a:ext uri="{FF2B5EF4-FFF2-40B4-BE49-F238E27FC236}">
                  <a16:creationId xmlns:a16="http://schemas.microsoft.com/office/drawing/2014/main" xmlns="" id="{C8B3EE48-4A03-8147-435D-0400CFFFC5EA}"/>
                </a:ext>
              </a:extLst>
            </p:cNvPr>
            <p:cNvSpPr/>
            <p:nvPr/>
          </p:nvSpPr>
          <p:spPr>
            <a:xfrm>
              <a:off x="1691707" y="3184996"/>
              <a:ext cx="378488" cy="377259"/>
            </a:xfrm>
            <a:custGeom>
              <a:avLst/>
              <a:gdLst/>
              <a:ahLst/>
              <a:cxnLst/>
              <a:rect l="l" t="t" r="r" b="b"/>
              <a:pathLst>
                <a:path w="32955" h="32848" extrusionOk="0">
                  <a:moveTo>
                    <a:pt x="16478" y="1"/>
                  </a:moveTo>
                  <a:cubicBezTo>
                    <a:pt x="16331" y="1"/>
                    <a:pt x="16185" y="57"/>
                    <a:pt x="16073" y="168"/>
                  </a:cubicBezTo>
                  <a:lnTo>
                    <a:pt x="9603" y="6639"/>
                  </a:lnTo>
                  <a:cubicBezTo>
                    <a:pt x="9489" y="6752"/>
                    <a:pt x="9342" y="6809"/>
                    <a:pt x="9195" y="6809"/>
                  </a:cubicBezTo>
                  <a:cubicBezTo>
                    <a:pt x="9048" y="6809"/>
                    <a:pt x="8900" y="6752"/>
                    <a:pt x="8787" y="6639"/>
                  </a:cubicBezTo>
                  <a:lnTo>
                    <a:pt x="8674" y="6526"/>
                  </a:lnTo>
                  <a:cubicBezTo>
                    <a:pt x="8451" y="6303"/>
                    <a:pt x="8244" y="5863"/>
                    <a:pt x="8211" y="5545"/>
                  </a:cubicBezTo>
                  <a:cubicBezTo>
                    <a:pt x="8211" y="5545"/>
                    <a:pt x="8127" y="4669"/>
                    <a:pt x="7581" y="4125"/>
                  </a:cubicBezTo>
                  <a:cubicBezTo>
                    <a:pt x="7109" y="3646"/>
                    <a:pt x="6488" y="3407"/>
                    <a:pt x="5867" y="3407"/>
                  </a:cubicBezTo>
                  <a:cubicBezTo>
                    <a:pt x="5251" y="3407"/>
                    <a:pt x="4634" y="3642"/>
                    <a:pt x="4164" y="4112"/>
                  </a:cubicBezTo>
                  <a:cubicBezTo>
                    <a:pt x="3219" y="5057"/>
                    <a:pt x="3226" y="6590"/>
                    <a:pt x="4177" y="7529"/>
                  </a:cubicBezTo>
                  <a:cubicBezTo>
                    <a:pt x="4721" y="8075"/>
                    <a:pt x="5601" y="8160"/>
                    <a:pt x="5601" y="8160"/>
                  </a:cubicBezTo>
                  <a:cubicBezTo>
                    <a:pt x="5914" y="8189"/>
                    <a:pt x="6354" y="8399"/>
                    <a:pt x="6578" y="8622"/>
                  </a:cubicBezTo>
                  <a:lnTo>
                    <a:pt x="6694" y="8735"/>
                  </a:lnTo>
                  <a:cubicBezTo>
                    <a:pt x="6914" y="8962"/>
                    <a:pt x="6914" y="9324"/>
                    <a:pt x="6694" y="9548"/>
                  </a:cubicBezTo>
                  <a:lnTo>
                    <a:pt x="223" y="16018"/>
                  </a:lnTo>
                  <a:cubicBezTo>
                    <a:pt x="0" y="16245"/>
                    <a:pt x="0" y="16607"/>
                    <a:pt x="223" y="16830"/>
                  </a:cubicBezTo>
                  <a:lnTo>
                    <a:pt x="6694" y="23301"/>
                  </a:lnTo>
                  <a:cubicBezTo>
                    <a:pt x="6917" y="23527"/>
                    <a:pt x="6917" y="23890"/>
                    <a:pt x="6694" y="24113"/>
                  </a:cubicBezTo>
                  <a:lnTo>
                    <a:pt x="6688" y="24119"/>
                  </a:lnTo>
                  <a:cubicBezTo>
                    <a:pt x="6464" y="24343"/>
                    <a:pt x="6024" y="24550"/>
                    <a:pt x="5711" y="24579"/>
                  </a:cubicBezTo>
                  <a:cubicBezTo>
                    <a:pt x="5711" y="24579"/>
                    <a:pt x="4831" y="24666"/>
                    <a:pt x="4287" y="25210"/>
                  </a:cubicBezTo>
                  <a:cubicBezTo>
                    <a:pt x="3346" y="26151"/>
                    <a:pt x="3346" y="27675"/>
                    <a:pt x="4287" y="28616"/>
                  </a:cubicBezTo>
                  <a:cubicBezTo>
                    <a:pt x="4756" y="29085"/>
                    <a:pt x="5372" y="29320"/>
                    <a:pt x="5989" y="29320"/>
                  </a:cubicBezTo>
                  <a:cubicBezTo>
                    <a:pt x="6605" y="29320"/>
                    <a:pt x="7221" y="29085"/>
                    <a:pt x="7691" y="28616"/>
                  </a:cubicBezTo>
                  <a:cubicBezTo>
                    <a:pt x="8237" y="28070"/>
                    <a:pt x="8321" y="27193"/>
                    <a:pt x="8321" y="27193"/>
                  </a:cubicBezTo>
                  <a:cubicBezTo>
                    <a:pt x="8354" y="26876"/>
                    <a:pt x="8561" y="26436"/>
                    <a:pt x="8784" y="26213"/>
                  </a:cubicBezTo>
                  <a:lnTo>
                    <a:pt x="8787" y="26209"/>
                  </a:lnTo>
                  <a:cubicBezTo>
                    <a:pt x="8900" y="26098"/>
                    <a:pt x="9048" y="26042"/>
                    <a:pt x="9195" y="26042"/>
                  </a:cubicBezTo>
                  <a:cubicBezTo>
                    <a:pt x="9341" y="26042"/>
                    <a:pt x="9488" y="26098"/>
                    <a:pt x="9599" y="26209"/>
                  </a:cubicBezTo>
                  <a:lnTo>
                    <a:pt x="16070" y="32680"/>
                  </a:lnTo>
                  <a:cubicBezTo>
                    <a:pt x="16183" y="32792"/>
                    <a:pt x="16330" y="32847"/>
                    <a:pt x="16478" y="32847"/>
                  </a:cubicBezTo>
                  <a:cubicBezTo>
                    <a:pt x="16625" y="32847"/>
                    <a:pt x="16772" y="32792"/>
                    <a:pt x="16885" y="32680"/>
                  </a:cubicBezTo>
                  <a:lnTo>
                    <a:pt x="23356" y="26209"/>
                  </a:lnTo>
                  <a:cubicBezTo>
                    <a:pt x="23579" y="25983"/>
                    <a:pt x="23579" y="25620"/>
                    <a:pt x="23356" y="25397"/>
                  </a:cubicBezTo>
                  <a:lnTo>
                    <a:pt x="23281" y="25326"/>
                  </a:lnTo>
                  <a:cubicBezTo>
                    <a:pt x="23058" y="25103"/>
                    <a:pt x="22618" y="24893"/>
                    <a:pt x="22304" y="24863"/>
                  </a:cubicBezTo>
                  <a:cubicBezTo>
                    <a:pt x="22304" y="24863"/>
                    <a:pt x="21428" y="24779"/>
                    <a:pt x="20881" y="24233"/>
                  </a:cubicBezTo>
                  <a:cubicBezTo>
                    <a:pt x="19939" y="23294"/>
                    <a:pt x="19943" y="21767"/>
                    <a:pt x="20881" y="20829"/>
                  </a:cubicBezTo>
                  <a:cubicBezTo>
                    <a:pt x="21351" y="20358"/>
                    <a:pt x="21968" y="20123"/>
                    <a:pt x="22584" y="20123"/>
                  </a:cubicBezTo>
                  <a:cubicBezTo>
                    <a:pt x="23200" y="20123"/>
                    <a:pt x="23817" y="20358"/>
                    <a:pt x="24287" y="20829"/>
                  </a:cubicBezTo>
                  <a:cubicBezTo>
                    <a:pt x="24831" y="21373"/>
                    <a:pt x="24918" y="22253"/>
                    <a:pt x="24918" y="22253"/>
                  </a:cubicBezTo>
                  <a:cubicBezTo>
                    <a:pt x="24947" y="22566"/>
                    <a:pt x="25155" y="23006"/>
                    <a:pt x="25378" y="23230"/>
                  </a:cubicBezTo>
                  <a:lnTo>
                    <a:pt x="25449" y="23301"/>
                  </a:lnTo>
                  <a:cubicBezTo>
                    <a:pt x="25562" y="23412"/>
                    <a:pt x="25709" y="23468"/>
                    <a:pt x="25856" y="23468"/>
                  </a:cubicBezTo>
                  <a:cubicBezTo>
                    <a:pt x="26003" y="23468"/>
                    <a:pt x="26149" y="23412"/>
                    <a:pt x="26261" y="23301"/>
                  </a:cubicBezTo>
                  <a:lnTo>
                    <a:pt x="32732" y="16830"/>
                  </a:lnTo>
                  <a:cubicBezTo>
                    <a:pt x="32955" y="16607"/>
                    <a:pt x="32955" y="16245"/>
                    <a:pt x="32732" y="16018"/>
                  </a:cubicBezTo>
                  <a:lnTo>
                    <a:pt x="26261" y="9548"/>
                  </a:lnTo>
                  <a:cubicBezTo>
                    <a:pt x="26149" y="9436"/>
                    <a:pt x="26003" y="9380"/>
                    <a:pt x="25856" y="9380"/>
                  </a:cubicBezTo>
                  <a:cubicBezTo>
                    <a:pt x="25709" y="9380"/>
                    <a:pt x="25562" y="9436"/>
                    <a:pt x="25449" y="9548"/>
                  </a:cubicBezTo>
                  <a:lnTo>
                    <a:pt x="25381" y="9615"/>
                  </a:lnTo>
                  <a:cubicBezTo>
                    <a:pt x="25158" y="9839"/>
                    <a:pt x="24951" y="10279"/>
                    <a:pt x="24918" y="10596"/>
                  </a:cubicBezTo>
                  <a:cubicBezTo>
                    <a:pt x="24918" y="10596"/>
                    <a:pt x="24834" y="11473"/>
                    <a:pt x="24291" y="12019"/>
                  </a:cubicBezTo>
                  <a:cubicBezTo>
                    <a:pt x="23820" y="12488"/>
                    <a:pt x="23204" y="12723"/>
                    <a:pt x="22587" y="12723"/>
                  </a:cubicBezTo>
                  <a:cubicBezTo>
                    <a:pt x="21971" y="12723"/>
                    <a:pt x="21355" y="12488"/>
                    <a:pt x="20884" y="12019"/>
                  </a:cubicBezTo>
                  <a:cubicBezTo>
                    <a:pt x="19946" y="11078"/>
                    <a:pt x="19946" y="9554"/>
                    <a:pt x="20884" y="8613"/>
                  </a:cubicBezTo>
                  <a:cubicBezTo>
                    <a:pt x="21428" y="8069"/>
                    <a:pt x="22308" y="7985"/>
                    <a:pt x="22308" y="7985"/>
                  </a:cubicBezTo>
                  <a:cubicBezTo>
                    <a:pt x="22621" y="7953"/>
                    <a:pt x="23061" y="7745"/>
                    <a:pt x="23285" y="7522"/>
                  </a:cubicBezTo>
                  <a:lnTo>
                    <a:pt x="23356" y="7454"/>
                  </a:lnTo>
                  <a:cubicBezTo>
                    <a:pt x="23579" y="7228"/>
                    <a:pt x="23579" y="6865"/>
                    <a:pt x="23356" y="6639"/>
                  </a:cubicBezTo>
                  <a:lnTo>
                    <a:pt x="16885" y="168"/>
                  </a:lnTo>
                  <a:cubicBezTo>
                    <a:pt x="16772" y="57"/>
                    <a:pt x="16625" y="1"/>
                    <a:pt x="1647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059;p76">
              <a:extLst>
                <a:ext uri="{FF2B5EF4-FFF2-40B4-BE49-F238E27FC236}">
                  <a16:creationId xmlns:a16="http://schemas.microsoft.com/office/drawing/2014/main" xmlns="" id="{863824B6-BFE7-3AA8-D0F5-1DE1021B8032}"/>
                </a:ext>
              </a:extLst>
            </p:cNvPr>
            <p:cNvSpPr/>
            <p:nvPr/>
          </p:nvSpPr>
          <p:spPr>
            <a:xfrm>
              <a:off x="1499792" y="2993162"/>
              <a:ext cx="378523" cy="377213"/>
            </a:xfrm>
            <a:custGeom>
              <a:avLst/>
              <a:gdLst/>
              <a:ahLst/>
              <a:cxnLst/>
              <a:rect l="l" t="t" r="r" b="b"/>
              <a:pathLst>
                <a:path w="32958" h="32844" extrusionOk="0">
                  <a:moveTo>
                    <a:pt x="16479" y="0"/>
                  </a:moveTo>
                  <a:cubicBezTo>
                    <a:pt x="16332" y="0"/>
                    <a:pt x="16185" y="56"/>
                    <a:pt x="16073" y="168"/>
                  </a:cubicBezTo>
                  <a:lnTo>
                    <a:pt x="9602" y="6638"/>
                  </a:lnTo>
                  <a:cubicBezTo>
                    <a:pt x="9489" y="6750"/>
                    <a:pt x="9342" y="6806"/>
                    <a:pt x="9195" y="6806"/>
                  </a:cubicBezTo>
                  <a:cubicBezTo>
                    <a:pt x="9048" y="6806"/>
                    <a:pt x="8902" y="6750"/>
                    <a:pt x="8790" y="6638"/>
                  </a:cubicBezTo>
                  <a:lnTo>
                    <a:pt x="8784" y="6632"/>
                  </a:lnTo>
                  <a:cubicBezTo>
                    <a:pt x="8561" y="6408"/>
                    <a:pt x="8354" y="5968"/>
                    <a:pt x="8324" y="5655"/>
                  </a:cubicBezTo>
                  <a:cubicBezTo>
                    <a:pt x="8324" y="5655"/>
                    <a:pt x="8237" y="4775"/>
                    <a:pt x="7694" y="4231"/>
                  </a:cubicBezTo>
                  <a:cubicBezTo>
                    <a:pt x="7222" y="3753"/>
                    <a:pt x="6600" y="3514"/>
                    <a:pt x="5978" y="3514"/>
                  </a:cubicBezTo>
                  <a:cubicBezTo>
                    <a:pt x="5362" y="3514"/>
                    <a:pt x="4745" y="3748"/>
                    <a:pt x="4274" y="4218"/>
                  </a:cubicBezTo>
                  <a:cubicBezTo>
                    <a:pt x="3329" y="5163"/>
                    <a:pt x="3336" y="6696"/>
                    <a:pt x="4287" y="7635"/>
                  </a:cubicBezTo>
                  <a:cubicBezTo>
                    <a:pt x="4834" y="8181"/>
                    <a:pt x="5710" y="8269"/>
                    <a:pt x="5710" y="8269"/>
                  </a:cubicBezTo>
                  <a:cubicBezTo>
                    <a:pt x="6024" y="8298"/>
                    <a:pt x="6464" y="8505"/>
                    <a:pt x="6687" y="8728"/>
                  </a:cubicBezTo>
                  <a:lnTo>
                    <a:pt x="6694" y="8735"/>
                  </a:lnTo>
                  <a:cubicBezTo>
                    <a:pt x="6917" y="8958"/>
                    <a:pt x="6917" y="9320"/>
                    <a:pt x="6694" y="9547"/>
                  </a:cubicBezTo>
                  <a:lnTo>
                    <a:pt x="223" y="16017"/>
                  </a:lnTo>
                  <a:cubicBezTo>
                    <a:pt x="0" y="16241"/>
                    <a:pt x="0" y="16603"/>
                    <a:pt x="223" y="16829"/>
                  </a:cubicBezTo>
                  <a:lnTo>
                    <a:pt x="6694" y="23300"/>
                  </a:lnTo>
                  <a:cubicBezTo>
                    <a:pt x="6805" y="23412"/>
                    <a:pt x="6952" y="23467"/>
                    <a:pt x="7099" y="23467"/>
                  </a:cubicBezTo>
                  <a:cubicBezTo>
                    <a:pt x="7245" y="23467"/>
                    <a:pt x="7393" y="23412"/>
                    <a:pt x="7506" y="23300"/>
                  </a:cubicBezTo>
                  <a:lnTo>
                    <a:pt x="7577" y="23229"/>
                  </a:lnTo>
                  <a:cubicBezTo>
                    <a:pt x="7800" y="23006"/>
                    <a:pt x="8007" y="22566"/>
                    <a:pt x="8040" y="22248"/>
                  </a:cubicBezTo>
                  <a:cubicBezTo>
                    <a:pt x="8040" y="22248"/>
                    <a:pt x="8124" y="21372"/>
                    <a:pt x="8667" y="20825"/>
                  </a:cubicBezTo>
                  <a:cubicBezTo>
                    <a:pt x="9138" y="20347"/>
                    <a:pt x="9760" y="20108"/>
                    <a:pt x="10383" y="20108"/>
                  </a:cubicBezTo>
                  <a:cubicBezTo>
                    <a:pt x="11000" y="20108"/>
                    <a:pt x="11617" y="20343"/>
                    <a:pt x="12087" y="20815"/>
                  </a:cubicBezTo>
                  <a:cubicBezTo>
                    <a:pt x="13032" y="21760"/>
                    <a:pt x="13025" y="23293"/>
                    <a:pt x="12074" y="24232"/>
                  </a:cubicBezTo>
                  <a:cubicBezTo>
                    <a:pt x="11531" y="24775"/>
                    <a:pt x="10651" y="24863"/>
                    <a:pt x="10651" y="24863"/>
                  </a:cubicBezTo>
                  <a:cubicBezTo>
                    <a:pt x="10337" y="24892"/>
                    <a:pt x="9897" y="25099"/>
                    <a:pt x="9674" y="25322"/>
                  </a:cubicBezTo>
                  <a:lnTo>
                    <a:pt x="9602" y="25393"/>
                  </a:lnTo>
                  <a:cubicBezTo>
                    <a:pt x="9376" y="25620"/>
                    <a:pt x="9376" y="25982"/>
                    <a:pt x="9602" y="26205"/>
                  </a:cubicBezTo>
                  <a:lnTo>
                    <a:pt x="16073" y="32676"/>
                  </a:lnTo>
                  <a:cubicBezTo>
                    <a:pt x="16185" y="32787"/>
                    <a:pt x="16331" y="32843"/>
                    <a:pt x="16478" y="32843"/>
                  </a:cubicBezTo>
                  <a:cubicBezTo>
                    <a:pt x="16625" y="32843"/>
                    <a:pt x="16772" y="32787"/>
                    <a:pt x="16885" y="32676"/>
                  </a:cubicBezTo>
                  <a:lnTo>
                    <a:pt x="23356" y="26205"/>
                  </a:lnTo>
                  <a:cubicBezTo>
                    <a:pt x="23579" y="25982"/>
                    <a:pt x="23579" y="25620"/>
                    <a:pt x="23356" y="25393"/>
                  </a:cubicBezTo>
                  <a:lnTo>
                    <a:pt x="23288" y="25325"/>
                  </a:lnTo>
                  <a:cubicBezTo>
                    <a:pt x="23061" y="25102"/>
                    <a:pt x="22621" y="24895"/>
                    <a:pt x="22307" y="24866"/>
                  </a:cubicBezTo>
                  <a:cubicBezTo>
                    <a:pt x="22307" y="24866"/>
                    <a:pt x="21431" y="24778"/>
                    <a:pt x="20884" y="24235"/>
                  </a:cubicBezTo>
                  <a:cubicBezTo>
                    <a:pt x="19942" y="23293"/>
                    <a:pt x="19942" y="21770"/>
                    <a:pt x="20884" y="20828"/>
                  </a:cubicBezTo>
                  <a:cubicBezTo>
                    <a:pt x="21354" y="20359"/>
                    <a:pt x="21971" y="20125"/>
                    <a:pt x="22587" y="20125"/>
                  </a:cubicBezTo>
                  <a:cubicBezTo>
                    <a:pt x="23203" y="20125"/>
                    <a:pt x="23820" y="20359"/>
                    <a:pt x="24291" y="20828"/>
                  </a:cubicBezTo>
                  <a:cubicBezTo>
                    <a:pt x="24834" y="21372"/>
                    <a:pt x="24918" y="22252"/>
                    <a:pt x="24918" y="22252"/>
                  </a:cubicBezTo>
                  <a:cubicBezTo>
                    <a:pt x="24951" y="22566"/>
                    <a:pt x="25158" y="23006"/>
                    <a:pt x="25381" y="23229"/>
                  </a:cubicBezTo>
                  <a:lnTo>
                    <a:pt x="25452" y="23300"/>
                  </a:lnTo>
                  <a:cubicBezTo>
                    <a:pt x="25564" y="23412"/>
                    <a:pt x="25710" y="23467"/>
                    <a:pt x="25857" y="23467"/>
                  </a:cubicBezTo>
                  <a:cubicBezTo>
                    <a:pt x="26004" y="23467"/>
                    <a:pt x="26151" y="23412"/>
                    <a:pt x="26264" y="23300"/>
                  </a:cubicBezTo>
                  <a:lnTo>
                    <a:pt x="32735" y="16829"/>
                  </a:lnTo>
                  <a:cubicBezTo>
                    <a:pt x="32958" y="16603"/>
                    <a:pt x="32958" y="16241"/>
                    <a:pt x="32735" y="16017"/>
                  </a:cubicBezTo>
                  <a:lnTo>
                    <a:pt x="26264" y="9547"/>
                  </a:lnTo>
                  <a:cubicBezTo>
                    <a:pt x="26041" y="9320"/>
                    <a:pt x="26041" y="8958"/>
                    <a:pt x="26264" y="8735"/>
                  </a:cubicBezTo>
                  <a:lnTo>
                    <a:pt x="26377" y="8618"/>
                  </a:lnTo>
                  <a:cubicBezTo>
                    <a:pt x="26600" y="8395"/>
                    <a:pt x="27044" y="8188"/>
                    <a:pt x="27358" y="8156"/>
                  </a:cubicBezTo>
                  <a:cubicBezTo>
                    <a:pt x="27358" y="8156"/>
                    <a:pt x="28234" y="8071"/>
                    <a:pt x="28781" y="7528"/>
                  </a:cubicBezTo>
                  <a:cubicBezTo>
                    <a:pt x="29732" y="6590"/>
                    <a:pt x="29739" y="5056"/>
                    <a:pt x="28791" y="4108"/>
                  </a:cubicBezTo>
                  <a:cubicBezTo>
                    <a:pt x="28321" y="3638"/>
                    <a:pt x="27705" y="3404"/>
                    <a:pt x="27090" y="3404"/>
                  </a:cubicBezTo>
                  <a:cubicBezTo>
                    <a:pt x="26468" y="3404"/>
                    <a:pt x="25846" y="3643"/>
                    <a:pt x="25374" y="4121"/>
                  </a:cubicBezTo>
                  <a:cubicBezTo>
                    <a:pt x="24831" y="4665"/>
                    <a:pt x="24743" y="5545"/>
                    <a:pt x="24743" y="5545"/>
                  </a:cubicBezTo>
                  <a:cubicBezTo>
                    <a:pt x="24714" y="5858"/>
                    <a:pt x="24507" y="6298"/>
                    <a:pt x="24284" y="6522"/>
                  </a:cubicBezTo>
                  <a:lnTo>
                    <a:pt x="24168" y="6638"/>
                  </a:lnTo>
                  <a:cubicBezTo>
                    <a:pt x="24056" y="6750"/>
                    <a:pt x="23909" y="6806"/>
                    <a:pt x="23762" y="6806"/>
                  </a:cubicBezTo>
                  <a:cubicBezTo>
                    <a:pt x="23614" y="6806"/>
                    <a:pt x="23467" y="6750"/>
                    <a:pt x="23356" y="6638"/>
                  </a:cubicBezTo>
                  <a:lnTo>
                    <a:pt x="16885" y="168"/>
                  </a:lnTo>
                  <a:cubicBezTo>
                    <a:pt x="16773" y="56"/>
                    <a:pt x="16626" y="0"/>
                    <a:pt x="16479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oogle Shape;8440;p74"/>
          <p:cNvGrpSpPr/>
          <p:nvPr/>
        </p:nvGrpSpPr>
        <p:grpSpPr>
          <a:xfrm>
            <a:off x="641333" y="449010"/>
            <a:ext cx="7113173" cy="4271845"/>
            <a:chOff x="2389399" y="2595741"/>
            <a:chExt cx="812796" cy="801369"/>
          </a:xfrm>
        </p:grpSpPr>
        <p:grpSp>
          <p:nvGrpSpPr>
            <p:cNvPr id="10" name="Google Shape;8441;p74"/>
            <p:cNvGrpSpPr/>
            <p:nvPr/>
          </p:nvGrpSpPr>
          <p:grpSpPr>
            <a:xfrm>
              <a:off x="2492145" y="2881565"/>
              <a:ext cx="607300" cy="229751"/>
              <a:chOff x="2492145" y="2881565"/>
              <a:chExt cx="607300" cy="229751"/>
            </a:xfrm>
          </p:grpSpPr>
          <p:sp>
            <p:nvSpPr>
              <p:cNvPr id="61" name="Google Shape;8442;p74"/>
              <p:cNvSpPr/>
              <p:nvPr/>
            </p:nvSpPr>
            <p:spPr>
              <a:xfrm>
                <a:off x="2530550" y="2913581"/>
                <a:ext cx="530589" cy="165697"/>
              </a:xfrm>
              <a:custGeom>
                <a:avLst/>
                <a:gdLst/>
                <a:ahLst/>
                <a:cxnLst/>
                <a:rect l="l" t="t" r="r" b="b"/>
                <a:pathLst>
                  <a:path w="116549" h="36397" extrusionOk="0">
                    <a:moveTo>
                      <a:pt x="18199" y="1"/>
                    </a:moveTo>
                    <a:cubicBezTo>
                      <a:pt x="8148" y="1"/>
                      <a:pt x="1" y="8148"/>
                      <a:pt x="1" y="18198"/>
                    </a:cubicBezTo>
                    <a:cubicBezTo>
                      <a:pt x="1" y="28249"/>
                      <a:pt x="8148" y="36396"/>
                      <a:pt x="18199" y="36396"/>
                    </a:cubicBezTo>
                    <a:lnTo>
                      <a:pt x="98350" y="36396"/>
                    </a:lnTo>
                    <a:cubicBezTo>
                      <a:pt x="108401" y="36396"/>
                      <a:pt x="116548" y="28249"/>
                      <a:pt x="116548" y="18198"/>
                    </a:cubicBezTo>
                    <a:cubicBezTo>
                      <a:pt x="116548" y="8148"/>
                      <a:pt x="108401" y="1"/>
                      <a:pt x="98350" y="1"/>
                    </a:cubicBezTo>
                    <a:close/>
                  </a:path>
                </a:pathLst>
              </a:custGeom>
              <a:noFill/>
              <a:ln w="381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8443;p74"/>
              <p:cNvSpPr/>
              <p:nvPr/>
            </p:nvSpPr>
            <p:spPr>
              <a:xfrm>
                <a:off x="2886492" y="2881565"/>
                <a:ext cx="212952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7" h="50467" extrusionOk="0">
                    <a:moveTo>
                      <a:pt x="1" y="1"/>
                    </a:moveTo>
                    <a:lnTo>
                      <a:pt x="1" y="1458"/>
                    </a:lnTo>
                    <a:lnTo>
                      <a:pt x="21544" y="1458"/>
                    </a:lnTo>
                    <a:cubicBezTo>
                      <a:pt x="34653" y="1458"/>
                      <a:pt x="45320" y="12123"/>
                      <a:pt x="45320" y="25233"/>
                    </a:cubicBezTo>
                    <a:cubicBezTo>
                      <a:pt x="45320" y="38344"/>
                      <a:pt x="34653" y="49009"/>
                      <a:pt x="21544" y="49009"/>
                    </a:cubicBezTo>
                    <a:lnTo>
                      <a:pt x="1" y="49009"/>
                    </a:lnTo>
                    <a:lnTo>
                      <a:pt x="1" y="50466"/>
                    </a:lnTo>
                    <a:lnTo>
                      <a:pt x="21544" y="50466"/>
                    </a:lnTo>
                    <a:cubicBezTo>
                      <a:pt x="35457" y="50466"/>
                      <a:pt x="46776" y="39146"/>
                      <a:pt x="46776" y="25233"/>
                    </a:cubicBezTo>
                    <a:cubicBezTo>
                      <a:pt x="46776" y="11322"/>
                      <a:pt x="35457" y="1"/>
                      <a:pt x="21544" y="1"/>
                    </a:cubicBez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5C3324"/>
                  </a:solidFill>
                </a:endParaRPr>
              </a:p>
            </p:txBody>
          </p:sp>
          <p:sp>
            <p:nvSpPr>
              <p:cNvPr id="63" name="Google Shape;8444;p74"/>
              <p:cNvSpPr/>
              <p:nvPr/>
            </p:nvSpPr>
            <p:spPr>
              <a:xfrm>
                <a:off x="2492145" y="2881565"/>
                <a:ext cx="212934" cy="229751"/>
              </a:xfrm>
              <a:custGeom>
                <a:avLst/>
                <a:gdLst/>
                <a:ahLst/>
                <a:cxnLst/>
                <a:rect l="l" t="t" r="r" b="b"/>
                <a:pathLst>
                  <a:path w="46773" h="50467" extrusionOk="0">
                    <a:moveTo>
                      <a:pt x="25232" y="1"/>
                    </a:moveTo>
                    <a:cubicBezTo>
                      <a:pt x="11319" y="1"/>
                      <a:pt x="0" y="11322"/>
                      <a:pt x="0" y="25233"/>
                    </a:cubicBezTo>
                    <a:cubicBezTo>
                      <a:pt x="0" y="39146"/>
                      <a:pt x="11319" y="50466"/>
                      <a:pt x="25232" y="50466"/>
                    </a:cubicBezTo>
                    <a:lnTo>
                      <a:pt x="46773" y="50466"/>
                    </a:lnTo>
                    <a:lnTo>
                      <a:pt x="46773" y="49007"/>
                    </a:lnTo>
                    <a:lnTo>
                      <a:pt x="25232" y="49007"/>
                    </a:lnTo>
                    <a:cubicBezTo>
                      <a:pt x="12124" y="49007"/>
                      <a:pt x="1456" y="38344"/>
                      <a:pt x="1456" y="25233"/>
                    </a:cubicBezTo>
                    <a:cubicBezTo>
                      <a:pt x="1456" y="12123"/>
                      <a:pt x="12124" y="1457"/>
                      <a:pt x="25232" y="1457"/>
                    </a:cubicBezTo>
                    <a:lnTo>
                      <a:pt x="46773" y="1457"/>
                    </a:lnTo>
                    <a:lnTo>
                      <a:pt x="46773" y="1"/>
                    </a:lnTo>
                    <a:close/>
                  </a:path>
                </a:pathLst>
              </a:custGeom>
              <a:solidFill>
                <a:srgbClr val="96979B"/>
              </a:solidFill>
              <a:ln>
                <a:solidFill>
                  <a:schemeClr val="accent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" name="Google Shape;8445;p74"/>
            <p:cNvGrpSpPr/>
            <p:nvPr/>
          </p:nvGrpSpPr>
          <p:grpSpPr>
            <a:xfrm>
              <a:off x="2389399" y="2595741"/>
              <a:ext cx="812796" cy="296825"/>
              <a:chOff x="2389399" y="2595741"/>
              <a:chExt cx="812796" cy="296825"/>
            </a:xfrm>
          </p:grpSpPr>
          <p:grpSp>
            <p:nvGrpSpPr>
              <p:cNvPr id="37" name="Google Shape;8446;p74"/>
              <p:cNvGrpSpPr/>
              <p:nvPr/>
            </p:nvGrpSpPr>
            <p:grpSpPr>
              <a:xfrm>
                <a:off x="2389399" y="2595741"/>
                <a:ext cx="363638" cy="296824"/>
                <a:chOff x="2389399" y="2595741"/>
                <a:chExt cx="363638" cy="296824"/>
              </a:xfrm>
            </p:grpSpPr>
            <p:grpSp>
              <p:nvGrpSpPr>
                <p:cNvPr id="54" name="Google Shape;8447;p74"/>
                <p:cNvGrpSpPr/>
                <p:nvPr/>
              </p:nvGrpSpPr>
              <p:grpSpPr>
                <a:xfrm>
                  <a:off x="2493852" y="2794333"/>
                  <a:ext cx="259185" cy="98232"/>
                  <a:chOff x="2493852" y="2794333"/>
                  <a:chExt cx="259185" cy="98232"/>
                </a:xfrm>
              </p:grpSpPr>
              <p:sp>
                <p:nvSpPr>
                  <p:cNvPr id="58" name="Google Shape;8448;p74"/>
                  <p:cNvSpPr/>
                  <p:nvPr/>
                </p:nvSpPr>
                <p:spPr>
                  <a:xfrm>
                    <a:off x="2500419" y="2800896"/>
                    <a:ext cx="246135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6" h="18698" extrusionOk="0">
                        <a:moveTo>
                          <a:pt x="243" y="1"/>
                        </a:moveTo>
                        <a:cubicBezTo>
                          <a:pt x="108" y="1"/>
                          <a:pt x="1" y="108"/>
                          <a:pt x="1" y="243"/>
                        </a:cubicBezTo>
                        <a:cubicBezTo>
                          <a:pt x="1" y="4216"/>
                          <a:pt x="3233" y="7447"/>
                          <a:pt x="7204" y="7447"/>
                        </a:cubicBezTo>
                        <a:lnTo>
                          <a:pt x="47616" y="7447"/>
                        </a:lnTo>
                        <a:cubicBezTo>
                          <a:pt x="50905" y="7447"/>
                          <a:pt x="53581" y="10122"/>
                          <a:pt x="53581" y="13412"/>
                        </a:cubicBezTo>
                        <a:lnTo>
                          <a:pt x="53581" y="18455"/>
                        </a:lnTo>
                        <a:cubicBezTo>
                          <a:pt x="53581" y="18590"/>
                          <a:pt x="53688" y="18697"/>
                          <a:pt x="53823" y="18697"/>
                        </a:cubicBezTo>
                        <a:cubicBezTo>
                          <a:pt x="53957" y="18697"/>
                          <a:pt x="54065" y="18590"/>
                          <a:pt x="54062" y="18455"/>
                        </a:cubicBezTo>
                        <a:lnTo>
                          <a:pt x="54062" y="13412"/>
                        </a:lnTo>
                        <a:cubicBezTo>
                          <a:pt x="54062" y="9854"/>
                          <a:pt x="51169" y="6961"/>
                          <a:pt x="47611" y="6961"/>
                        </a:cubicBezTo>
                        <a:lnTo>
                          <a:pt x="7203" y="6961"/>
                        </a:lnTo>
                        <a:cubicBezTo>
                          <a:pt x="3498" y="6961"/>
                          <a:pt x="485" y="3946"/>
                          <a:pt x="485" y="243"/>
                        </a:cubicBezTo>
                        <a:cubicBezTo>
                          <a:pt x="485" y="108"/>
                          <a:pt x="377" y="1"/>
                          <a:pt x="243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9" name="Google Shape;8449;p74"/>
                  <p:cNvSpPr/>
                  <p:nvPr/>
                </p:nvSpPr>
                <p:spPr>
                  <a:xfrm>
                    <a:off x="2493852" y="2794333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1" y="754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4" y="2617"/>
                          <a:pt x="3374" y="1687"/>
                        </a:cubicBezTo>
                        <a:cubicBezTo>
                          <a:pt x="3374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0" name="Google Shape;8450;p74"/>
                  <p:cNvSpPr/>
                  <p:nvPr/>
                </p:nvSpPr>
                <p:spPr>
                  <a:xfrm>
                    <a:off x="2737686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55" name="Google Shape;8451;p74"/>
                <p:cNvGrpSpPr/>
                <p:nvPr/>
              </p:nvGrpSpPr>
              <p:grpSpPr>
                <a:xfrm>
                  <a:off x="2389399" y="2595741"/>
                  <a:ext cx="315680" cy="178065"/>
                  <a:chOff x="2389399" y="2595741"/>
                  <a:chExt cx="315680" cy="178065"/>
                </a:xfrm>
              </p:grpSpPr>
              <p:sp>
                <p:nvSpPr>
                  <p:cNvPr id="56" name="Google Shape;8452;p74"/>
                  <p:cNvSpPr/>
                  <p:nvPr/>
                </p:nvSpPr>
                <p:spPr>
                  <a:xfrm>
                    <a:off x="2389399" y="2595741"/>
                    <a:ext cx="315680" cy="1780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7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7" y="39989"/>
                        </a:cubicBezTo>
                        <a:lnTo>
                          <a:pt x="41282" y="39989"/>
                        </a:lnTo>
                        <a:cubicBezTo>
                          <a:pt x="45697" y="39989"/>
                          <a:pt x="49277" y="36409"/>
                          <a:pt x="49277" y="31993"/>
                        </a:cubicBezTo>
                        <a:lnTo>
                          <a:pt x="49277" y="7995"/>
                        </a:lnTo>
                        <a:cubicBezTo>
                          <a:pt x="49278" y="3580"/>
                          <a:pt x="45697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57" name="Google Shape;8453;p74"/>
                  <p:cNvSpPr/>
                  <p:nvPr/>
                </p:nvSpPr>
                <p:spPr>
                  <a:xfrm>
                    <a:off x="2430284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1" y="1"/>
                        </a:moveTo>
                        <a:cubicBezTo>
                          <a:pt x="55" y="1"/>
                          <a:pt x="0" y="55"/>
                          <a:pt x="0" y="121"/>
                        </a:cubicBezTo>
                        <a:cubicBezTo>
                          <a:pt x="0" y="187"/>
                          <a:pt x="55" y="243"/>
                          <a:pt x="121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3" y="187"/>
                          <a:pt x="30823" y="121"/>
                        </a:cubicBezTo>
                        <a:cubicBezTo>
                          <a:pt x="30823" y="55"/>
                          <a:pt x="30767" y="1"/>
                          <a:pt x="30701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  <p:sp>
            <p:nvSpPr>
              <p:cNvPr id="50" name="Google Shape;8461;p74"/>
              <p:cNvSpPr/>
              <p:nvPr/>
            </p:nvSpPr>
            <p:spPr>
              <a:xfrm>
                <a:off x="2724889" y="2686181"/>
                <a:ext cx="140322" cy="1106"/>
              </a:xfrm>
              <a:custGeom>
                <a:avLst/>
                <a:gdLst/>
                <a:ahLst/>
                <a:cxnLst/>
                <a:rect l="l" t="t" r="r" b="b"/>
                <a:pathLst>
                  <a:path w="30823" h="243" extrusionOk="0">
                    <a:moveTo>
                      <a:pt x="121" y="1"/>
                    </a:moveTo>
                    <a:cubicBezTo>
                      <a:pt x="55" y="1"/>
                      <a:pt x="0" y="55"/>
                      <a:pt x="0" y="121"/>
                    </a:cubicBezTo>
                    <a:cubicBezTo>
                      <a:pt x="0" y="187"/>
                      <a:pt x="55" y="243"/>
                      <a:pt x="121" y="243"/>
                    </a:cubicBezTo>
                    <a:lnTo>
                      <a:pt x="30701" y="243"/>
                    </a:lnTo>
                    <a:cubicBezTo>
                      <a:pt x="30769" y="243"/>
                      <a:pt x="30823" y="187"/>
                      <a:pt x="30823" y="121"/>
                    </a:cubicBezTo>
                    <a:cubicBezTo>
                      <a:pt x="30823" y="55"/>
                      <a:pt x="30767" y="1"/>
                      <a:pt x="30701" y="1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39" name="Google Shape;8462;p74"/>
              <p:cNvGrpSpPr/>
              <p:nvPr/>
            </p:nvGrpSpPr>
            <p:grpSpPr>
              <a:xfrm>
                <a:off x="2838475" y="2595741"/>
                <a:ext cx="363720" cy="296825"/>
                <a:chOff x="2838475" y="2595741"/>
                <a:chExt cx="363720" cy="296825"/>
              </a:xfrm>
            </p:grpSpPr>
            <p:grpSp>
              <p:nvGrpSpPr>
                <p:cNvPr id="40" name="Google Shape;8463;p74"/>
                <p:cNvGrpSpPr/>
                <p:nvPr/>
              </p:nvGrpSpPr>
              <p:grpSpPr>
                <a:xfrm>
                  <a:off x="2838475" y="2800896"/>
                  <a:ext cx="210983" cy="91670"/>
                  <a:chOff x="2838475" y="2800896"/>
                  <a:chExt cx="210983" cy="91670"/>
                </a:xfrm>
              </p:grpSpPr>
              <p:sp>
                <p:nvSpPr>
                  <p:cNvPr id="44" name="Google Shape;8464;p74"/>
                  <p:cNvSpPr/>
                  <p:nvPr/>
                </p:nvSpPr>
                <p:spPr>
                  <a:xfrm>
                    <a:off x="2845042" y="2800896"/>
                    <a:ext cx="19800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3" h="18698" extrusionOk="0">
                        <a:moveTo>
                          <a:pt x="53821" y="1"/>
                        </a:moveTo>
                        <a:cubicBezTo>
                          <a:pt x="53687" y="1"/>
                          <a:pt x="53579" y="108"/>
                          <a:pt x="53579" y="243"/>
                        </a:cubicBezTo>
                        <a:cubicBezTo>
                          <a:pt x="53579" y="3946"/>
                          <a:pt x="50564" y="6961"/>
                          <a:pt x="46861" y="6961"/>
                        </a:cubicBezTo>
                        <a:lnTo>
                          <a:pt x="6451" y="6961"/>
                        </a:lnTo>
                        <a:cubicBezTo>
                          <a:pt x="2895" y="6961"/>
                          <a:pt x="0" y="9857"/>
                          <a:pt x="0" y="13412"/>
                        </a:cubicBezTo>
                        <a:lnTo>
                          <a:pt x="0" y="18455"/>
                        </a:lnTo>
                        <a:cubicBezTo>
                          <a:pt x="0" y="18590"/>
                          <a:pt x="109" y="18697"/>
                          <a:pt x="242" y="18697"/>
                        </a:cubicBezTo>
                        <a:cubicBezTo>
                          <a:pt x="379" y="18697"/>
                          <a:pt x="487" y="18590"/>
                          <a:pt x="486" y="18455"/>
                        </a:cubicBezTo>
                        <a:lnTo>
                          <a:pt x="486" y="13412"/>
                        </a:lnTo>
                        <a:cubicBezTo>
                          <a:pt x="486" y="10122"/>
                          <a:pt x="3162" y="7447"/>
                          <a:pt x="6451" y="7447"/>
                        </a:cubicBezTo>
                        <a:lnTo>
                          <a:pt x="46858" y="7447"/>
                        </a:lnTo>
                        <a:cubicBezTo>
                          <a:pt x="50831" y="7447"/>
                          <a:pt x="54063" y="4215"/>
                          <a:pt x="54063" y="243"/>
                        </a:cubicBezTo>
                        <a:cubicBezTo>
                          <a:pt x="54063" y="108"/>
                          <a:pt x="53954" y="1"/>
                          <a:pt x="53821" y="1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5" name="Google Shape;8465;p74"/>
                  <p:cNvSpPr/>
                  <p:nvPr/>
                </p:nvSpPr>
                <p:spPr>
                  <a:xfrm>
                    <a:off x="3034098" y="2802011"/>
                    <a:ext cx="15360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3" extrusionOk="0">
                        <a:moveTo>
                          <a:pt x="1687" y="0"/>
                        </a:moveTo>
                        <a:cubicBezTo>
                          <a:pt x="755" y="0"/>
                          <a:pt x="0" y="754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0"/>
                          <a:pt x="3373" y="2617"/>
                          <a:pt x="3373" y="1687"/>
                        </a:cubicBezTo>
                        <a:cubicBezTo>
                          <a:pt x="3373" y="754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6" name="Google Shape;8466;p74"/>
                  <p:cNvSpPr/>
                  <p:nvPr/>
                </p:nvSpPr>
                <p:spPr>
                  <a:xfrm>
                    <a:off x="2838475" y="2877210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6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41" name="Google Shape;8467;p74"/>
                <p:cNvGrpSpPr/>
                <p:nvPr/>
              </p:nvGrpSpPr>
              <p:grpSpPr>
                <a:xfrm>
                  <a:off x="2886492" y="2595741"/>
                  <a:ext cx="315703" cy="178065"/>
                  <a:chOff x="2886492" y="2595741"/>
                  <a:chExt cx="315703" cy="178065"/>
                </a:xfrm>
              </p:grpSpPr>
              <p:sp>
                <p:nvSpPr>
                  <p:cNvPr id="42" name="Google Shape;8468;p74"/>
                  <p:cNvSpPr/>
                  <p:nvPr/>
                </p:nvSpPr>
                <p:spPr>
                  <a:xfrm>
                    <a:off x="2886492" y="2595741"/>
                    <a:ext cx="315703" cy="17806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90" extrusionOk="0">
                        <a:moveTo>
                          <a:pt x="7995" y="1"/>
                        </a:moveTo>
                        <a:cubicBezTo>
                          <a:pt x="3580" y="1"/>
                          <a:pt x="0" y="3580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9"/>
                          <a:pt x="7995" y="39989"/>
                        </a:cubicBezTo>
                        <a:lnTo>
                          <a:pt x="41282" y="39989"/>
                        </a:lnTo>
                        <a:cubicBezTo>
                          <a:pt x="45698" y="39989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80"/>
                          <a:pt x="45698" y="1"/>
                          <a:pt x="41282" y="1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657E9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43" name="Google Shape;8469;p74"/>
                  <p:cNvSpPr/>
                  <p:nvPr/>
                </p:nvSpPr>
                <p:spPr>
                  <a:xfrm>
                    <a:off x="3020572" y="2686181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  <p:grpSp>
          <p:nvGrpSpPr>
            <p:cNvPr id="12" name="Google Shape;8470;p74"/>
            <p:cNvGrpSpPr/>
            <p:nvPr/>
          </p:nvGrpSpPr>
          <p:grpSpPr>
            <a:xfrm>
              <a:off x="2389399" y="3100241"/>
              <a:ext cx="812796" cy="296869"/>
              <a:chOff x="2389399" y="3100241"/>
              <a:chExt cx="812796" cy="296869"/>
            </a:xfrm>
          </p:grpSpPr>
          <p:sp>
            <p:nvSpPr>
              <p:cNvPr id="33" name="Google Shape;8478;p74"/>
              <p:cNvSpPr/>
              <p:nvPr/>
            </p:nvSpPr>
            <p:spPr>
              <a:xfrm>
                <a:off x="2724889" y="3305500"/>
                <a:ext cx="140331" cy="1106"/>
              </a:xfrm>
              <a:custGeom>
                <a:avLst/>
                <a:gdLst/>
                <a:ahLst/>
                <a:cxnLst/>
                <a:rect l="l" t="t" r="r" b="b"/>
                <a:pathLst>
                  <a:path w="30825" h="243" extrusionOk="0">
                    <a:moveTo>
                      <a:pt x="121" y="0"/>
                    </a:moveTo>
                    <a:cubicBezTo>
                      <a:pt x="55" y="0"/>
                      <a:pt x="0" y="55"/>
                      <a:pt x="0" y="122"/>
                    </a:cubicBezTo>
                    <a:cubicBezTo>
                      <a:pt x="0" y="188"/>
                      <a:pt x="55" y="242"/>
                      <a:pt x="121" y="242"/>
                    </a:cubicBezTo>
                    <a:lnTo>
                      <a:pt x="30701" y="242"/>
                    </a:lnTo>
                    <a:cubicBezTo>
                      <a:pt x="30769" y="242"/>
                      <a:pt x="30824" y="190"/>
                      <a:pt x="30823" y="122"/>
                    </a:cubicBezTo>
                    <a:cubicBezTo>
                      <a:pt x="30823" y="56"/>
                      <a:pt x="30767" y="0"/>
                      <a:pt x="30701" y="0"/>
                    </a:cubicBezTo>
                    <a:close/>
                  </a:path>
                </a:pathLst>
              </a:custGeom>
              <a:solidFill>
                <a:srgbClr val="E3E9E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" name="Google Shape;8479;p74"/>
              <p:cNvGrpSpPr/>
              <p:nvPr/>
            </p:nvGrpSpPr>
            <p:grpSpPr>
              <a:xfrm>
                <a:off x="2389399" y="3100241"/>
                <a:ext cx="363638" cy="296869"/>
                <a:chOff x="2389399" y="3100241"/>
                <a:chExt cx="363638" cy="296869"/>
              </a:xfrm>
            </p:grpSpPr>
            <p:grpSp>
              <p:nvGrpSpPr>
                <p:cNvPr id="23" name="Google Shape;8480;p74"/>
                <p:cNvGrpSpPr/>
                <p:nvPr/>
              </p:nvGrpSpPr>
              <p:grpSpPr>
                <a:xfrm>
                  <a:off x="2493852" y="3100241"/>
                  <a:ext cx="259185" cy="98237"/>
                  <a:chOff x="2493852" y="3100241"/>
                  <a:chExt cx="259185" cy="98237"/>
                </a:xfrm>
              </p:grpSpPr>
              <p:sp>
                <p:nvSpPr>
                  <p:cNvPr id="27" name="Google Shape;8481;p74"/>
                  <p:cNvSpPr/>
                  <p:nvPr/>
                </p:nvSpPr>
                <p:spPr>
                  <a:xfrm>
                    <a:off x="2500428" y="3106803"/>
                    <a:ext cx="246126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4" h="18698" extrusionOk="0">
                        <a:moveTo>
                          <a:pt x="53821" y="0"/>
                        </a:moveTo>
                        <a:cubicBezTo>
                          <a:pt x="53686" y="0"/>
                          <a:pt x="53579" y="109"/>
                          <a:pt x="53579" y="242"/>
                        </a:cubicBezTo>
                        <a:lnTo>
                          <a:pt x="53579" y="5286"/>
                        </a:lnTo>
                        <a:cubicBezTo>
                          <a:pt x="53579" y="8576"/>
                          <a:pt x="50903" y="11250"/>
                          <a:pt x="47614" y="11250"/>
                        </a:cubicBezTo>
                        <a:lnTo>
                          <a:pt x="7205" y="11250"/>
                        </a:lnTo>
                        <a:cubicBezTo>
                          <a:pt x="3232" y="11250"/>
                          <a:pt x="0" y="14484"/>
                          <a:pt x="0" y="18456"/>
                        </a:cubicBezTo>
                        <a:cubicBezTo>
                          <a:pt x="0" y="18589"/>
                          <a:pt x="109" y="18698"/>
                          <a:pt x="242" y="18698"/>
                        </a:cubicBezTo>
                        <a:cubicBezTo>
                          <a:pt x="376" y="18698"/>
                          <a:pt x="485" y="18589"/>
                          <a:pt x="485" y="18456"/>
                        </a:cubicBezTo>
                        <a:cubicBezTo>
                          <a:pt x="485" y="14751"/>
                          <a:pt x="3499" y="11736"/>
                          <a:pt x="7202" y="11736"/>
                        </a:cubicBezTo>
                        <a:lnTo>
                          <a:pt x="47612" y="11736"/>
                        </a:lnTo>
                        <a:cubicBezTo>
                          <a:pt x="51169" y="11736"/>
                          <a:pt x="54063" y="8843"/>
                          <a:pt x="54063" y="5286"/>
                        </a:cubicBezTo>
                        <a:lnTo>
                          <a:pt x="54063" y="242"/>
                        </a:lnTo>
                        <a:cubicBezTo>
                          <a:pt x="54063" y="109"/>
                          <a:pt x="53955" y="0"/>
                          <a:pt x="53821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" name="Google Shape;8482;p74"/>
                  <p:cNvSpPr/>
                  <p:nvPr/>
                </p:nvSpPr>
                <p:spPr>
                  <a:xfrm>
                    <a:off x="2493852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1" y="755"/>
                          <a:pt x="1" y="1687"/>
                        </a:cubicBezTo>
                        <a:cubicBezTo>
                          <a:pt x="1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4" y="2619"/>
                          <a:pt x="3374" y="1687"/>
                        </a:cubicBezTo>
                        <a:cubicBezTo>
                          <a:pt x="3374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9" name="Google Shape;8483;p74"/>
                  <p:cNvSpPr/>
                  <p:nvPr/>
                </p:nvSpPr>
                <p:spPr>
                  <a:xfrm>
                    <a:off x="2737686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7" y="1"/>
                        </a:moveTo>
                        <a:cubicBezTo>
                          <a:pt x="755" y="1"/>
                          <a:pt x="1" y="754"/>
                          <a:pt x="1" y="1686"/>
                        </a:cubicBezTo>
                        <a:cubicBezTo>
                          <a:pt x="1" y="2618"/>
                          <a:pt x="755" y="3372"/>
                          <a:pt x="1687" y="3372"/>
                        </a:cubicBezTo>
                        <a:cubicBezTo>
                          <a:pt x="2619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9" y="1"/>
                          <a:pt x="1687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5" name="Google Shape;8485;p74"/>
                <p:cNvSpPr/>
                <p:nvPr/>
              </p:nvSpPr>
              <p:spPr>
                <a:xfrm>
                  <a:off x="2389399" y="3215065"/>
                  <a:ext cx="357155" cy="182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279" h="39988" extrusionOk="0">
                      <a:moveTo>
                        <a:pt x="7997" y="0"/>
                      </a:moveTo>
                      <a:cubicBezTo>
                        <a:pt x="3580" y="0"/>
                        <a:pt x="0" y="3579"/>
                        <a:pt x="0" y="7995"/>
                      </a:cubicBezTo>
                      <a:lnTo>
                        <a:pt x="0" y="31993"/>
                      </a:lnTo>
                      <a:cubicBezTo>
                        <a:pt x="0" y="36409"/>
                        <a:pt x="3580" y="39988"/>
                        <a:pt x="7997" y="39988"/>
                      </a:cubicBezTo>
                      <a:lnTo>
                        <a:pt x="41282" y="39988"/>
                      </a:lnTo>
                      <a:cubicBezTo>
                        <a:pt x="45697" y="39988"/>
                        <a:pt x="49277" y="36409"/>
                        <a:pt x="49277" y="31993"/>
                      </a:cubicBezTo>
                      <a:lnTo>
                        <a:pt x="49277" y="7995"/>
                      </a:lnTo>
                      <a:cubicBezTo>
                        <a:pt x="49278" y="3579"/>
                        <a:pt x="45697" y="0"/>
                        <a:pt x="41282" y="0"/>
                      </a:cubicBezTo>
                      <a:close/>
                    </a:path>
                  </a:pathLst>
                </a:custGeom>
                <a:noFill/>
                <a:ln w="9525" cap="flat" cmpd="sng">
                  <a:solidFill>
                    <a:srgbClr val="869FB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5" name="Google Shape;8487;p74"/>
              <p:cNvGrpSpPr/>
              <p:nvPr/>
            </p:nvGrpSpPr>
            <p:grpSpPr>
              <a:xfrm>
                <a:off x="2838475" y="3100241"/>
                <a:ext cx="363720" cy="296869"/>
                <a:chOff x="2838475" y="3100241"/>
                <a:chExt cx="363720" cy="296869"/>
              </a:xfrm>
            </p:grpSpPr>
            <p:grpSp>
              <p:nvGrpSpPr>
                <p:cNvPr id="16" name="Google Shape;8488;p74"/>
                <p:cNvGrpSpPr/>
                <p:nvPr/>
              </p:nvGrpSpPr>
              <p:grpSpPr>
                <a:xfrm>
                  <a:off x="2838475" y="3100241"/>
                  <a:ext cx="259185" cy="98237"/>
                  <a:chOff x="2838475" y="3100241"/>
                  <a:chExt cx="259185" cy="98237"/>
                </a:xfrm>
              </p:grpSpPr>
              <p:sp>
                <p:nvSpPr>
                  <p:cNvPr id="20" name="Google Shape;8489;p74"/>
                  <p:cNvSpPr/>
                  <p:nvPr/>
                </p:nvSpPr>
                <p:spPr>
                  <a:xfrm>
                    <a:off x="2845042" y="3106803"/>
                    <a:ext cx="246131" cy="851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4065" h="18698" extrusionOk="0">
                        <a:moveTo>
                          <a:pt x="242" y="0"/>
                        </a:moveTo>
                        <a:cubicBezTo>
                          <a:pt x="109" y="0"/>
                          <a:pt x="0" y="109"/>
                          <a:pt x="0" y="242"/>
                        </a:cubicBezTo>
                        <a:lnTo>
                          <a:pt x="0" y="5286"/>
                        </a:lnTo>
                        <a:cubicBezTo>
                          <a:pt x="0" y="8843"/>
                          <a:pt x="2895" y="11736"/>
                          <a:pt x="6451" y="11736"/>
                        </a:cubicBezTo>
                        <a:lnTo>
                          <a:pt x="46862" y="11736"/>
                        </a:lnTo>
                        <a:cubicBezTo>
                          <a:pt x="50567" y="11736"/>
                          <a:pt x="53580" y="14751"/>
                          <a:pt x="53580" y="18456"/>
                        </a:cubicBezTo>
                        <a:cubicBezTo>
                          <a:pt x="53580" y="18589"/>
                          <a:pt x="53689" y="18698"/>
                          <a:pt x="53822" y="18698"/>
                        </a:cubicBezTo>
                        <a:cubicBezTo>
                          <a:pt x="53957" y="18698"/>
                          <a:pt x="54064" y="18589"/>
                          <a:pt x="54063" y="18456"/>
                        </a:cubicBezTo>
                        <a:cubicBezTo>
                          <a:pt x="54063" y="14484"/>
                          <a:pt x="50831" y="11250"/>
                          <a:pt x="46858" y="11250"/>
                        </a:cubicBezTo>
                        <a:lnTo>
                          <a:pt x="6449" y="11250"/>
                        </a:lnTo>
                        <a:cubicBezTo>
                          <a:pt x="3160" y="11250"/>
                          <a:pt x="484" y="8576"/>
                          <a:pt x="484" y="5286"/>
                        </a:cubicBezTo>
                        <a:lnTo>
                          <a:pt x="484" y="242"/>
                        </a:lnTo>
                        <a:cubicBezTo>
                          <a:pt x="484" y="109"/>
                          <a:pt x="376" y="0"/>
                          <a:pt x="242" y="0"/>
                        </a:cubicBezTo>
                        <a:close/>
                      </a:path>
                    </a:pathLst>
                  </a:custGeom>
                  <a:solidFill>
                    <a:srgbClr val="9FA0A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" name="Google Shape;8490;p74"/>
                  <p:cNvSpPr/>
                  <p:nvPr/>
                </p:nvSpPr>
                <p:spPr>
                  <a:xfrm>
                    <a:off x="3082301" y="3183117"/>
                    <a:ext cx="15360" cy="153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4" h="3374" extrusionOk="0">
                        <a:moveTo>
                          <a:pt x="1687" y="0"/>
                        </a:moveTo>
                        <a:cubicBezTo>
                          <a:pt x="755" y="0"/>
                          <a:pt x="0" y="755"/>
                          <a:pt x="0" y="1687"/>
                        </a:cubicBezTo>
                        <a:cubicBezTo>
                          <a:pt x="0" y="2619"/>
                          <a:pt x="755" y="3373"/>
                          <a:pt x="1687" y="3373"/>
                        </a:cubicBezTo>
                        <a:cubicBezTo>
                          <a:pt x="2619" y="3373"/>
                          <a:pt x="3373" y="2619"/>
                          <a:pt x="3373" y="1687"/>
                        </a:cubicBezTo>
                        <a:cubicBezTo>
                          <a:pt x="3373" y="755"/>
                          <a:pt x="2619" y="0"/>
                          <a:pt x="1687" y="0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" name="Google Shape;8491;p74"/>
                  <p:cNvSpPr/>
                  <p:nvPr/>
                </p:nvSpPr>
                <p:spPr>
                  <a:xfrm>
                    <a:off x="2838475" y="3100241"/>
                    <a:ext cx="15351" cy="1535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72" h="3373" extrusionOk="0">
                        <a:moveTo>
                          <a:pt x="1685" y="1"/>
                        </a:moveTo>
                        <a:cubicBezTo>
                          <a:pt x="753" y="1"/>
                          <a:pt x="0" y="754"/>
                          <a:pt x="0" y="1686"/>
                        </a:cubicBezTo>
                        <a:cubicBezTo>
                          <a:pt x="0" y="2618"/>
                          <a:pt x="753" y="3372"/>
                          <a:pt x="1685" y="3372"/>
                        </a:cubicBezTo>
                        <a:cubicBezTo>
                          <a:pt x="2617" y="3372"/>
                          <a:pt x="3372" y="2618"/>
                          <a:pt x="3372" y="1686"/>
                        </a:cubicBezTo>
                        <a:cubicBezTo>
                          <a:pt x="3372" y="754"/>
                          <a:pt x="2617" y="1"/>
                          <a:pt x="1685" y="1"/>
                        </a:cubicBezTo>
                        <a:close/>
                      </a:path>
                    </a:pathLst>
                  </a:custGeom>
                  <a:solidFill>
                    <a:srgbClr val="435D7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17" name="Google Shape;8492;p74"/>
                <p:cNvGrpSpPr/>
                <p:nvPr/>
              </p:nvGrpSpPr>
              <p:grpSpPr>
                <a:xfrm>
                  <a:off x="2845042" y="3215065"/>
                  <a:ext cx="357153" cy="182045"/>
                  <a:chOff x="2845042" y="3215065"/>
                  <a:chExt cx="357153" cy="182045"/>
                </a:xfrm>
              </p:grpSpPr>
              <p:sp>
                <p:nvSpPr>
                  <p:cNvPr id="18" name="Google Shape;8493;p74"/>
                  <p:cNvSpPr/>
                  <p:nvPr/>
                </p:nvSpPr>
                <p:spPr>
                  <a:xfrm>
                    <a:off x="2845042" y="3215065"/>
                    <a:ext cx="357153" cy="18204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9279" h="39988" extrusionOk="0">
                        <a:moveTo>
                          <a:pt x="7995" y="0"/>
                        </a:moveTo>
                        <a:cubicBezTo>
                          <a:pt x="3580" y="0"/>
                          <a:pt x="0" y="3579"/>
                          <a:pt x="0" y="7995"/>
                        </a:cubicBezTo>
                        <a:lnTo>
                          <a:pt x="0" y="31993"/>
                        </a:lnTo>
                        <a:cubicBezTo>
                          <a:pt x="0" y="36409"/>
                          <a:pt x="3580" y="39988"/>
                          <a:pt x="7995" y="39988"/>
                        </a:cubicBezTo>
                        <a:lnTo>
                          <a:pt x="41282" y="39988"/>
                        </a:lnTo>
                        <a:cubicBezTo>
                          <a:pt x="45698" y="39988"/>
                          <a:pt x="49278" y="36409"/>
                          <a:pt x="49278" y="31993"/>
                        </a:cubicBezTo>
                        <a:lnTo>
                          <a:pt x="49278" y="7995"/>
                        </a:lnTo>
                        <a:cubicBezTo>
                          <a:pt x="49278" y="3579"/>
                          <a:pt x="45698" y="0"/>
                          <a:pt x="41282" y="0"/>
                        </a:cubicBez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rgbClr val="869FB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9" name="Google Shape;8494;p74"/>
                  <p:cNvSpPr/>
                  <p:nvPr/>
                </p:nvSpPr>
                <p:spPr>
                  <a:xfrm>
                    <a:off x="3020598" y="3305519"/>
                    <a:ext cx="140326" cy="11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824" h="243" extrusionOk="0">
                        <a:moveTo>
                          <a:pt x="123" y="1"/>
                        </a:moveTo>
                        <a:cubicBezTo>
                          <a:pt x="57" y="1"/>
                          <a:pt x="1" y="55"/>
                          <a:pt x="1" y="121"/>
                        </a:cubicBezTo>
                        <a:cubicBezTo>
                          <a:pt x="1" y="187"/>
                          <a:pt x="57" y="243"/>
                          <a:pt x="123" y="243"/>
                        </a:cubicBezTo>
                        <a:lnTo>
                          <a:pt x="30703" y="243"/>
                        </a:lnTo>
                        <a:cubicBezTo>
                          <a:pt x="30769" y="243"/>
                          <a:pt x="30824" y="187"/>
                          <a:pt x="30824" y="121"/>
                        </a:cubicBezTo>
                        <a:cubicBezTo>
                          <a:pt x="30824" y="55"/>
                          <a:pt x="30769" y="1"/>
                          <a:pt x="30703" y="1"/>
                        </a:cubicBezTo>
                        <a:close/>
                      </a:path>
                    </a:pathLst>
                  </a:custGeom>
                  <a:solidFill>
                    <a:srgbClr val="E3E9ED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</p:grpSp>
        </p:grpSp>
      </p:grpSp>
      <p:sp>
        <p:nvSpPr>
          <p:cNvPr id="2" name="Прямоугольник 1"/>
          <p:cNvSpPr/>
          <p:nvPr/>
        </p:nvSpPr>
        <p:spPr>
          <a:xfrm>
            <a:off x="1814859" y="2292565"/>
            <a:ext cx="49680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5C3324"/>
                </a:solidFill>
                <a:latin typeface="Montserrat ExtraBold" panose="020B0604020202020204" charset="-52"/>
              </a:rPr>
              <a:t>Риски проекта.</a:t>
            </a:r>
            <a:endParaRPr lang="ru-RU" sz="3200" dirty="0">
              <a:solidFill>
                <a:srgbClr val="5C332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1146" y="723741"/>
            <a:ext cx="2541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Montserrat ExtraBold" charset="-52"/>
              </a:rPr>
              <a:t>Риск утери книг</a:t>
            </a:r>
            <a:endParaRPr lang="ru-RU" sz="2000" b="1" dirty="0">
              <a:latin typeface="Montserrat ExtraBold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9527" y="603074"/>
            <a:ext cx="2714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Montserrat ExtraBold" charset="-52"/>
              </a:rPr>
              <a:t>Риск недобросовестного поведения участников</a:t>
            </a:r>
            <a:endParaRPr lang="ru-RU" dirty="0">
              <a:latin typeface="Montserrat ExtraBold" charset="-52"/>
            </a:endParaRPr>
          </a:p>
        </p:txBody>
      </p:sp>
      <p:sp>
        <p:nvSpPr>
          <p:cNvPr id="416" name="TextBox 415"/>
          <p:cNvSpPr txBox="1"/>
          <p:nvPr/>
        </p:nvSpPr>
        <p:spPr>
          <a:xfrm>
            <a:off x="446843" y="3970900"/>
            <a:ext cx="351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latin typeface="Montserrat ExtraBold" charset="-52"/>
              </a:rPr>
              <a:t>Риск недостаточной популярности проекта</a:t>
            </a:r>
            <a:endParaRPr lang="ru-RU" sz="1800" dirty="0">
              <a:latin typeface="Montserrat ExtraBold" charset="-52"/>
            </a:endParaRPr>
          </a:p>
        </p:txBody>
      </p:sp>
      <p:sp>
        <p:nvSpPr>
          <p:cNvPr id="417" name="TextBox 416"/>
          <p:cNvSpPr txBox="1"/>
          <p:nvPr/>
        </p:nvSpPr>
        <p:spPr>
          <a:xfrm>
            <a:off x="4717140" y="3970900"/>
            <a:ext cx="29491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Montserrat ExtraBold" charset="-52"/>
              </a:rPr>
              <a:t>Риск нарушения авторских прав</a:t>
            </a:r>
            <a:endParaRPr lang="ru-RU" sz="1600" dirty="0">
              <a:latin typeface="Montserrat ExtraBold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71A28332-849F-6CEC-1565-9632BAD4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4327" y="-19884"/>
            <a:ext cx="7704000" cy="572700"/>
          </a:xfrm>
        </p:spPr>
        <p:txBody>
          <a:bodyPr/>
          <a:lstStyle/>
          <a:p>
            <a:pPr algn="r"/>
            <a:r>
              <a:rPr lang="ru-RU" sz="2800" dirty="0" smtClean="0">
                <a:latin typeface="Montserrat ExtraBold" panose="020B0604020202020204" charset="-52"/>
              </a:rPr>
              <a:t>Результаты проекта.</a:t>
            </a:r>
            <a:endParaRPr lang="ru-RU" sz="2800" dirty="0">
              <a:latin typeface="Montserrat ExtraBold" panose="020B0604020202020204" charset="-52"/>
            </a:endParaRPr>
          </a:p>
        </p:txBody>
      </p:sp>
      <p:grpSp>
        <p:nvGrpSpPr>
          <p:cNvPr id="4" name="Google Shape;8227;p74"/>
          <p:cNvGrpSpPr/>
          <p:nvPr/>
        </p:nvGrpSpPr>
        <p:grpSpPr>
          <a:xfrm rot="16200000">
            <a:off x="-180144" y="1300697"/>
            <a:ext cx="1813354" cy="803775"/>
            <a:chOff x="5973664" y="3484366"/>
            <a:chExt cx="2369192" cy="987304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5" name="Google Shape;8228;p74"/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  <a:grpFill/>
          </p:grpSpPr>
          <p:sp>
            <p:nvSpPr>
              <p:cNvPr id="18" name="Google Shape;8229;p74"/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rgbClr val="A2797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8230;p74"/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8231;p74"/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" name="Google Shape;8232;p74"/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  <a:grpFill/>
          </p:grpSpPr>
          <p:sp>
            <p:nvSpPr>
              <p:cNvPr id="15" name="Google Shape;8233;p74"/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rgbClr val="A2797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8234;p74"/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8235;p74"/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" name="Google Shape;8236;p74"/>
            <p:cNvGrpSpPr/>
            <p:nvPr/>
          </p:nvGrpSpPr>
          <p:grpSpPr>
            <a:xfrm>
              <a:off x="5973664" y="3484366"/>
              <a:ext cx="811335" cy="987304"/>
              <a:chOff x="1285250" y="1617275"/>
              <a:chExt cx="1090650" cy="1327200"/>
            </a:xfrm>
            <a:grpFill/>
          </p:grpSpPr>
          <p:sp>
            <p:nvSpPr>
              <p:cNvPr id="12" name="Google Shape;8237;p74"/>
              <p:cNvSpPr/>
              <p:nvPr/>
            </p:nvSpPr>
            <p:spPr>
              <a:xfrm>
                <a:off x="1460300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rgbClr val="A2797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8238;p74"/>
              <p:cNvSpPr/>
              <p:nvPr/>
            </p:nvSpPr>
            <p:spPr>
              <a:xfrm>
                <a:off x="1285250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8239;p74"/>
              <p:cNvSpPr/>
              <p:nvPr/>
            </p:nvSpPr>
            <p:spPr>
              <a:xfrm>
                <a:off x="1680900" y="2771175"/>
                <a:ext cx="3008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4" h="6932" extrusionOk="0">
                    <a:moveTo>
                      <a:pt x="11086" y="1"/>
                    </a:moveTo>
                    <a:cubicBezTo>
                      <a:pt x="10860" y="1"/>
                      <a:pt x="10635" y="87"/>
                      <a:pt x="10464" y="260"/>
                    </a:cubicBezTo>
                    <a:lnTo>
                      <a:pt x="6865" y="3859"/>
                    </a:lnTo>
                    <a:lnTo>
                      <a:pt x="5978" y="4742"/>
                    </a:lnTo>
                    <a:lnTo>
                      <a:pt x="5110" y="3874"/>
                    </a:lnTo>
                    <a:lnTo>
                      <a:pt x="1495" y="260"/>
                    </a:lnTo>
                    <a:cubicBezTo>
                      <a:pt x="1341" y="153"/>
                      <a:pt x="1165" y="102"/>
                      <a:pt x="989" y="102"/>
                    </a:cubicBezTo>
                    <a:cubicBezTo>
                      <a:pt x="730" y="102"/>
                      <a:pt x="474" y="214"/>
                      <a:pt x="297" y="427"/>
                    </a:cubicBezTo>
                    <a:cubicBezTo>
                      <a:pt x="0" y="783"/>
                      <a:pt x="22" y="1306"/>
                      <a:pt x="349" y="1636"/>
                    </a:cubicBezTo>
                    <a:lnTo>
                      <a:pt x="5388" y="6675"/>
                    </a:lnTo>
                    <a:cubicBezTo>
                      <a:pt x="5559" y="6846"/>
                      <a:pt x="5783" y="6931"/>
                      <a:pt x="6008" y="6931"/>
                    </a:cubicBezTo>
                    <a:cubicBezTo>
                      <a:pt x="6233" y="6931"/>
                      <a:pt x="6458" y="6846"/>
                      <a:pt x="6631" y="6675"/>
                    </a:cubicBezTo>
                    <a:lnTo>
                      <a:pt x="11666" y="1636"/>
                    </a:lnTo>
                    <a:cubicBezTo>
                      <a:pt x="12015" y="1250"/>
                      <a:pt x="12034" y="668"/>
                      <a:pt x="11711" y="260"/>
                    </a:cubicBezTo>
                    <a:cubicBezTo>
                      <a:pt x="11538" y="87"/>
                      <a:pt x="11312" y="1"/>
                      <a:pt x="11086" y="1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324594" y="587842"/>
            <a:ext cx="31052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5C3324"/>
                </a:solidFill>
                <a:latin typeface="Montserrat ExtraBold" panose="020B0604020202020204" charset="-52"/>
              </a:rPr>
              <a:t>Качественные показатели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1376" y="2957505"/>
            <a:ext cx="4743877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Ожидающие количественные </a:t>
            </a:r>
            <a:r>
              <a:rPr lang="ru-RU" b="1" dirty="0" smtClean="0">
                <a:solidFill>
                  <a:srgbClr val="5C3324"/>
                </a:solidFill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показатели</a:t>
            </a:r>
            <a:endParaRPr lang="ru-RU" sz="1100" dirty="0">
              <a:solidFill>
                <a:srgbClr val="5C3324"/>
              </a:solidFill>
              <a:effectLst/>
              <a:latin typeface="Montserrat ExtraBold" panose="020B060402020202020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28420" y="995538"/>
            <a:ext cx="4293666" cy="2184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- обучающиеся обратят должное и заслуженное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внимание к книгам;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- проект позволит обмениваться книгами, делиться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впечатлениями, открыть для участников проекта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новые литературные шедевры.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- Свободный книгообмен будет способствовать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развитию грамотности и образованности в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обществе.</a:t>
            </a:r>
            <a:endParaRPr lang="ru-RU" sz="1050" dirty="0">
              <a:effectLst/>
              <a:latin typeface="Montserrat ExtraBold" panose="020B060402020202020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78751" y="3380060"/>
            <a:ext cx="4572000" cy="14246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- официально зарегистрированных участников – до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100 человек;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- официально зарегистрированных книг – до 100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50" dirty="0">
                <a:latin typeface="Montserrat ExtraBold" panose="020B0604020202020204" charset="-52"/>
                <a:ea typeface="Calibri" panose="020F0502020204030204" pitchFamily="34" charset="0"/>
                <a:cs typeface="Times New Roman" panose="02020603050405020304" pitchFamily="18" charset="0"/>
              </a:rPr>
              <a:t>штук.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Google Shape;8227;p74"/>
          <p:cNvGrpSpPr/>
          <p:nvPr/>
        </p:nvGrpSpPr>
        <p:grpSpPr>
          <a:xfrm rot="16200000">
            <a:off x="3456132" y="3487065"/>
            <a:ext cx="1217206" cy="803775"/>
            <a:chOff x="6752546" y="3484366"/>
            <a:chExt cx="1590310" cy="987304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25" name="Google Shape;8228;p74"/>
            <p:cNvGrpSpPr/>
            <p:nvPr/>
          </p:nvGrpSpPr>
          <p:grpSpPr>
            <a:xfrm>
              <a:off x="7531521" y="3484366"/>
              <a:ext cx="811335" cy="987304"/>
              <a:chOff x="3379425" y="1617275"/>
              <a:chExt cx="1090650" cy="1327200"/>
            </a:xfrm>
            <a:grpFill/>
          </p:grpSpPr>
          <p:sp>
            <p:nvSpPr>
              <p:cNvPr id="34" name="Google Shape;8229;p74"/>
              <p:cNvSpPr/>
              <p:nvPr/>
            </p:nvSpPr>
            <p:spPr>
              <a:xfrm>
                <a:off x="3554475" y="1792400"/>
                <a:ext cx="7404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9" h="29615" extrusionOk="0">
                    <a:moveTo>
                      <a:pt x="14809" y="1"/>
                    </a:moveTo>
                    <a:cubicBezTo>
                      <a:pt x="6631" y="1"/>
                      <a:pt x="0" y="6631"/>
                      <a:pt x="0" y="14809"/>
                    </a:cubicBezTo>
                    <a:cubicBezTo>
                      <a:pt x="0" y="22988"/>
                      <a:pt x="6631" y="29615"/>
                      <a:pt x="14809" y="29615"/>
                    </a:cubicBezTo>
                    <a:cubicBezTo>
                      <a:pt x="22987" y="29615"/>
                      <a:pt x="29618" y="22988"/>
                      <a:pt x="29618" y="14809"/>
                    </a:cubicBezTo>
                    <a:cubicBezTo>
                      <a:pt x="29618" y="6631"/>
                      <a:pt x="22987" y="1"/>
                      <a:pt x="14809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rgbClr val="A2797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8230;p74"/>
              <p:cNvSpPr/>
              <p:nvPr/>
            </p:nvSpPr>
            <p:spPr>
              <a:xfrm>
                <a:off x="3379425" y="1617275"/>
                <a:ext cx="1090650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26" h="50958" extrusionOk="0">
                    <a:moveTo>
                      <a:pt x="21811" y="0"/>
                    </a:moveTo>
                    <a:cubicBezTo>
                      <a:pt x="9785" y="0"/>
                      <a:pt x="0" y="9788"/>
                      <a:pt x="0" y="21814"/>
                    </a:cubicBezTo>
                    <a:cubicBezTo>
                      <a:pt x="8" y="22289"/>
                      <a:pt x="401" y="22672"/>
                      <a:pt x="876" y="22672"/>
                    </a:cubicBezTo>
                    <a:cubicBezTo>
                      <a:pt x="1355" y="22672"/>
                      <a:pt x="1744" y="22289"/>
                      <a:pt x="1755" y="21814"/>
                    </a:cubicBezTo>
                    <a:cubicBezTo>
                      <a:pt x="1755" y="10757"/>
                      <a:pt x="10754" y="1755"/>
                      <a:pt x="21811" y="1755"/>
                    </a:cubicBezTo>
                    <a:cubicBezTo>
                      <a:pt x="32869" y="1755"/>
                      <a:pt x="41867" y="10753"/>
                      <a:pt x="41867" y="21814"/>
                    </a:cubicBezTo>
                    <a:cubicBezTo>
                      <a:pt x="41871" y="32872"/>
                      <a:pt x="32869" y="41870"/>
                      <a:pt x="21811" y="41870"/>
                    </a:cubicBezTo>
                    <a:cubicBezTo>
                      <a:pt x="21329" y="41870"/>
                      <a:pt x="20932" y="42263"/>
                      <a:pt x="20935" y="42750"/>
                    </a:cubicBezTo>
                    <a:lnTo>
                      <a:pt x="20935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2" y="43147"/>
                      <a:pt x="43626" y="33547"/>
                      <a:pt x="43626" y="21814"/>
                    </a:cubicBezTo>
                    <a:cubicBezTo>
                      <a:pt x="43626" y="9785"/>
                      <a:pt x="33841" y="0"/>
                      <a:pt x="21811" y="0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8231;p74"/>
              <p:cNvSpPr/>
              <p:nvPr/>
            </p:nvSpPr>
            <p:spPr>
              <a:xfrm>
                <a:off x="3775050" y="2771175"/>
                <a:ext cx="300875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5" h="6932" extrusionOk="0">
                    <a:moveTo>
                      <a:pt x="11087" y="1"/>
                    </a:moveTo>
                    <a:cubicBezTo>
                      <a:pt x="10861" y="1"/>
                      <a:pt x="10636" y="87"/>
                      <a:pt x="10465" y="260"/>
                    </a:cubicBezTo>
                    <a:lnTo>
                      <a:pt x="6866" y="3859"/>
                    </a:lnTo>
                    <a:lnTo>
                      <a:pt x="5979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6" y="102"/>
                      <a:pt x="990" y="102"/>
                    </a:cubicBezTo>
                    <a:cubicBezTo>
                      <a:pt x="731" y="102"/>
                      <a:pt x="475" y="214"/>
                      <a:pt x="298" y="427"/>
                    </a:cubicBezTo>
                    <a:cubicBezTo>
                      <a:pt x="1" y="783"/>
                      <a:pt x="23" y="1306"/>
                      <a:pt x="350" y="1636"/>
                    </a:cubicBezTo>
                    <a:lnTo>
                      <a:pt x="5389" y="6675"/>
                    </a:lnTo>
                    <a:cubicBezTo>
                      <a:pt x="5559" y="6846"/>
                      <a:pt x="5784" y="6931"/>
                      <a:pt x="6009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6" y="1250"/>
                      <a:pt x="12034" y="668"/>
                      <a:pt x="11712" y="260"/>
                    </a:cubicBezTo>
                    <a:cubicBezTo>
                      <a:pt x="11539" y="87"/>
                      <a:pt x="11313" y="1"/>
                      <a:pt x="11087" y="1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" name="Google Shape;8232;p74"/>
            <p:cNvGrpSpPr/>
            <p:nvPr/>
          </p:nvGrpSpPr>
          <p:grpSpPr>
            <a:xfrm>
              <a:off x="6752546" y="3484366"/>
              <a:ext cx="811428" cy="987304"/>
              <a:chOff x="2332275" y="1617275"/>
              <a:chExt cx="1090775" cy="1327200"/>
            </a:xfrm>
            <a:grpFill/>
          </p:grpSpPr>
          <p:sp>
            <p:nvSpPr>
              <p:cNvPr id="31" name="Google Shape;8233;p74"/>
              <p:cNvSpPr/>
              <p:nvPr/>
            </p:nvSpPr>
            <p:spPr>
              <a:xfrm>
                <a:off x="2507425" y="1792400"/>
                <a:ext cx="740375" cy="740375"/>
              </a:xfrm>
              <a:custGeom>
                <a:avLst/>
                <a:gdLst/>
                <a:ahLst/>
                <a:cxnLst/>
                <a:rect l="l" t="t" r="r" b="b"/>
                <a:pathLst>
                  <a:path w="29615" h="29615" extrusionOk="0">
                    <a:moveTo>
                      <a:pt x="14810" y="1"/>
                    </a:moveTo>
                    <a:cubicBezTo>
                      <a:pt x="6631" y="1"/>
                      <a:pt x="1" y="6631"/>
                      <a:pt x="1" y="14809"/>
                    </a:cubicBezTo>
                    <a:cubicBezTo>
                      <a:pt x="1" y="22988"/>
                      <a:pt x="6631" y="29615"/>
                      <a:pt x="14810" y="29615"/>
                    </a:cubicBezTo>
                    <a:cubicBezTo>
                      <a:pt x="22988" y="29615"/>
                      <a:pt x="29615" y="22988"/>
                      <a:pt x="29615" y="14809"/>
                    </a:cubicBezTo>
                    <a:cubicBezTo>
                      <a:pt x="29615" y="6631"/>
                      <a:pt x="22988" y="1"/>
                      <a:pt x="14810" y="1"/>
                    </a:cubicBezTo>
                    <a:close/>
                  </a:path>
                </a:pathLst>
              </a:custGeom>
              <a:grpFill/>
              <a:ln w="19050" cap="flat" cmpd="sng">
                <a:solidFill>
                  <a:srgbClr val="A2797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8234;p74"/>
              <p:cNvSpPr/>
              <p:nvPr/>
            </p:nvSpPr>
            <p:spPr>
              <a:xfrm>
                <a:off x="2332275" y="1617275"/>
                <a:ext cx="1090775" cy="1273950"/>
              </a:xfrm>
              <a:custGeom>
                <a:avLst/>
                <a:gdLst/>
                <a:ahLst/>
                <a:cxnLst/>
                <a:rect l="l" t="t" r="r" b="b"/>
                <a:pathLst>
                  <a:path w="43631" h="50958" extrusionOk="0">
                    <a:moveTo>
                      <a:pt x="21816" y="0"/>
                    </a:moveTo>
                    <a:cubicBezTo>
                      <a:pt x="9786" y="0"/>
                      <a:pt x="1" y="9788"/>
                      <a:pt x="1" y="21814"/>
                    </a:cubicBezTo>
                    <a:cubicBezTo>
                      <a:pt x="12" y="22289"/>
                      <a:pt x="402" y="22672"/>
                      <a:pt x="880" y="22672"/>
                    </a:cubicBezTo>
                    <a:cubicBezTo>
                      <a:pt x="1355" y="22672"/>
                      <a:pt x="1745" y="22289"/>
                      <a:pt x="1756" y="21814"/>
                    </a:cubicBezTo>
                    <a:cubicBezTo>
                      <a:pt x="1756" y="10757"/>
                      <a:pt x="10754" y="1755"/>
                      <a:pt x="21812" y="1755"/>
                    </a:cubicBezTo>
                    <a:cubicBezTo>
                      <a:pt x="32869" y="1755"/>
                      <a:pt x="41871" y="10753"/>
                      <a:pt x="41871" y="21814"/>
                    </a:cubicBezTo>
                    <a:cubicBezTo>
                      <a:pt x="41871" y="32872"/>
                      <a:pt x="32873" y="41870"/>
                      <a:pt x="21816" y="41870"/>
                    </a:cubicBezTo>
                    <a:cubicBezTo>
                      <a:pt x="21329" y="41870"/>
                      <a:pt x="20936" y="42263"/>
                      <a:pt x="20936" y="42750"/>
                    </a:cubicBezTo>
                    <a:lnTo>
                      <a:pt x="20936" y="50957"/>
                    </a:lnTo>
                    <a:lnTo>
                      <a:pt x="22691" y="50942"/>
                    </a:lnTo>
                    <a:lnTo>
                      <a:pt x="22691" y="43610"/>
                    </a:lnTo>
                    <a:cubicBezTo>
                      <a:pt x="34317" y="43147"/>
                      <a:pt x="43630" y="33547"/>
                      <a:pt x="43627" y="21814"/>
                    </a:cubicBezTo>
                    <a:cubicBezTo>
                      <a:pt x="43627" y="9785"/>
                      <a:pt x="33842" y="0"/>
                      <a:pt x="21816" y="0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8235;p74"/>
              <p:cNvSpPr/>
              <p:nvPr/>
            </p:nvSpPr>
            <p:spPr>
              <a:xfrm>
                <a:off x="2727925" y="2771175"/>
                <a:ext cx="300950" cy="173300"/>
              </a:xfrm>
              <a:custGeom>
                <a:avLst/>
                <a:gdLst/>
                <a:ahLst/>
                <a:cxnLst/>
                <a:rect l="l" t="t" r="r" b="b"/>
                <a:pathLst>
                  <a:path w="12038" h="6932" extrusionOk="0">
                    <a:moveTo>
                      <a:pt x="11088" y="1"/>
                    </a:moveTo>
                    <a:cubicBezTo>
                      <a:pt x="10863" y="1"/>
                      <a:pt x="10637" y="87"/>
                      <a:pt x="10465" y="260"/>
                    </a:cubicBezTo>
                    <a:lnTo>
                      <a:pt x="6869" y="3859"/>
                    </a:lnTo>
                    <a:lnTo>
                      <a:pt x="5982" y="4742"/>
                    </a:lnTo>
                    <a:lnTo>
                      <a:pt x="5110" y="3874"/>
                    </a:lnTo>
                    <a:lnTo>
                      <a:pt x="1496" y="260"/>
                    </a:lnTo>
                    <a:cubicBezTo>
                      <a:pt x="1342" y="153"/>
                      <a:pt x="1165" y="102"/>
                      <a:pt x="990" y="102"/>
                    </a:cubicBezTo>
                    <a:cubicBezTo>
                      <a:pt x="731" y="102"/>
                      <a:pt x="475" y="214"/>
                      <a:pt x="297" y="427"/>
                    </a:cubicBezTo>
                    <a:cubicBezTo>
                      <a:pt x="1" y="783"/>
                      <a:pt x="27" y="1306"/>
                      <a:pt x="353" y="1636"/>
                    </a:cubicBezTo>
                    <a:lnTo>
                      <a:pt x="5388" y="6675"/>
                    </a:lnTo>
                    <a:cubicBezTo>
                      <a:pt x="5561" y="6846"/>
                      <a:pt x="5785" y="6931"/>
                      <a:pt x="6010" y="6931"/>
                    </a:cubicBezTo>
                    <a:cubicBezTo>
                      <a:pt x="6234" y="6931"/>
                      <a:pt x="6459" y="6846"/>
                      <a:pt x="6632" y="6675"/>
                    </a:cubicBezTo>
                    <a:lnTo>
                      <a:pt x="11667" y="1636"/>
                    </a:lnTo>
                    <a:cubicBezTo>
                      <a:pt x="12019" y="1250"/>
                      <a:pt x="12038" y="668"/>
                      <a:pt x="11711" y="260"/>
                    </a:cubicBezTo>
                    <a:cubicBezTo>
                      <a:pt x="11539" y="87"/>
                      <a:pt x="11313" y="1"/>
                      <a:pt x="11088" y="1"/>
                    </a:cubicBezTo>
                    <a:close/>
                  </a:path>
                </a:pathLst>
              </a:custGeom>
              <a:grpFill/>
              <a:ln>
                <a:solidFill>
                  <a:srgbClr val="A2797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20240319_1027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490" y="2134876"/>
            <a:ext cx="3262787" cy="2447092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  <a:outerShdw dist="35921" dir="2700000" algn="ctr" rotWithShape="0">
              <a:schemeClr val="bg2"/>
            </a:outerShdw>
            <a:softEdge rad="444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8" descr="20240319_10350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20240319_10350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 bwMode="auto">
          <a:xfrm>
            <a:off x="155575" y="2861121"/>
            <a:ext cx="2257910" cy="222578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9791314">
            <a:off x="-338170" y="945550"/>
            <a:ext cx="5006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5C3324"/>
                </a:solidFill>
                <a:latin typeface="Montserrat ExtraBold" charset="-52"/>
              </a:rPr>
              <a:t>Реализация проекта.</a:t>
            </a:r>
            <a:endParaRPr lang="ru-RU" sz="3200" dirty="0">
              <a:solidFill>
                <a:srgbClr val="5C3324"/>
              </a:solidFill>
              <a:latin typeface="Montserrat ExtraBold" charset="-52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7792" y="2022017"/>
            <a:ext cx="2477849" cy="293692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54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4" descr="20240319_102820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4682" y="160337"/>
            <a:ext cx="3426686" cy="18616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203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oogle Shape;9745;p78"/>
          <p:cNvGrpSpPr/>
          <p:nvPr/>
        </p:nvGrpSpPr>
        <p:grpSpPr>
          <a:xfrm rot="21231169">
            <a:off x="163327" y="1202839"/>
            <a:ext cx="740766" cy="599845"/>
            <a:chOff x="3040603" y="4130360"/>
            <a:chExt cx="392079" cy="350353"/>
          </a:xfrm>
          <a:solidFill>
            <a:srgbClr val="FFDDDD"/>
          </a:solidFill>
        </p:grpSpPr>
        <p:sp>
          <p:nvSpPr>
            <p:cNvPr id="12" name="Google Shape;9746;p78"/>
            <p:cNvSpPr/>
            <p:nvPr/>
          </p:nvSpPr>
          <p:spPr>
            <a:xfrm>
              <a:off x="3081059" y="4144523"/>
              <a:ext cx="62780" cy="66241"/>
            </a:xfrm>
            <a:custGeom>
              <a:avLst/>
              <a:gdLst/>
              <a:ahLst/>
              <a:cxnLst/>
              <a:rect l="l" t="t" r="r" b="b"/>
              <a:pathLst>
                <a:path w="1977" h="2086" extrusionOk="0">
                  <a:moveTo>
                    <a:pt x="857" y="348"/>
                  </a:moveTo>
                  <a:cubicBezTo>
                    <a:pt x="1048" y="348"/>
                    <a:pt x="1250" y="467"/>
                    <a:pt x="1381" y="669"/>
                  </a:cubicBezTo>
                  <a:cubicBezTo>
                    <a:pt x="1524" y="931"/>
                    <a:pt x="1607" y="1264"/>
                    <a:pt x="1548" y="1491"/>
                  </a:cubicBezTo>
                  <a:cubicBezTo>
                    <a:pt x="1524" y="1550"/>
                    <a:pt x="1500" y="1645"/>
                    <a:pt x="1429" y="1681"/>
                  </a:cubicBezTo>
                  <a:cubicBezTo>
                    <a:pt x="1393" y="1705"/>
                    <a:pt x="1345" y="1717"/>
                    <a:pt x="1310" y="1717"/>
                  </a:cubicBezTo>
                  <a:cubicBezTo>
                    <a:pt x="1072" y="1717"/>
                    <a:pt x="714" y="1491"/>
                    <a:pt x="512" y="1193"/>
                  </a:cubicBezTo>
                  <a:cubicBezTo>
                    <a:pt x="417" y="1026"/>
                    <a:pt x="369" y="848"/>
                    <a:pt x="417" y="705"/>
                  </a:cubicBezTo>
                  <a:cubicBezTo>
                    <a:pt x="441" y="586"/>
                    <a:pt x="512" y="479"/>
                    <a:pt x="619" y="419"/>
                  </a:cubicBezTo>
                  <a:cubicBezTo>
                    <a:pt x="691" y="371"/>
                    <a:pt x="786" y="348"/>
                    <a:pt x="857" y="348"/>
                  </a:cubicBezTo>
                  <a:close/>
                  <a:moveTo>
                    <a:pt x="862" y="0"/>
                  </a:moveTo>
                  <a:cubicBezTo>
                    <a:pt x="713" y="0"/>
                    <a:pt x="565" y="40"/>
                    <a:pt x="429" y="121"/>
                  </a:cubicBezTo>
                  <a:cubicBezTo>
                    <a:pt x="238" y="240"/>
                    <a:pt x="119" y="419"/>
                    <a:pt x="60" y="633"/>
                  </a:cubicBezTo>
                  <a:cubicBezTo>
                    <a:pt x="0" y="883"/>
                    <a:pt x="60" y="1145"/>
                    <a:pt x="202" y="1407"/>
                  </a:cubicBezTo>
                  <a:cubicBezTo>
                    <a:pt x="357" y="1622"/>
                    <a:pt x="572" y="1836"/>
                    <a:pt x="834" y="1967"/>
                  </a:cubicBezTo>
                  <a:cubicBezTo>
                    <a:pt x="988" y="2062"/>
                    <a:pt x="1155" y="2086"/>
                    <a:pt x="1286" y="2086"/>
                  </a:cubicBezTo>
                  <a:cubicBezTo>
                    <a:pt x="1405" y="2086"/>
                    <a:pt x="1512" y="2050"/>
                    <a:pt x="1607" y="1991"/>
                  </a:cubicBezTo>
                  <a:cubicBezTo>
                    <a:pt x="1738" y="1907"/>
                    <a:pt x="1846" y="1776"/>
                    <a:pt x="1881" y="1574"/>
                  </a:cubicBezTo>
                  <a:cubicBezTo>
                    <a:pt x="1977" y="1252"/>
                    <a:pt x="1881" y="824"/>
                    <a:pt x="1679" y="490"/>
                  </a:cubicBezTo>
                  <a:cubicBezTo>
                    <a:pt x="1478" y="170"/>
                    <a:pt x="1170" y="0"/>
                    <a:pt x="862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747;p78"/>
            <p:cNvSpPr/>
            <p:nvPr/>
          </p:nvSpPr>
          <p:spPr>
            <a:xfrm>
              <a:off x="3040603" y="4192981"/>
              <a:ext cx="58620" cy="55222"/>
            </a:xfrm>
            <a:custGeom>
              <a:avLst/>
              <a:gdLst/>
              <a:ahLst/>
              <a:cxnLst/>
              <a:rect l="l" t="t" r="r" b="b"/>
              <a:pathLst>
                <a:path w="1846" h="1739" extrusionOk="0">
                  <a:moveTo>
                    <a:pt x="750" y="369"/>
                  </a:moveTo>
                  <a:cubicBezTo>
                    <a:pt x="869" y="369"/>
                    <a:pt x="1000" y="429"/>
                    <a:pt x="1119" y="536"/>
                  </a:cubicBezTo>
                  <a:cubicBezTo>
                    <a:pt x="1357" y="727"/>
                    <a:pt x="1548" y="1155"/>
                    <a:pt x="1417" y="1310"/>
                  </a:cubicBezTo>
                  <a:cubicBezTo>
                    <a:pt x="1387" y="1347"/>
                    <a:pt x="1325" y="1366"/>
                    <a:pt x="1247" y="1366"/>
                  </a:cubicBezTo>
                  <a:cubicBezTo>
                    <a:pt x="1201" y="1366"/>
                    <a:pt x="1149" y="1359"/>
                    <a:pt x="1095" y="1346"/>
                  </a:cubicBezTo>
                  <a:cubicBezTo>
                    <a:pt x="905" y="1322"/>
                    <a:pt x="738" y="1227"/>
                    <a:pt x="595" y="1108"/>
                  </a:cubicBezTo>
                  <a:cubicBezTo>
                    <a:pt x="476" y="1000"/>
                    <a:pt x="405" y="893"/>
                    <a:pt x="393" y="774"/>
                  </a:cubicBezTo>
                  <a:cubicBezTo>
                    <a:pt x="381" y="667"/>
                    <a:pt x="405" y="560"/>
                    <a:pt x="476" y="488"/>
                  </a:cubicBezTo>
                  <a:cubicBezTo>
                    <a:pt x="560" y="417"/>
                    <a:pt x="643" y="369"/>
                    <a:pt x="750" y="369"/>
                  </a:cubicBezTo>
                  <a:close/>
                  <a:moveTo>
                    <a:pt x="753" y="0"/>
                  </a:moveTo>
                  <a:cubicBezTo>
                    <a:pt x="548" y="0"/>
                    <a:pt x="351" y="84"/>
                    <a:pt x="203" y="250"/>
                  </a:cubicBezTo>
                  <a:cubicBezTo>
                    <a:pt x="60" y="417"/>
                    <a:pt x="0" y="608"/>
                    <a:pt x="36" y="834"/>
                  </a:cubicBezTo>
                  <a:cubicBezTo>
                    <a:pt x="60" y="1036"/>
                    <a:pt x="179" y="1227"/>
                    <a:pt x="357" y="1393"/>
                  </a:cubicBezTo>
                  <a:cubicBezTo>
                    <a:pt x="536" y="1536"/>
                    <a:pt x="774" y="1655"/>
                    <a:pt x="1012" y="1727"/>
                  </a:cubicBezTo>
                  <a:cubicBezTo>
                    <a:pt x="1095" y="1739"/>
                    <a:pt x="1155" y="1739"/>
                    <a:pt x="1226" y="1739"/>
                  </a:cubicBezTo>
                  <a:cubicBezTo>
                    <a:pt x="1417" y="1739"/>
                    <a:pt x="1584" y="1679"/>
                    <a:pt x="1691" y="1560"/>
                  </a:cubicBezTo>
                  <a:cubicBezTo>
                    <a:pt x="1834" y="1381"/>
                    <a:pt x="1846" y="1143"/>
                    <a:pt x="1762" y="858"/>
                  </a:cubicBezTo>
                  <a:cubicBezTo>
                    <a:pt x="1691" y="631"/>
                    <a:pt x="1536" y="393"/>
                    <a:pt x="1357" y="250"/>
                  </a:cubicBezTo>
                  <a:cubicBezTo>
                    <a:pt x="1173" y="84"/>
                    <a:pt x="959" y="0"/>
                    <a:pt x="753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748;p78"/>
            <p:cNvSpPr/>
            <p:nvPr/>
          </p:nvSpPr>
          <p:spPr>
            <a:xfrm>
              <a:off x="3147967" y="4130360"/>
              <a:ext cx="55984" cy="69067"/>
            </a:xfrm>
            <a:custGeom>
              <a:avLst/>
              <a:gdLst/>
              <a:ahLst/>
              <a:cxnLst/>
              <a:rect l="l" t="t" r="r" b="b"/>
              <a:pathLst>
                <a:path w="1763" h="2175" extrusionOk="0">
                  <a:moveTo>
                    <a:pt x="899" y="0"/>
                  </a:moveTo>
                  <a:cubicBezTo>
                    <a:pt x="581" y="0"/>
                    <a:pt x="279" y="177"/>
                    <a:pt x="120" y="496"/>
                  </a:cubicBezTo>
                  <a:cubicBezTo>
                    <a:pt x="72" y="579"/>
                    <a:pt x="108" y="686"/>
                    <a:pt x="191" y="734"/>
                  </a:cubicBezTo>
                  <a:cubicBezTo>
                    <a:pt x="220" y="749"/>
                    <a:pt x="249" y="755"/>
                    <a:pt x="277" y="755"/>
                  </a:cubicBezTo>
                  <a:cubicBezTo>
                    <a:pt x="340" y="755"/>
                    <a:pt x="396" y="720"/>
                    <a:pt x="429" y="663"/>
                  </a:cubicBezTo>
                  <a:cubicBezTo>
                    <a:pt x="524" y="474"/>
                    <a:pt x="701" y="359"/>
                    <a:pt x="881" y="359"/>
                  </a:cubicBezTo>
                  <a:cubicBezTo>
                    <a:pt x="905" y="359"/>
                    <a:pt x="929" y="361"/>
                    <a:pt x="953" y="365"/>
                  </a:cubicBezTo>
                  <a:cubicBezTo>
                    <a:pt x="1072" y="377"/>
                    <a:pt x="1179" y="436"/>
                    <a:pt x="1251" y="544"/>
                  </a:cubicBezTo>
                  <a:cubicBezTo>
                    <a:pt x="1346" y="675"/>
                    <a:pt x="1382" y="841"/>
                    <a:pt x="1358" y="1032"/>
                  </a:cubicBezTo>
                  <a:cubicBezTo>
                    <a:pt x="1301" y="1432"/>
                    <a:pt x="980" y="1832"/>
                    <a:pt x="744" y="1832"/>
                  </a:cubicBezTo>
                  <a:cubicBezTo>
                    <a:pt x="734" y="1832"/>
                    <a:pt x="724" y="1831"/>
                    <a:pt x="715" y="1829"/>
                  </a:cubicBezTo>
                  <a:cubicBezTo>
                    <a:pt x="548" y="1806"/>
                    <a:pt x="405" y="1556"/>
                    <a:pt x="358" y="1210"/>
                  </a:cubicBezTo>
                  <a:cubicBezTo>
                    <a:pt x="346" y="1103"/>
                    <a:pt x="251" y="1044"/>
                    <a:pt x="167" y="1044"/>
                  </a:cubicBezTo>
                  <a:cubicBezTo>
                    <a:pt x="60" y="1056"/>
                    <a:pt x="0" y="1151"/>
                    <a:pt x="0" y="1234"/>
                  </a:cubicBezTo>
                  <a:cubicBezTo>
                    <a:pt x="48" y="1663"/>
                    <a:pt x="274" y="2115"/>
                    <a:pt x="667" y="2175"/>
                  </a:cubicBezTo>
                  <a:lnTo>
                    <a:pt x="751" y="2175"/>
                  </a:lnTo>
                  <a:cubicBezTo>
                    <a:pt x="953" y="2175"/>
                    <a:pt x="1179" y="2056"/>
                    <a:pt x="1370" y="1818"/>
                  </a:cubicBezTo>
                  <a:cubicBezTo>
                    <a:pt x="1548" y="1603"/>
                    <a:pt x="1679" y="1329"/>
                    <a:pt x="1727" y="1056"/>
                  </a:cubicBezTo>
                  <a:cubicBezTo>
                    <a:pt x="1763" y="805"/>
                    <a:pt x="1703" y="544"/>
                    <a:pt x="1548" y="329"/>
                  </a:cubicBezTo>
                  <a:cubicBezTo>
                    <a:pt x="1417" y="151"/>
                    <a:pt x="1215" y="43"/>
                    <a:pt x="1013" y="8"/>
                  </a:cubicBezTo>
                  <a:cubicBezTo>
                    <a:pt x="974" y="3"/>
                    <a:pt x="936" y="0"/>
                    <a:pt x="899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749;p78"/>
            <p:cNvSpPr/>
            <p:nvPr/>
          </p:nvSpPr>
          <p:spPr>
            <a:xfrm>
              <a:off x="3205443" y="4158082"/>
              <a:ext cx="52586" cy="59890"/>
            </a:xfrm>
            <a:custGeom>
              <a:avLst/>
              <a:gdLst/>
              <a:ahLst/>
              <a:cxnLst/>
              <a:rect l="l" t="t" r="r" b="b"/>
              <a:pathLst>
                <a:path w="1656" h="1886" extrusionOk="0">
                  <a:moveTo>
                    <a:pt x="905" y="349"/>
                  </a:moveTo>
                  <a:cubicBezTo>
                    <a:pt x="941" y="349"/>
                    <a:pt x="1000" y="361"/>
                    <a:pt x="1048" y="385"/>
                  </a:cubicBezTo>
                  <a:cubicBezTo>
                    <a:pt x="1143" y="421"/>
                    <a:pt x="1215" y="516"/>
                    <a:pt x="1238" y="623"/>
                  </a:cubicBezTo>
                  <a:cubicBezTo>
                    <a:pt x="1286" y="742"/>
                    <a:pt x="1274" y="885"/>
                    <a:pt x="1203" y="1016"/>
                  </a:cubicBezTo>
                  <a:cubicBezTo>
                    <a:pt x="1077" y="1268"/>
                    <a:pt x="774" y="1530"/>
                    <a:pt x="582" y="1530"/>
                  </a:cubicBezTo>
                  <a:cubicBezTo>
                    <a:pt x="556" y="1530"/>
                    <a:pt x="533" y="1526"/>
                    <a:pt x="512" y="1516"/>
                  </a:cubicBezTo>
                  <a:cubicBezTo>
                    <a:pt x="334" y="1421"/>
                    <a:pt x="346" y="945"/>
                    <a:pt x="465" y="683"/>
                  </a:cubicBezTo>
                  <a:cubicBezTo>
                    <a:pt x="524" y="540"/>
                    <a:pt x="631" y="444"/>
                    <a:pt x="750" y="385"/>
                  </a:cubicBezTo>
                  <a:cubicBezTo>
                    <a:pt x="798" y="361"/>
                    <a:pt x="857" y="349"/>
                    <a:pt x="905" y="349"/>
                  </a:cubicBezTo>
                  <a:close/>
                  <a:moveTo>
                    <a:pt x="917" y="1"/>
                  </a:moveTo>
                  <a:cubicBezTo>
                    <a:pt x="816" y="1"/>
                    <a:pt x="715" y="22"/>
                    <a:pt x="619" y="63"/>
                  </a:cubicBezTo>
                  <a:cubicBezTo>
                    <a:pt x="429" y="159"/>
                    <a:pt x="262" y="325"/>
                    <a:pt x="155" y="528"/>
                  </a:cubicBezTo>
                  <a:cubicBezTo>
                    <a:pt x="48" y="742"/>
                    <a:pt x="0" y="1004"/>
                    <a:pt x="24" y="1242"/>
                  </a:cubicBezTo>
                  <a:cubicBezTo>
                    <a:pt x="48" y="1540"/>
                    <a:pt x="167" y="1742"/>
                    <a:pt x="357" y="1837"/>
                  </a:cubicBezTo>
                  <a:cubicBezTo>
                    <a:pt x="441" y="1873"/>
                    <a:pt x="512" y="1885"/>
                    <a:pt x="584" y="1885"/>
                  </a:cubicBezTo>
                  <a:cubicBezTo>
                    <a:pt x="953" y="1885"/>
                    <a:pt x="1358" y="1504"/>
                    <a:pt x="1524" y="1171"/>
                  </a:cubicBezTo>
                  <a:cubicBezTo>
                    <a:pt x="1631" y="956"/>
                    <a:pt x="1655" y="742"/>
                    <a:pt x="1596" y="528"/>
                  </a:cubicBezTo>
                  <a:cubicBezTo>
                    <a:pt x="1536" y="325"/>
                    <a:pt x="1405" y="159"/>
                    <a:pt x="1215" y="63"/>
                  </a:cubicBezTo>
                  <a:cubicBezTo>
                    <a:pt x="1119" y="22"/>
                    <a:pt x="1018" y="1"/>
                    <a:pt x="917" y="1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9750;p78"/>
            <p:cNvSpPr/>
            <p:nvPr/>
          </p:nvSpPr>
          <p:spPr>
            <a:xfrm>
              <a:off x="3092777" y="4212002"/>
              <a:ext cx="144453" cy="102759"/>
            </a:xfrm>
            <a:custGeom>
              <a:avLst/>
              <a:gdLst/>
              <a:ahLst/>
              <a:cxnLst/>
              <a:rect l="l" t="t" r="r" b="b"/>
              <a:pathLst>
                <a:path w="4549" h="3236" extrusionOk="0">
                  <a:moveTo>
                    <a:pt x="2386" y="0"/>
                  </a:moveTo>
                  <a:cubicBezTo>
                    <a:pt x="2223" y="0"/>
                    <a:pt x="2061" y="17"/>
                    <a:pt x="1905" y="56"/>
                  </a:cubicBezTo>
                  <a:cubicBezTo>
                    <a:pt x="1334" y="175"/>
                    <a:pt x="834" y="485"/>
                    <a:pt x="476" y="949"/>
                  </a:cubicBezTo>
                  <a:cubicBezTo>
                    <a:pt x="131" y="1390"/>
                    <a:pt x="0" y="1914"/>
                    <a:pt x="84" y="2378"/>
                  </a:cubicBezTo>
                  <a:cubicBezTo>
                    <a:pt x="179" y="2830"/>
                    <a:pt x="488" y="3116"/>
                    <a:pt x="1000" y="3211"/>
                  </a:cubicBezTo>
                  <a:cubicBezTo>
                    <a:pt x="1119" y="3235"/>
                    <a:pt x="1262" y="3235"/>
                    <a:pt x="1417" y="3235"/>
                  </a:cubicBezTo>
                  <a:cubicBezTo>
                    <a:pt x="1715" y="3235"/>
                    <a:pt x="2084" y="3187"/>
                    <a:pt x="2524" y="3104"/>
                  </a:cubicBezTo>
                  <a:cubicBezTo>
                    <a:pt x="3203" y="2973"/>
                    <a:pt x="3679" y="2806"/>
                    <a:pt x="3989" y="2592"/>
                  </a:cubicBezTo>
                  <a:cubicBezTo>
                    <a:pt x="4394" y="2283"/>
                    <a:pt x="4548" y="1902"/>
                    <a:pt x="4465" y="1437"/>
                  </a:cubicBezTo>
                  <a:cubicBezTo>
                    <a:pt x="4394" y="1044"/>
                    <a:pt x="4132" y="687"/>
                    <a:pt x="3774" y="425"/>
                  </a:cubicBezTo>
                  <a:cubicBezTo>
                    <a:pt x="3746" y="401"/>
                    <a:pt x="3709" y="389"/>
                    <a:pt x="3672" y="389"/>
                  </a:cubicBezTo>
                  <a:cubicBezTo>
                    <a:pt x="3617" y="389"/>
                    <a:pt x="3560" y="416"/>
                    <a:pt x="3524" y="473"/>
                  </a:cubicBezTo>
                  <a:cubicBezTo>
                    <a:pt x="3465" y="544"/>
                    <a:pt x="3477" y="663"/>
                    <a:pt x="3572" y="723"/>
                  </a:cubicBezTo>
                  <a:cubicBezTo>
                    <a:pt x="3870" y="949"/>
                    <a:pt x="4060" y="1211"/>
                    <a:pt x="4120" y="1509"/>
                  </a:cubicBezTo>
                  <a:cubicBezTo>
                    <a:pt x="4179" y="1818"/>
                    <a:pt x="4072" y="2056"/>
                    <a:pt x="3774" y="2271"/>
                  </a:cubicBezTo>
                  <a:cubicBezTo>
                    <a:pt x="3501" y="2449"/>
                    <a:pt x="3084" y="2592"/>
                    <a:pt x="2453" y="2735"/>
                  </a:cubicBezTo>
                  <a:cubicBezTo>
                    <a:pt x="2024" y="2818"/>
                    <a:pt x="1679" y="2866"/>
                    <a:pt x="1417" y="2866"/>
                  </a:cubicBezTo>
                  <a:cubicBezTo>
                    <a:pt x="679" y="2866"/>
                    <a:pt x="500" y="2580"/>
                    <a:pt x="441" y="2283"/>
                  </a:cubicBezTo>
                  <a:cubicBezTo>
                    <a:pt x="298" y="1568"/>
                    <a:pt x="917" y="616"/>
                    <a:pt x="1977" y="390"/>
                  </a:cubicBezTo>
                  <a:cubicBezTo>
                    <a:pt x="2115" y="360"/>
                    <a:pt x="2254" y="344"/>
                    <a:pt x="2393" y="344"/>
                  </a:cubicBezTo>
                  <a:cubicBezTo>
                    <a:pt x="2587" y="344"/>
                    <a:pt x="2782" y="375"/>
                    <a:pt x="2977" y="437"/>
                  </a:cubicBezTo>
                  <a:cubicBezTo>
                    <a:pt x="2992" y="444"/>
                    <a:pt x="3008" y="447"/>
                    <a:pt x="3024" y="447"/>
                  </a:cubicBezTo>
                  <a:cubicBezTo>
                    <a:pt x="3097" y="447"/>
                    <a:pt x="3174" y="386"/>
                    <a:pt x="3203" y="318"/>
                  </a:cubicBezTo>
                  <a:cubicBezTo>
                    <a:pt x="3227" y="235"/>
                    <a:pt x="3167" y="128"/>
                    <a:pt x="3084" y="92"/>
                  </a:cubicBezTo>
                  <a:cubicBezTo>
                    <a:pt x="2859" y="36"/>
                    <a:pt x="2621" y="0"/>
                    <a:pt x="2386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9751;p78"/>
            <p:cNvSpPr/>
            <p:nvPr/>
          </p:nvSpPr>
          <p:spPr>
            <a:xfrm>
              <a:off x="3283307" y="4290469"/>
              <a:ext cx="55254" cy="70782"/>
            </a:xfrm>
            <a:custGeom>
              <a:avLst/>
              <a:gdLst/>
              <a:ahLst/>
              <a:cxnLst/>
              <a:rect l="l" t="t" r="r" b="b"/>
              <a:pathLst>
                <a:path w="1740" h="2229" extrusionOk="0">
                  <a:moveTo>
                    <a:pt x="858" y="347"/>
                  </a:moveTo>
                  <a:cubicBezTo>
                    <a:pt x="1144" y="383"/>
                    <a:pt x="1346" y="645"/>
                    <a:pt x="1334" y="1002"/>
                  </a:cubicBezTo>
                  <a:cubicBezTo>
                    <a:pt x="1334" y="1288"/>
                    <a:pt x="1203" y="1598"/>
                    <a:pt x="1025" y="1764"/>
                  </a:cubicBezTo>
                  <a:cubicBezTo>
                    <a:pt x="985" y="1804"/>
                    <a:pt x="928" y="1853"/>
                    <a:pt x="854" y="1853"/>
                  </a:cubicBezTo>
                  <a:cubicBezTo>
                    <a:pt x="840" y="1853"/>
                    <a:pt x="825" y="1851"/>
                    <a:pt x="811" y="1848"/>
                  </a:cubicBezTo>
                  <a:cubicBezTo>
                    <a:pt x="572" y="1836"/>
                    <a:pt x="322" y="1359"/>
                    <a:pt x="334" y="943"/>
                  </a:cubicBezTo>
                  <a:cubicBezTo>
                    <a:pt x="334" y="752"/>
                    <a:pt x="418" y="586"/>
                    <a:pt x="525" y="466"/>
                  </a:cubicBezTo>
                  <a:cubicBezTo>
                    <a:pt x="620" y="395"/>
                    <a:pt x="727" y="347"/>
                    <a:pt x="822" y="347"/>
                  </a:cubicBezTo>
                  <a:close/>
                  <a:moveTo>
                    <a:pt x="824" y="1"/>
                  </a:moveTo>
                  <a:cubicBezTo>
                    <a:pt x="626" y="1"/>
                    <a:pt x="431" y="73"/>
                    <a:pt x="299" y="216"/>
                  </a:cubicBezTo>
                  <a:cubicBezTo>
                    <a:pt x="96" y="395"/>
                    <a:pt x="1" y="645"/>
                    <a:pt x="1" y="943"/>
                  </a:cubicBezTo>
                  <a:cubicBezTo>
                    <a:pt x="1" y="1205"/>
                    <a:pt x="72" y="1502"/>
                    <a:pt x="203" y="1764"/>
                  </a:cubicBezTo>
                  <a:cubicBezTo>
                    <a:pt x="370" y="2062"/>
                    <a:pt x="596" y="2229"/>
                    <a:pt x="834" y="2229"/>
                  </a:cubicBezTo>
                  <a:lnTo>
                    <a:pt x="858" y="2229"/>
                  </a:lnTo>
                  <a:cubicBezTo>
                    <a:pt x="1013" y="2229"/>
                    <a:pt x="1168" y="2169"/>
                    <a:pt x="1311" y="2026"/>
                  </a:cubicBezTo>
                  <a:cubicBezTo>
                    <a:pt x="1561" y="1812"/>
                    <a:pt x="1727" y="1395"/>
                    <a:pt x="1739" y="1014"/>
                  </a:cubicBezTo>
                  <a:cubicBezTo>
                    <a:pt x="1704" y="466"/>
                    <a:pt x="1346" y="26"/>
                    <a:pt x="870" y="2"/>
                  </a:cubicBezTo>
                  <a:cubicBezTo>
                    <a:pt x="855" y="1"/>
                    <a:pt x="839" y="1"/>
                    <a:pt x="824" y="1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752;p78"/>
            <p:cNvSpPr/>
            <p:nvPr/>
          </p:nvSpPr>
          <p:spPr>
            <a:xfrm>
              <a:off x="3221702" y="4306728"/>
              <a:ext cx="54460" cy="62462"/>
            </a:xfrm>
            <a:custGeom>
              <a:avLst/>
              <a:gdLst/>
              <a:ahLst/>
              <a:cxnLst/>
              <a:rect l="l" t="t" r="r" b="b"/>
              <a:pathLst>
                <a:path w="1715" h="1967" extrusionOk="0">
                  <a:moveTo>
                    <a:pt x="834" y="359"/>
                  </a:moveTo>
                  <a:cubicBezTo>
                    <a:pt x="905" y="359"/>
                    <a:pt x="988" y="371"/>
                    <a:pt x="1048" y="419"/>
                  </a:cubicBezTo>
                  <a:cubicBezTo>
                    <a:pt x="1143" y="490"/>
                    <a:pt x="1227" y="609"/>
                    <a:pt x="1262" y="752"/>
                  </a:cubicBezTo>
                  <a:cubicBezTo>
                    <a:pt x="1322" y="1074"/>
                    <a:pt x="1250" y="1538"/>
                    <a:pt x="1060" y="1598"/>
                  </a:cubicBezTo>
                  <a:cubicBezTo>
                    <a:pt x="1053" y="1599"/>
                    <a:pt x="1045" y="1599"/>
                    <a:pt x="1037" y="1599"/>
                  </a:cubicBezTo>
                  <a:cubicBezTo>
                    <a:pt x="965" y="1599"/>
                    <a:pt x="859" y="1550"/>
                    <a:pt x="762" y="1443"/>
                  </a:cubicBezTo>
                  <a:cubicBezTo>
                    <a:pt x="643" y="1324"/>
                    <a:pt x="536" y="1145"/>
                    <a:pt x="488" y="966"/>
                  </a:cubicBezTo>
                  <a:cubicBezTo>
                    <a:pt x="417" y="681"/>
                    <a:pt x="524" y="431"/>
                    <a:pt x="750" y="371"/>
                  </a:cubicBezTo>
                  <a:cubicBezTo>
                    <a:pt x="774" y="359"/>
                    <a:pt x="810" y="359"/>
                    <a:pt x="834" y="359"/>
                  </a:cubicBezTo>
                  <a:close/>
                  <a:moveTo>
                    <a:pt x="822" y="0"/>
                  </a:moveTo>
                  <a:cubicBezTo>
                    <a:pt x="762" y="0"/>
                    <a:pt x="702" y="9"/>
                    <a:pt x="643" y="26"/>
                  </a:cubicBezTo>
                  <a:cubicBezTo>
                    <a:pt x="226" y="133"/>
                    <a:pt x="0" y="585"/>
                    <a:pt x="131" y="1074"/>
                  </a:cubicBezTo>
                  <a:cubicBezTo>
                    <a:pt x="191" y="1288"/>
                    <a:pt x="334" y="1526"/>
                    <a:pt x="512" y="1705"/>
                  </a:cubicBezTo>
                  <a:cubicBezTo>
                    <a:pt x="667" y="1871"/>
                    <a:pt x="846" y="1967"/>
                    <a:pt x="1024" y="1967"/>
                  </a:cubicBezTo>
                  <a:cubicBezTo>
                    <a:pt x="1072" y="1967"/>
                    <a:pt x="1119" y="1967"/>
                    <a:pt x="1167" y="1943"/>
                  </a:cubicBezTo>
                  <a:cubicBezTo>
                    <a:pt x="1608" y="1812"/>
                    <a:pt x="1715" y="1121"/>
                    <a:pt x="1596" y="669"/>
                  </a:cubicBezTo>
                  <a:cubicBezTo>
                    <a:pt x="1536" y="431"/>
                    <a:pt x="1405" y="240"/>
                    <a:pt x="1238" y="133"/>
                  </a:cubicBezTo>
                  <a:cubicBezTo>
                    <a:pt x="1112" y="49"/>
                    <a:pt x="968" y="0"/>
                    <a:pt x="822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9753;p78"/>
            <p:cNvSpPr/>
            <p:nvPr/>
          </p:nvSpPr>
          <p:spPr>
            <a:xfrm>
              <a:off x="3333606" y="4316667"/>
              <a:ext cx="66940" cy="62748"/>
            </a:xfrm>
            <a:custGeom>
              <a:avLst/>
              <a:gdLst/>
              <a:ahLst/>
              <a:cxnLst/>
              <a:rect l="l" t="t" r="r" b="b"/>
              <a:pathLst>
                <a:path w="2108" h="1976" extrusionOk="0">
                  <a:moveTo>
                    <a:pt x="1255" y="0"/>
                  </a:moveTo>
                  <a:cubicBezTo>
                    <a:pt x="1107" y="0"/>
                    <a:pt x="954" y="38"/>
                    <a:pt x="810" y="118"/>
                  </a:cubicBezTo>
                  <a:cubicBezTo>
                    <a:pt x="715" y="165"/>
                    <a:pt x="691" y="284"/>
                    <a:pt x="739" y="356"/>
                  </a:cubicBezTo>
                  <a:cubicBezTo>
                    <a:pt x="762" y="419"/>
                    <a:pt x="823" y="451"/>
                    <a:pt x="886" y="451"/>
                  </a:cubicBezTo>
                  <a:cubicBezTo>
                    <a:pt x="917" y="451"/>
                    <a:pt x="949" y="443"/>
                    <a:pt x="977" y="427"/>
                  </a:cubicBezTo>
                  <a:cubicBezTo>
                    <a:pt x="1064" y="376"/>
                    <a:pt x="1156" y="351"/>
                    <a:pt x="1246" y="351"/>
                  </a:cubicBezTo>
                  <a:cubicBezTo>
                    <a:pt x="1364" y="351"/>
                    <a:pt x="1477" y="394"/>
                    <a:pt x="1572" y="475"/>
                  </a:cubicBezTo>
                  <a:cubicBezTo>
                    <a:pt x="1655" y="570"/>
                    <a:pt x="1715" y="665"/>
                    <a:pt x="1715" y="784"/>
                  </a:cubicBezTo>
                  <a:cubicBezTo>
                    <a:pt x="1715" y="951"/>
                    <a:pt x="1655" y="1118"/>
                    <a:pt x="1524" y="1249"/>
                  </a:cubicBezTo>
                  <a:cubicBezTo>
                    <a:pt x="1314" y="1468"/>
                    <a:pt x="975" y="1622"/>
                    <a:pt x="739" y="1622"/>
                  </a:cubicBezTo>
                  <a:cubicBezTo>
                    <a:pt x="655" y="1622"/>
                    <a:pt x="583" y="1602"/>
                    <a:pt x="536" y="1558"/>
                  </a:cubicBezTo>
                  <a:cubicBezTo>
                    <a:pt x="417" y="1463"/>
                    <a:pt x="441" y="1142"/>
                    <a:pt x="584" y="844"/>
                  </a:cubicBezTo>
                  <a:cubicBezTo>
                    <a:pt x="631" y="761"/>
                    <a:pt x="596" y="653"/>
                    <a:pt x="512" y="606"/>
                  </a:cubicBezTo>
                  <a:cubicBezTo>
                    <a:pt x="485" y="595"/>
                    <a:pt x="457" y="590"/>
                    <a:pt x="430" y="590"/>
                  </a:cubicBezTo>
                  <a:cubicBezTo>
                    <a:pt x="366" y="590"/>
                    <a:pt x="308" y="622"/>
                    <a:pt x="274" y="689"/>
                  </a:cubicBezTo>
                  <a:cubicBezTo>
                    <a:pt x="84" y="1070"/>
                    <a:pt x="0" y="1558"/>
                    <a:pt x="298" y="1832"/>
                  </a:cubicBezTo>
                  <a:cubicBezTo>
                    <a:pt x="417" y="1939"/>
                    <a:pt x="572" y="1975"/>
                    <a:pt x="751" y="1975"/>
                  </a:cubicBezTo>
                  <a:cubicBezTo>
                    <a:pt x="858" y="1975"/>
                    <a:pt x="953" y="1963"/>
                    <a:pt x="1072" y="1939"/>
                  </a:cubicBezTo>
                  <a:cubicBezTo>
                    <a:pt x="1346" y="1856"/>
                    <a:pt x="1608" y="1701"/>
                    <a:pt x="1786" y="1499"/>
                  </a:cubicBezTo>
                  <a:cubicBezTo>
                    <a:pt x="2001" y="1296"/>
                    <a:pt x="2108" y="1046"/>
                    <a:pt x="2084" y="773"/>
                  </a:cubicBezTo>
                  <a:cubicBezTo>
                    <a:pt x="2072" y="546"/>
                    <a:pt x="1989" y="356"/>
                    <a:pt x="1822" y="213"/>
                  </a:cubicBezTo>
                  <a:cubicBezTo>
                    <a:pt x="1663" y="74"/>
                    <a:pt x="1463" y="0"/>
                    <a:pt x="1255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9754;p78"/>
            <p:cNvSpPr/>
            <p:nvPr/>
          </p:nvSpPr>
          <p:spPr>
            <a:xfrm>
              <a:off x="3371046" y="4372587"/>
              <a:ext cx="61636" cy="51792"/>
            </a:xfrm>
            <a:custGeom>
              <a:avLst/>
              <a:gdLst/>
              <a:ahLst/>
              <a:cxnLst/>
              <a:rect l="l" t="t" r="r" b="b"/>
              <a:pathLst>
                <a:path w="1941" h="1631" extrusionOk="0">
                  <a:moveTo>
                    <a:pt x="1181" y="373"/>
                  </a:moveTo>
                  <a:cubicBezTo>
                    <a:pt x="1315" y="373"/>
                    <a:pt x="1432" y="430"/>
                    <a:pt x="1500" y="547"/>
                  </a:cubicBezTo>
                  <a:cubicBezTo>
                    <a:pt x="1548" y="631"/>
                    <a:pt x="1560" y="738"/>
                    <a:pt x="1536" y="845"/>
                  </a:cubicBezTo>
                  <a:cubicBezTo>
                    <a:pt x="1488" y="964"/>
                    <a:pt x="1405" y="1071"/>
                    <a:pt x="1262" y="1143"/>
                  </a:cubicBezTo>
                  <a:cubicBezTo>
                    <a:pt x="1119" y="1226"/>
                    <a:pt x="929" y="1286"/>
                    <a:pt x="750" y="1286"/>
                  </a:cubicBezTo>
                  <a:cubicBezTo>
                    <a:pt x="595" y="1286"/>
                    <a:pt x="476" y="1250"/>
                    <a:pt x="429" y="1190"/>
                  </a:cubicBezTo>
                  <a:cubicBezTo>
                    <a:pt x="393" y="1131"/>
                    <a:pt x="417" y="988"/>
                    <a:pt x="488" y="857"/>
                  </a:cubicBezTo>
                  <a:cubicBezTo>
                    <a:pt x="584" y="702"/>
                    <a:pt x="726" y="559"/>
                    <a:pt x="869" y="464"/>
                  </a:cubicBezTo>
                  <a:cubicBezTo>
                    <a:pt x="975" y="404"/>
                    <a:pt x="1083" y="373"/>
                    <a:pt x="1181" y="373"/>
                  </a:cubicBezTo>
                  <a:close/>
                  <a:moveTo>
                    <a:pt x="1161" y="0"/>
                  </a:moveTo>
                  <a:cubicBezTo>
                    <a:pt x="998" y="0"/>
                    <a:pt x="826" y="47"/>
                    <a:pt x="667" y="143"/>
                  </a:cubicBezTo>
                  <a:cubicBezTo>
                    <a:pt x="465" y="262"/>
                    <a:pt x="286" y="452"/>
                    <a:pt x="167" y="667"/>
                  </a:cubicBezTo>
                  <a:cubicBezTo>
                    <a:pt x="12" y="917"/>
                    <a:pt x="0" y="1167"/>
                    <a:pt x="107" y="1345"/>
                  </a:cubicBezTo>
                  <a:cubicBezTo>
                    <a:pt x="214" y="1524"/>
                    <a:pt x="429" y="1631"/>
                    <a:pt x="726" y="1631"/>
                  </a:cubicBezTo>
                  <a:cubicBezTo>
                    <a:pt x="965" y="1631"/>
                    <a:pt x="1238" y="1559"/>
                    <a:pt x="1429" y="1440"/>
                  </a:cubicBezTo>
                  <a:cubicBezTo>
                    <a:pt x="1643" y="1321"/>
                    <a:pt x="1786" y="1143"/>
                    <a:pt x="1858" y="952"/>
                  </a:cubicBezTo>
                  <a:cubicBezTo>
                    <a:pt x="1941" y="750"/>
                    <a:pt x="1917" y="536"/>
                    <a:pt x="1798" y="357"/>
                  </a:cubicBezTo>
                  <a:cubicBezTo>
                    <a:pt x="1666" y="122"/>
                    <a:pt x="1425" y="0"/>
                    <a:pt x="1161" y="0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755;p78"/>
            <p:cNvSpPr/>
            <p:nvPr/>
          </p:nvSpPr>
          <p:spPr>
            <a:xfrm>
              <a:off x="3227735" y="4370904"/>
              <a:ext cx="142961" cy="109809"/>
            </a:xfrm>
            <a:custGeom>
              <a:avLst/>
              <a:gdLst/>
              <a:ahLst/>
              <a:cxnLst/>
              <a:rect l="l" t="t" r="r" b="b"/>
              <a:pathLst>
                <a:path w="4502" h="3458" extrusionOk="0">
                  <a:moveTo>
                    <a:pt x="2067" y="1"/>
                  </a:moveTo>
                  <a:cubicBezTo>
                    <a:pt x="1808" y="1"/>
                    <a:pt x="1548" y="43"/>
                    <a:pt x="1298" y="124"/>
                  </a:cubicBezTo>
                  <a:cubicBezTo>
                    <a:pt x="763" y="303"/>
                    <a:pt x="358" y="660"/>
                    <a:pt x="179" y="1089"/>
                  </a:cubicBezTo>
                  <a:cubicBezTo>
                    <a:pt x="1" y="1517"/>
                    <a:pt x="96" y="1934"/>
                    <a:pt x="465" y="2291"/>
                  </a:cubicBezTo>
                  <a:cubicBezTo>
                    <a:pt x="739" y="2565"/>
                    <a:pt x="1168" y="2803"/>
                    <a:pt x="1810" y="3065"/>
                  </a:cubicBezTo>
                  <a:cubicBezTo>
                    <a:pt x="2441" y="3339"/>
                    <a:pt x="2918" y="3458"/>
                    <a:pt x="3299" y="3458"/>
                  </a:cubicBezTo>
                  <a:cubicBezTo>
                    <a:pt x="3799" y="3458"/>
                    <a:pt x="4156" y="3232"/>
                    <a:pt x="4335" y="2803"/>
                  </a:cubicBezTo>
                  <a:cubicBezTo>
                    <a:pt x="4501" y="2434"/>
                    <a:pt x="4501" y="1982"/>
                    <a:pt x="4335" y="1565"/>
                  </a:cubicBezTo>
                  <a:cubicBezTo>
                    <a:pt x="4316" y="1498"/>
                    <a:pt x="4244" y="1447"/>
                    <a:pt x="4167" y="1447"/>
                  </a:cubicBezTo>
                  <a:cubicBezTo>
                    <a:pt x="4147" y="1447"/>
                    <a:pt x="4128" y="1450"/>
                    <a:pt x="4108" y="1458"/>
                  </a:cubicBezTo>
                  <a:cubicBezTo>
                    <a:pt x="4025" y="1493"/>
                    <a:pt x="3965" y="1589"/>
                    <a:pt x="4013" y="1684"/>
                  </a:cubicBezTo>
                  <a:cubicBezTo>
                    <a:pt x="4120" y="2029"/>
                    <a:pt x="4144" y="2374"/>
                    <a:pt x="4025" y="2648"/>
                  </a:cubicBezTo>
                  <a:cubicBezTo>
                    <a:pt x="3927" y="2880"/>
                    <a:pt x="3758" y="3083"/>
                    <a:pt x="3320" y="3083"/>
                  </a:cubicBezTo>
                  <a:cubicBezTo>
                    <a:pt x="3016" y="3083"/>
                    <a:pt x="2583" y="2985"/>
                    <a:pt x="1953" y="2732"/>
                  </a:cubicBezTo>
                  <a:cubicBezTo>
                    <a:pt x="1358" y="2482"/>
                    <a:pt x="977" y="2267"/>
                    <a:pt x="739" y="2029"/>
                  </a:cubicBezTo>
                  <a:cubicBezTo>
                    <a:pt x="477" y="1767"/>
                    <a:pt x="406" y="1517"/>
                    <a:pt x="525" y="1220"/>
                  </a:cubicBezTo>
                  <a:cubicBezTo>
                    <a:pt x="656" y="886"/>
                    <a:pt x="989" y="612"/>
                    <a:pt x="1418" y="458"/>
                  </a:cubicBezTo>
                  <a:cubicBezTo>
                    <a:pt x="1628" y="393"/>
                    <a:pt x="1846" y="360"/>
                    <a:pt x="2065" y="360"/>
                  </a:cubicBezTo>
                  <a:cubicBezTo>
                    <a:pt x="2328" y="360"/>
                    <a:pt x="2593" y="408"/>
                    <a:pt x="2846" y="505"/>
                  </a:cubicBezTo>
                  <a:cubicBezTo>
                    <a:pt x="3156" y="636"/>
                    <a:pt x="3442" y="839"/>
                    <a:pt x="3656" y="1101"/>
                  </a:cubicBezTo>
                  <a:cubicBezTo>
                    <a:pt x="3692" y="1144"/>
                    <a:pt x="3751" y="1170"/>
                    <a:pt x="3807" y="1170"/>
                  </a:cubicBezTo>
                  <a:cubicBezTo>
                    <a:pt x="3843" y="1170"/>
                    <a:pt x="3878" y="1159"/>
                    <a:pt x="3906" y="1136"/>
                  </a:cubicBezTo>
                  <a:cubicBezTo>
                    <a:pt x="3977" y="1077"/>
                    <a:pt x="3989" y="958"/>
                    <a:pt x="3930" y="874"/>
                  </a:cubicBezTo>
                  <a:cubicBezTo>
                    <a:pt x="3680" y="577"/>
                    <a:pt x="3358" y="339"/>
                    <a:pt x="2977" y="184"/>
                  </a:cubicBezTo>
                  <a:cubicBezTo>
                    <a:pt x="2686" y="61"/>
                    <a:pt x="2376" y="1"/>
                    <a:pt x="2067" y="1"/>
                  </a:cubicBezTo>
                  <a:close/>
                </a:path>
              </a:pathLst>
            </a:custGeom>
            <a:grpFill/>
            <a:ln>
              <a:solidFill>
                <a:srgbClr val="B0898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9745;p78"/>
          <p:cNvGrpSpPr/>
          <p:nvPr/>
        </p:nvGrpSpPr>
        <p:grpSpPr>
          <a:xfrm rot="1163973">
            <a:off x="398425" y="483085"/>
            <a:ext cx="785916" cy="543919"/>
            <a:chOff x="3040603" y="4130360"/>
            <a:chExt cx="392079" cy="350353"/>
          </a:xfrm>
          <a:solidFill>
            <a:srgbClr val="F7C5AD"/>
          </a:solidFill>
        </p:grpSpPr>
        <p:sp>
          <p:nvSpPr>
            <p:cNvPr id="23" name="Google Shape;9746;p78"/>
            <p:cNvSpPr/>
            <p:nvPr/>
          </p:nvSpPr>
          <p:spPr>
            <a:xfrm>
              <a:off x="3081059" y="4144523"/>
              <a:ext cx="62780" cy="66241"/>
            </a:xfrm>
            <a:custGeom>
              <a:avLst/>
              <a:gdLst/>
              <a:ahLst/>
              <a:cxnLst/>
              <a:rect l="l" t="t" r="r" b="b"/>
              <a:pathLst>
                <a:path w="1977" h="2086" extrusionOk="0">
                  <a:moveTo>
                    <a:pt x="857" y="348"/>
                  </a:moveTo>
                  <a:cubicBezTo>
                    <a:pt x="1048" y="348"/>
                    <a:pt x="1250" y="467"/>
                    <a:pt x="1381" y="669"/>
                  </a:cubicBezTo>
                  <a:cubicBezTo>
                    <a:pt x="1524" y="931"/>
                    <a:pt x="1607" y="1264"/>
                    <a:pt x="1548" y="1491"/>
                  </a:cubicBezTo>
                  <a:cubicBezTo>
                    <a:pt x="1524" y="1550"/>
                    <a:pt x="1500" y="1645"/>
                    <a:pt x="1429" y="1681"/>
                  </a:cubicBezTo>
                  <a:cubicBezTo>
                    <a:pt x="1393" y="1705"/>
                    <a:pt x="1345" y="1717"/>
                    <a:pt x="1310" y="1717"/>
                  </a:cubicBezTo>
                  <a:cubicBezTo>
                    <a:pt x="1072" y="1717"/>
                    <a:pt x="714" y="1491"/>
                    <a:pt x="512" y="1193"/>
                  </a:cubicBezTo>
                  <a:cubicBezTo>
                    <a:pt x="417" y="1026"/>
                    <a:pt x="369" y="848"/>
                    <a:pt x="417" y="705"/>
                  </a:cubicBezTo>
                  <a:cubicBezTo>
                    <a:pt x="441" y="586"/>
                    <a:pt x="512" y="479"/>
                    <a:pt x="619" y="419"/>
                  </a:cubicBezTo>
                  <a:cubicBezTo>
                    <a:pt x="691" y="371"/>
                    <a:pt x="786" y="348"/>
                    <a:pt x="857" y="348"/>
                  </a:cubicBezTo>
                  <a:close/>
                  <a:moveTo>
                    <a:pt x="862" y="0"/>
                  </a:moveTo>
                  <a:cubicBezTo>
                    <a:pt x="713" y="0"/>
                    <a:pt x="565" y="40"/>
                    <a:pt x="429" y="121"/>
                  </a:cubicBezTo>
                  <a:cubicBezTo>
                    <a:pt x="238" y="240"/>
                    <a:pt x="119" y="419"/>
                    <a:pt x="60" y="633"/>
                  </a:cubicBezTo>
                  <a:cubicBezTo>
                    <a:pt x="0" y="883"/>
                    <a:pt x="60" y="1145"/>
                    <a:pt x="202" y="1407"/>
                  </a:cubicBezTo>
                  <a:cubicBezTo>
                    <a:pt x="357" y="1622"/>
                    <a:pt x="572" y="1836"/>
                    <a:pt x="834" y="1967"/>
                  </a:cubicBezTo>
                  <a:cubicBezTo>
                    <a:pt x="988" y="2062"/>
                    <a:pt x="1155" y="2086"/>
                    <a:pt x="1286" y="2086"/>
                  </a:cubicBezTo>
                  <a:cubicBezTo>
                    <a:pt x="1405" y="2086"/>
                    <a:pt x="1512" y="2050"/>
                    <a:pt x="1607" y="1991"/>
                  </a:cubicBezTo>
                  <a:cubicBezTo>
                    <a:pt x="1738" y="1907"/>
                    <a:pt x="1846" y="1776"/>
                    <a:pt x="1881" y="1574"/>
                  </a:cubicBezTo>
                  <a:cubicBezTo>
                    <a:pt x="1977" y="1252"/>
                    <a:pt x="1881" y="824"/>
                    <a:pt x="1679" y="490"/>
                  </a:cubicBezTo>
                  <a:cubicBezTo>
                    <a:pt x="1478" y="170"/>
                    <a:pt x="1170" y="0"/>
                    <a:pt x="862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747;p78"/>
            <p:cNvSpPr/>
            <p:nvPr/>
          </p:nvSpPr>
          <p:spPr>
            <a:xfrm>
              <a:off x="3040603" y="4192981"/>
              <a:ext cx="58620" cy="55222"/>
            </a:xfrm>
            <a:custGeom>
              <a:avLst/>
              <a:gdLst/>
              <a:ahLst/>
              <a:cxnLst/>
              <a:rect l="l" t="t" r="r" b="b"/>
              <a:pathLst>
                <a:path w="1846" h="1739" extrusionOk="0">
                  <a:moveTo>
                    <a:pt x="750" y="369"/>
                  </a:moveTo>
                  <a:cubicBezTo>
                    <a:pt x="869" y="369"/>
                    <a:pt x="1000" y="429"/>
                    <a:pt x="1119" y="536"/>
                  </a:cubicBezTo>
                  <a:cubicBezTo>
                    <a:pt x="1357" y="727"/>
                    <a:pt x="1548" y="1155"/>
                    <a:pt x="1417" y="1310"/>
                  </a:cubicBezTo>
                  <a:cubicBezTo>
                    <a:pt x="1387" y="1347"/>
                    <a:pt x="1325" y="1366"/>
                    <a:pt x="1247" y="1366"/>
                  </a:cubicBezTo>
                  <a:cubicBezTo>
                    <a:pt x="1201" y="1366"/>
                    <a:pt x="1149" y="1359"/>
                    <a:pt x="1095" y="1346"/>
                  </a:cubicBezTo>
                  <a:cubicBezTo>
                    <a:pt x="905" y="1322"/>
                    <a:pt x="738" y="1227"/>
                    <a:pt x="595" y="1108"/>
                  </a:cubicBezTo>
                  <a:cubicBezTo>
                    <a:pt x="476" y="1000"/>
                    <a:pt x="405" y="893"/>
                    <a:pt x="393" y="774"/>
                  </a:cubicBezTo>
                  <a:cubicBezTo>
                    <a:pt x="381" y="667"/>
                    <a:pt x="405" y="560"/>
                    <a:pt x="476" y="488"/>
                  </a:cubicBezTo>
                  <a:cubicBezTo>
                    <a:pt x="560" y="417"/>
                    <a:pt x="643" y="369"/>
                    <a:pt x="750" y="369"/>
                  </a:cubicBezTo>
                  <a:close/>
                  <a:moveTo>
                    <a:pt x="753" y="0"/>
                  </a:moveTo>
                  <a:cubicBezTo>
                    <a:pt x="548" y="0"/>
                    <a:pt x="351" y="84"/>
                    <a:pt x="203" y="250"/>
                  </a:cubicBezTo>
                  <a:cubicBezTo>
                    <a:pt x="60" y="417"/>
                    <a:pt x="0" y="608"/>
                    <a:pt x="36" y="834"/>
                  </a:cubicBezTo>
                  <a:cubicBezTo>
                    <a:pt x="60" y="1036"/>
                    <a:pt x="179" y="1227"/>
                    <a:pt x="357" y="1393"/>
                  </a:cubicBezTo>
                  <a:cubicBezTo>
                    <a:pt x="536" y="1536"/>
                    <a:pt x="774" y="1655"/>
                    <a:pt x="1012" y="1727"/>
                  </a:cubicBezTo>
                  <a:cubicBezTo>
                    <a:pt x="1095" y="1739"/>
                    <a:pt x="1155" y="1739"/>
                    <a:pt x="1226" y="1739"/>
                  </a:cubicBezTo>
                  <a:cubicBezTo>
                    <a:pt x="1417" y="1739"/>
                    <a:pt x="1584" y="1679"/>
                    <a:pt x="1691" y="1560"/>
                  </a:cubicBezTo>
                  <a:cubicBezTo>
                    <a:pt x="1834" y="1381"/>
                    <a:pt x="1846" y="1143"/>
                    <a:pt x="1762" y="858"/>
                  </a:cubicBezTo>
                  <a:cubicBezTo>
                    <a:pt x="1691" y="631"/>
                    <a:pt x="1536" y="393"/>
                    <a:pt x="1357" y="250"/>
                  </a:cubicBezTo>
                  <a:cubicBezTo>
                    <a:pt x="1173" y="84"/>
                    <a:pt x="959" y="0"/>
                    <a:pt x="753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748;p78"/>
            <p:cNvSpPr/>
            <p:nvPr/>
          </p:nvSpPr>
          <p:spPr>
            <a:xfrm>
              <a:off x="3147967" y="4130360"/>
              <a:ext cx="55984" cy="69067"/>
            </a:xfrm>
            <a:custGeom>
              <a:avLst/>
              <a:gdLst/>
              <a:ahLst/>
              <a:cxnLst/>
              <a:rect l="l" t="t" r="r" b="b"/>
              <a:pathLst>
                <a:path w="1763" h="2175" extrusionOk="0">
                  <a:moveTo>
                    <a:pt x="899" y="0"/>
                  </a:moveTo>
                  <a:cubicBezTo>
                    <a:pt x="581" y="0"/>
                    <a:pt x="279" y="177"/>
                    <a:pt x="120" y="496"/>
                  </a:cubicBezTo>
                  <a:cubicBezTo>
                    <a:pt x="72" y="579"/>
                    <a:pt x="108" y="686"/>
                    <a:pt x="191" y="734"/>
                  </a:cubicBezTo>
                  <a:cubicBezTo>
                    <a:pt x="220" y="749"/>
                    <a:pt x="249" y="755"/>
                    <a:pt x="277" y="755"/>
                  </a:cubicBezTo>
                  <a:cubicBezTo>
                    <a:pt x="340" y="755"/>
                    <a:pt x="396" y="720"/>
                    <a:pt x="429" y="663"/>
                  </a:cubicBezTo>
                  <a:cubicBezTo>
                    <a:pt x="524" y="474"/>
                    <a:pt x="701" y="359"/>
                    <a:pt x="881" y="359"/>
                  </a:cubicBezTo>
                  <a:cubicBezTo>
                    <a:pt x="905" y="359"/>
                    <a:pt x="929" y="361"/>
                    <a:pt x="953" y="365"/>
                  </a:cubicBezTo>
                  <a:cubicBezTo>
                    <a:pt x="1072" y="377"/>
                    <a:pt x="1179" y="436"/>
                    <a:pt x="1251" y="544"/>
                  </a:cubicBezTo>
                  <a:cubicBezTo>
                    <a:pt x="1346" y="675"/>
                    <a:pt x="1382" y="841"/>
                    <a:pt x="1358" y="1032"/>
                  </a:cubicBezTo>
                  <a:cubicBezTo>
                    <a:pt x="1301" y="1432"/>
                    <a:pt x="980" y="1832"/>
                    <a:pt x="744" y="1832"/>
                  </a:cubicBezTo>
                  <a:cubicBezTo>
                    <a:pt x="734" y="1832"/>
                    <a:pt x="724" y="1831"/>
                    <a:pt x="715" y="1829"/>
                  </a:cubicBezTo>
                  <a:cubicBezTo>
                    <a:pt x="548" y="1806"/>
                    <a:pt x="405" y="1556"/>
                    <a:pt x="358" y="1210"/>
                  </a:cubicBezTo>
                  <a:cubicBezTo>
                    <a:pt x="346" y="1103"/>
                    <a:pt x="251" y="1044"/>
                    <a:pt x="167" y="1044"/>
                  </a:cubicBezTo>
                  <a:cubicBezTo>
                    <a:pt x="60" y="1056"/>
                    <a:pt x="0" y="1151"/>
                    <a:pt x="0" y="1234"/>
                  </a:cubicBezTo>
                  <a:cubicBezTo>
                    <a:pt x="48" y="1663"/>
                    <a:pt x="274" y="2115"/>
                    <a:pt x="667" y="2175"/>
                  </a:cubicBezTo>
                  <a:lnTo>
                    <a:pt x="751" y="2175"/>
                  </a:lnTo>
                  <a:cubicBezTo>
                    <a:pt x="953" y="2175"/>
                    <a:pt x="1179" y="2056"/>
                    <a:pt x="1370" y="1818"/>
                  </a:cubicBezTo>
                  <a:cubicBezTo>
                    <a:pt x="1548" y="1603"/>
                    <a:pt x="1679" y="1329"/>
                    <a:pt x="1727" y="1056"/>
                  </a:cubicBezTo>
                  <a:cubicBezTo>
                    <a:pt x="1763" y="805"/>
                    <a:pt x="1703" y="544"/>
                    <a:pt x="1548" y="329"/>
                  </a:cubicBezTo>
                  <a:cubicBezTo>
                    <a:pt x="1417" y="151"/>
                    <a:pt x="1215" y="43"/>
                    <a:pt x="1013" y="8"/>
                  </a:cubicBezTo>
                  <a:cubicBezTo>
                    <a:pt x="974" y="3"/>
                    <a:pt x="936" y="0"/>
                    <a:pt x="899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749;p78"/>
            <p:cNvSpPr/>
            <p:nvPr/>
          </p:nvSpPr>
          <p:spPr>
            <a:xfrm>
              <a:off x="3205443" y="4158082"/>
              <a:ext cx="52586" cy="59890"/>
            </a:xfrm>
            <a:custGeom>
              <a:avLst/>
              <a:gdLst/>
              <a:ahLst/>
              <a:cxnLst/>
              <a:rect l="l" t="t" r="r" b="b"/>
              <a:pathLst>
                <a:path w="1656" h="1886" extrusionOk="0">
                  <a:moveTo>
                    <a:pt x="905" y="349"/>
                  </a:moveTo>
                  <a:cubicBezTo>
                    <a:pt x="941" y="349"/>
                    <a:pt x="1000" y="361"/>
                    <a:pt x="1048" y="385"/>
                  </a:cubicBezTo>
                  <a:cubicBezTo>
                    <a:pt x="1143" y="421"/>
                    <a:pt x="1215" y="516"/>
                    <a:pt x="1238" y="623"/>
                  </a:cubicBezTo>
                  <a:cubicBezTo>
                    <a:pt x="1286" y="742"/>
                    <a:pt x="1274" y="885"/>
                    <a:pt x="1203" y="1016"/>
                  </a:cubicBezTo>
                  <a:cubicBezTo>
                    <a:pt x="1077" y="1268"/>
                    <a:pt x="774" y="1530"/>
                    <a:pt x="582" y="1530"/>
                  </a:cubicBezTo>
                  <a:cubicBezTo>
                    <a:pt x="556" y="1530"/>
                    <a:pt x="533" y="1526"/>
                    <a:pt x="512" y="1516"/>
                  </a:cubicBezTo>
                  <a:cubicBezTo>
                    <a:pt x="334" y="1421"/>
                    <a:pt x="346" y="945"/>
                    <a:pt x="465" y="683"/>
                  </a:cubicBezTo>
                  <a:cubicBezTo>
                    <a:pt x="524" y="540"/>
                    <a:pt x="631" y="444"/>
                    <a:pt x="750" y="385"/>
                  </a:cubicBezTo>
                  <a:cubicBezTo>
                    <a:pt x="798" y="361"/>
                    <a:pt x="857" y="349"/>
                    <a:pt x="905" y="349"/>
                  </a:cubicBezTo>
                  <a:close/>
                  <a:moveTo>
                    <a:pt x="917" y="1"/>
                  </a:moveTo>
                  <a:cubicBezTo>
                    <a:pt x="816" y="1"/>
                    <a:pt x="715" y="22"/>
                    <a:pt x="619" y="63"/>
                  </a:cubicBezTo>
                  <a:cubicBezTo>
                    <a:pt x="429" y="159"/>
                    <a:pt x="262" y="325"/>
                    <a:pt x="155" y="528"/>
                  </a:cubicBezTo>
                  <a:cubicBezTo>
                    <a:pt x="48" y="742"/>
                    <a:pt x="0" y="1004"/>
                    <a:pt x="24" y="1242"/>
                  </a:cubicBezTo>
                  <a:cubicBezTo>
                    <a:pt x="48" y="1540"/>
                    <a:pt x="167" y="1742"/>
                    <a:pt x="357" y="1837"/>
                  </a:cubicBezTo>
                  <a:cubicBezTo>
                    <a:pt x="441" y="1873"/>
                    <a:pt x="512" y="1885"/>
                    <a:pt x="584" y="1885"/>
                  </a:cubicBezTo>
                  <a:cubicBezTo>
                    <a:pt x="953" y="1885"/>
                    <a:pt x="1358" y="1504"/>
                    <a:pt x="1524" y="1171"/>
                  </a:cubicBezTo>
                  <a:cubicBezTo>
                    <a:pt x="1631" y="956"/>
                    <a:pt x="1655" y="742"/>
                    <a:pt x="1596" y="528"/>
                  </a:cubicBezTo>
                  <a:cubicBezTo>
                    <a:pt x="1536" y="325"/>
                    <a:pt x="1405" y="159"/>
                    <a:pt x="1215" y="63"/>
                  </a:cubicBezTo>
                  <a:cubicBezTo>
                    <a:pt x="1119" y="22"/>
                    <a:pt x="1018" y="1"/>
                    <a:pt x="917" y="1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750;p78"/>
            <p:cNvSpPr/>
            <p:nvPr/>
          </p:nvSpPr>
          <p:spPr>
            <a:xfrm>
              <a:off x="3092777" y="4212002"/>
              <a:ext cx="144453" cy="102759"/>
            </a:xfrm>
            <a:custGeom>
              <a:avLst/>
              <a:gdLst/>
              <a:ahLst/>
              <a:cxnLst/>
              <a:rect l="l" t="t" r="r" b="b"/>
              <a:pathLst>
                <a:path w="4549" h="3236" extrusionOk="0">
                  <a:moveTo>
                    <a:pt x="2386" y="0"/>
                  </a:moveTo>
                  <a:cubicBezTo>
                    <a:pt x="2223" y="0"/>
                    <a:pt x="2061" y="17"/>
                    <a:pt x="1905" y="56"/>
                  </a:cubicBezTo>
                  <a:cubicBezTo>
                    <a:pt x="1334" y="175"/>
                    <a:pt x="834" y="485"/>
                    <a:pt x="476" y="949"/>
                  </a:cubicBezTo>
                  <a:cubicBezTo>
                    <a:pt x="131" y="1390"/>
                    <a:pt x="0" y="1914"/>
                    <a:pt x="84" y="2378"/>
                  </a:cubicBezTo>
                  <a:cubicBezTo>
                    <a:pt x="179" y="2830"/>
                    <a:pt x="488" y="3116"/>
                    <a:pt x="1000" y="3211"/>
                  </a:cubicBezTo>
                  <a:cubicBezTo>
                    <a:pt x="1119" y="3235"/>
                    <a:pt x="1262" y="3235"/>
                    <a:pt x="1417" y="3235"/>
                  </a:cubicBezTo>
                  <a:cubicBezTo>
                    <a:pt x="1715" y="3235"/>
                    <a:pt x="2084" y="3187"/>
                    <a:pt x="2524" y="3104"/>
                  </a:cubicBezTo>
                  <a:cubicBezTo>
                    <a:pt x="3203" y="2973"/>
                    <a:pt x="3679" y="2806"/>
                    <a:pt x="3989" y="2592"/>
                  </a:cubicBezTo>
                  <a:cubicBezTo>
                    <a:pt x="4394" y="2283"/>
                    <a:pt x="4548" y="1902"/>
                    <a:pt x="4465" y="1437"/>
                  </a:cubicBezTo>
                  <a:cubicBezTo>
                    <a:pt x="4394" y="1044"/>
                    <a:pt x="4132" y="687"/>
                    <a:pt x="3774" y="425"/>
                  </a:cubicBezTo>
                  <a:cubicBezTo>
                    <a:pt x="3746" y="401"/>
                    <a:pt x="3709" y="389"/>
                    <a:pt x="3672" y="389"/>
                  </a:cubicBezTo>
                  <a:cubicBezTo>
                    <a:pt x="3617" y="389"/>
                    <a:pt x="3560" y="416"/>
                    <a:pt x="3524" y="473"/>
                  </a:cubicBezTo>
                  <a:cubicBezTo>
                    <a:pt x="3465" y="544"/>
                    <a:pt x="3477" y="663"/>
                    <a:pt x="3572" y="723"/>
                  </a:cubicBezTo>
                  <a:cubicBezTo>
                    <a:pt x="3870" y="949"/>
                    <a:pt x="4060" y="1211"/>
                    <a:pt x="4120" y="1509"/>
                  </a:cubicBezTo>
                  <a:cubicBezTo>
                    <a:pt x="4179" y="1818"/>
                    <a:pt x="4072" y="2056"/>
                    <a:pt x="3774" y="2271"/>
                  </a:cubicBezTo>
                  <a:cubicBezTo>
                    <a:pt x="3501" y="2449"/>
                    <a:pt x="3084" y="2592"/>
                    <a:pt x="2453" y="2735"/>
                  </a:cubicBezTo>
                  <a:cubicBezTo>
                    <a:pt x="2024" y="2818"/>
                    <a:pt x="1679" y="2866"/>
                    <a:pt x="1417" y="2866"/>
                  </a:cubicBezTo>
                  <a:cubicBezTo>
                    <a:pt x="679" y="2866"/>
                    <a:pt x="500" y="2580"/>
                    <a:pt x="441" y="2283"/>
                  </a:cubicBezTo>
                  <a:cubicBezTo>
                    <a:pt x="298" y="1568"/>
                    <a:pt x="917" y="616"/>
                    <a:pt x="1977" y="390"/>
                  </a:cubicBezTo>
                  <a:cubicBezTo>
                    <a:pt x="2115" y="360"/>
                    <a:pt x="2254" y="344"/>
                    <a:pt x="2393" y="344"/>
                  </a:cubicBezTo>
                  <a:cubicBezTo>
                    <a:pt x="2587" y="344"/>
                    <a:pt x="2782" y="375"/>
                    <a:pt x="2977" y="437"/>
                  </a:cubicBezTo>
                  <a:cubicBezTo>
                    <a:pt x="2992" y="444"/>
                    <a:pt x="3008" y="447"/>
                    <a:pt x="3024" y="447"/>
                  </a:cubicBezTo>
                  <a:cubicBezTo>
                    <a:pt x="3097" y="447"/>
                    <a:pt x="3174" y="386"/>
                    <a:pt x="3203" y="318"/>
                  </a:cubicBezTo>
                  <a:cubicBezTo>
                    <a:pt x="3227" y="235"/>
                    <a:pt x="3167" y="128"/>
                    <a:pt x="3084" y="92"/>
                  </a:cubicBezTo>
                  <a:cubicBezTo>
                    <a:pt x="2859" y="36"/>
                    <a:pt x="2621" y="0"/>
                    <a:pt x="2386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751;p78"/>
            <p:cNvSpPr/>
            <p:nvPr/>
          </p:nvSpPr>
          <p:spPr>
            <a:xfrm>
              <a:off x="3283307" y="4290469"/>
              <a:ext cx="55254" cy="70782"/>
            </a:xfrm>
            <a:custGeom>
              <a:avLst/>
              <a:gdLst/>
              <a:ahLst/>
              <a:cxnLst/>
              <a:rect l="l" t="t" r="r" b="b"/>
              <a:pathLst>
                <a:path w="1740" h="2229" extrusionOk="0">
                  <a:moveTo>
                    <a:pt x="858" y="347"/>
                  </a:moveTo>
                  <a:cubicBezTo>
                    <a:pt x="1144" y="383"/>
                    <a:pt x="1346" y="645"/>
                    <a:pt x="1334" y="1002"/>
                  </a:cubicBezTo>
                  <a:cubicBezTo>
                    <a:pt x="1334" y="1288"/>
                    <a:pt x="1203" y="1598"/>
                    <a:pt x="1025" y="1764"/>
                  </a:cubicBezTo>
                  <a:cubicBezTo>
                    <a:pt x="985" y="1804"/>
                    <a:pt x="928" y="1853"/>
                    <a:pt x="854" y="1853"/>
                  </a:cubicBezTo>
                  <a:cubicBezTo>
                    <a:pt x="840" y="1853"/>
                    <a:pt x="825" y="1851"/>
                    <a:pt x="811" y="1848"/>
                  </a:cubicBezTo>
                  <a:cubicBezTo>
                    <a:pt x="572" y="1836"/>
                    <a:pt x="322" y="1359"/>
                    <a:pt x="334" y="943"/>
                  </a:cubicBezTo>
                  <a:cubicBezTo>
                    <a:pt x="334" y="752"/>
                    <a:pt x="418" y="586"/>
                    <a:pt x="525" y="466"/>
                  </a:cubicBezTo>
                  <a:cubicBezTo>
                    <a:pt x="620" y="395"/>
                    <a:pt x="727" y="347"/>
                    <a:pt x="822" y="347"/>
                  </a:cubicBezTo>
                  <a:close/>
                  <a:moveTo>
                    <a:pt x="824" y="1"/>
                  </a:moveTo>
                  <a:cubicBezTo>
                    <a:pt x="626" y="1"/>
                    <a:pt x="431" y="73"/>
                    <a:pt x="299" y="216"/>
                  </a:cubicBezTo>
                  <a:cubicBezTo>
                    <a:pt x="96" y="395"/>
                    <a:pt x="1" y="645"/>
                    <a:pt x="1" y="943"/>
                  </a:cubicBezTo>
                  <a:cubicBezTo>
                    <a:pt x="1" y="1205"/>
                    <a:pt x="72" y="1502"/>
                    <a:pt x="203" y="1764"/>
                  </a:cubicBezTo>
                  <a:cubicBezTo>
                    <a:pt x="370" y="2062"/>
                    <a:pt x="596" y="2229"/>
                    <a:pt x="834" y="2229"/>
                  </a:cubicBezTo>
                  <a:lnTo>
                    <a:pt x="858" y="2229"/>
                  </a:lnTo>
                  <a:cubicBezTo>
                    <a:pt x="1013" y="2229"/>
                    <a:pt x="1168" y="2169"/>
                    <a:pt x="1311" y="2026"/>
                  </a:cubicBezTo>
                  <a:cubicBezTo>
                    <a:pt x="1561" y="1812"/>
                    <a:pt x="1727" y="1395"/>
                    <a:pt x="1739" y="1014"/>
                  </a:cubicBezTo>
                  <a:cubicBezTo>
                    <a:pt x="1704" y="466"/>
                    <a:pt x="1346" y="26"/>
                    <a:pt x="870" y="2"/>
                  </a:cubicBezTo>
                  <a:cubicBezTo>
                    <a:pt x="855" y="1"/>
                    <a:pt x="839" y="1"/>
                    <a:pt x="824" y="1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752;p78"/>
            <p:cNvSpPr/>
            <p:nvPr/>
          </p:nvSpPr>
          <p:spPr>
            <a:xfrm>
              <a:off x="3221702" y="4306728"/>
              <a:ext cx="54460" cy="62462"/>
            </a:xfrm>
            <a:custGeom>
              <a:avLst/>
              <a:gdLst/>
              <a:ahLst/>
              <a:cxnLst/>
              <a:rect l="l" t="t" r="r" b="b"/>
              <a:pathLst>
                <a:path w="1715" h="1967" extrusionOk="0">
                  <a:moveTo>
                    <a:pt x="834" y="359"/>
                  </a:moveTo>
                  <a:cubicBezTo>
                    <a:pt x="905" y="359"/>
                    <a:pt x="988" y="371"/>
                    <a:pt x="1048" y="419"/>
                  </a:cubicBezTo>
                  <a:cubicBezTo>
                    <a:pt x="1143" y="490"/>
                    <a:pt x="1227" y="609"/>
                    <a:pt x="1262" y="752"/>
                  </a:cubicBezTo>
                  <a:cubicBezTo>
                    <a:pt x="1322" y="1074"/>
                    <a:pt x="1250" y="1538"/>
                    <a:pt x="1060" y="1598"/>
                  </a:cubicBezTo>
                  <a:cubicBezTo>
                    <a:pt x="1053" y="1599"/>
                    <a:pt x="1045" y="1599"/>
                    <a:pt x="1037" y="1599"/>
                  </a:cubicBezTo>
                  <a:cubicBezTo>
                    <a:pt x="965" y="1599"/>
                    <a:pt x="859" y="1550"/>
                    <a:pt x="762" y="1443"/>
                  </a:cubicBezTo>
                  <a:cubicBezTo>
                    <a:pt x="643" y="1324"/>
                    <a:pt x="536" y="1145"/>
                    <a:pt x="488" y="966"/>
                  </a:cubicBezTo>
                  <a:cubicBezTo>
                    <a:pt x="417" y="681"/>
                    <a:pt x="524" y="431"/>
                    <a:pt x="750" y="371"/>
                  </a:cubicBezTo>
                  <a:cubicBezTo>
                    <a:pt x="774" y="359"/>
                    <a:pt x="810" y="359"/>
                    <a:pt x="834" y="359"/>
                  </a:cubicBezTo>
                  <a:close/>
                  <a:moveTo>
                    <a:pt x="822" y="0"/>
                  </a:moveTo>
                  <a:cubicBezTo>
                    <a:pt x="762" y="0"/>
                    <a:pt x="702" y="9"/>
                    <a:pt x="643" y="26"/>
                  </a:cubicBezTo>
                  <a:cubicBezTo>
                    <a:pt x="226" y="133"/>
                    <a:pt x="0" y="585"/>
                    <a:pt x="131" y="1074"/>
                  </a:cubicBezTo>
                  <a:cubicBezTo>
                    <a:pt x="191" y="1288"/>
                    <a:pt x="334" y="1526"/>
                    <a:pt x="512" y="1705"/>
                  </a:cubicBezTo>
                  <a:cubicBezTo>
                    <a:pt x="667" y="1871"/>
                    <a:pt x="846" y="1967"/>
                    <a:pt x="1024" y="1967"/>
                  </a:cubicBezTo>
                  <a:cubicBezTo>
                    <a:pt x="1072" y="1967"/>
                    <a:pt x="1119" y="1967"/>
                    <a:pt x="1167" y="1943"/>
                  </a:cubicBezTo>
                  <a:cubicBezTo>
                    <a:pt x="1608" y="1812"/>
                    <a:pt x="1715" y="1121"/>
                    <a:pt x="1596" y="669"/>
                  </a:cubicBezTo>
                  <a:cubicBezTo>
                    <a:pt x="1536" y="431"/>
                    <a:pt x="1405" y="240"/>
                    <a:pt x="1238" y="133"/>
                  </a:cubicBezTo>
                  <a:cubicBezTo>
                    <a:pt x="1112" y="49"/>
                    <a:pt x="968" y="0"/>
                    <a:pt x="822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753;p78"/>
            <p:cNvSpPr/>
            <p:nvPr/>
          </p:nvSpPr>
          <p:spPr>
            <a:xfrm>
              <a:off x="3333606" y="4316667"/>
              <a:ext cx="66940" cy="62748"/>
            </a:xfrm>
            <a:custGeom>
              <a:avLst/>
              <a:gdLst/>
              <a:ahLst/>
              <a:cxnLst/>
              <a:rect l="l" t="t" r="r" b="b"/>
              <a:pathLst>
                <a:path w="2108" h="1976" extrusionOk="0">
                  <a:moveTo>
                    <a:pt x="1255" y="0"/>
                  </a:moveTo>
                  <a:cubicBezTo>
                    <a:pt x="1107" y="0"/>
                    <a:pt x="954" y="38"/>
                    <a:pt x="810" y="118"/>
                  </a:cubicBezTo>
                  <a:cubicBezTo>
                    <a:pt x="715" y="165"/>
                    <a:pt x="691" y="284"/>
                    <a:pt x="739" y="356"/>
                  </a:cubicBezTo>
                  <a:cubicBezTo>
                    <a:pt x="762" y="419"/>
                    <a:pt x="823" y="451"/>
                    <a:pt x="886" y="451"/>
                  </a:cubicBezTo>
                  <a:cubicBezTo>
                    <a:pt x="917" y="451"/>
                    <a:pt x="949" y="443"/>
                    <a:pt x="977" y="427"/>
                  </a:cubicBezTo>
                  <a:cubicBezTo>
                    <a:pt x="1064" y="376"/>
                    <a:pt x="1156" y="351"/>
                    <a:pt x="1246" y="351"/>
                  </a:cubicBezTo>
                  <a:cubicBezTo>
                    <a:pt x="1364" y="351"/>
                    <a:pt x="1477" y="394"/>
                    <a:pt x="1572" y="475"/>
                  </a:cubicBezTo>
                  <a:cubicBezTo>
                    <a:pt x="1655" y="570"/>
                    <a:pt x="1715" y="665"/>
                    <a:pt x="1715" y="784"/>
                  </a:cubicBezTo>
                  <a:cubicBezTo>
                    <a:pt x="1715" y="951"/>
                    <a:pt x="1655" y="1118"/>
                    <a:pt x="1524" y="1249"/>
                  </a:cubicBezTo>
                  <a:cubicBezTo>
                    <a:pt x="1314" y="1468"/>
                    <a:pt x="975" y="1622"/>
                    <a:pt x="739" y="1622"/>
                  </a:cubicBezTo>
                  <a:cubicBezTo>
                    <a:pt x="655" y="1622"/>
                    <a:pt x="583" y="1602"/>
                    <a:pt x="536" y="1558"/>
                  </a:cubicBezTo>
                  <a:cubicBezTo>
                    <a:pt x="417" y="1463"/>
                    <a:pt x="441" y="1142"/>
                    <a:pt x="584" y="844"/>
                  </a:cubicBezTo>
                  <a:cubicBezTo>
                    <a:pt x="631" y="761"/>
                    <a:pt x="596" y="653"/>
                    <a:pt x="512" y="606"/>
                  </a:cubicBezTo>
                  <a:cubicBezTo>
                    <a:pt x="485" y="595"/>
                    <a:pt x="457" y="590"/>
                    <a:pt x="430" y="590"/>
                  </a:cubicBezTo>
                  <a:cubicBezTo>
                    <a:pt x="366" y="590"/>
                    <a:pt x="308" y="622"/>
                    <a:pt x="274" y="689"/>
                  </a:cubicBezTo>
                  <a:cubicBezTo>
                    <a:pt x="84" y="1070"/>
                    <a:pt x="0" y="1558"/>
                    <a:pt x="298" y="1832"/>
                  </a:cubicBezTo>
                  <a:cubicBezTo>
                    <a:pt x="417" y="1939"/>
                    <a:pt x="572" y="1975"/>
                    <a:pt x="751" y="1975"/>
                  </a:cubicBezTo>
                  <a:cubicBezTo>
                    <a:pt x="858" y="1975"/>
                    <a:pt x="953" y="1963"/>
                    <a:pt x="1072" y="1939"/>
                  </a:cubicBezTo>
                  <a:cubicBezTo>
                    <a:pt x="1346" y="1856"/>
                    <a:pt x="1608" y="1701"/>
                    <a:pt x="1786" y="1499"/>
                  </a:cubicBezTo>
                  <a:cubicBezTo>
                    <a:pt x="2001" y="1296"/>
                    <a:pt x="2108" y="1046"/>
                    <a:pt x="2084" y="773"/>
                  </a:cubicBezTo>
                  <a:cubicBezTo>
                    <a:pt x="2072" y="546"/>
                    <a:pt x="1989" y="356"/>
                    <a:pt x="1822" y="213"/>
                  </a:cubicBezTo>
                  <a:cubicBezTo>
                    <a:pt x="1663" y="74"/>
                    <a:pt x="1463" y="0"/>
                    <a:pt x="1255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754;p78"/>
            <p:cNvSpPr/>
            <p:nvPr/>
          </p:nvSpPr>
          <p:spPr>
            <a:xfrm>
              <a:off x="3371046" y="4372587"/>
              <a:ext cx="61636" cy="51792"/>
            </a:xfrm>
            <a:custGeom>
              <a:avLst/>
              <a:gdLst/>
              <a:ahLst/>
              <a:cxnLst/>
              <a:rect l="l" t="t" r="r" b="b"/>
              <a:pathLst>
                <a:path w="1941" h="1631" extrusionOk="0">
                  <a:moveTo>
                    <a:pt x="1181" y="373"/>
                  </a:moveTo>
                  <a:cubicBezTo>
                    <a:pt x="1315" y="373"/>
                    <a:pt x="1432" y="430"/>
                    <a:pt x="1500" y="547"/>
                  </a:cubicBezTo>
                  <a:cubicBezTo>
                    <a:pt x="1548" y="631"/>
                    <a:pt x="1560" y="738"/>
                    <a:pt x="1536" y="845"/>
                  </a:cubicBezTo>
                  <a:cubicBezTo>
                    <a:pt x="1488" y="964"/>
                    <a:pt x="1405" y="1071"/>
                    <a:pt x="1262" y="1143"/>
                  </a:cubicBezTo>
                  <a:cubicBezTo>
                    <a:pt x="1119" y="1226"/>
                    <a:pt x="929" y="1286"/>
                    <a:pt x="750" y="1286"/>
                  </a:cubicBezTo>
                  <a:cubicBezTo>
                    <a:pt x="595" y="1286"/>
                    <a:pt x="476" y="1250"/>
                    <a:pt x="429" y="1190"/>
                  </a:cubicBezTo>
                  <a:cubicBezTo>
                    <a:pt x="393" y="1131"/>
                    <a:pt x="417" y="988"/>
                    <a:pt x="488" y="857"/>
                  </a:cubicBezTo>
                  <a:cubicBezTo>
                    <a:pt x="584" y="702"/>
                    <a:pt x="726" y="559"/>
                    <a:pt x="869" y="464"/>
                  </a:cubicBezTo>
                  <a:cubicBezTo>
                    <a:pt x="975" y="404"/>
                    <a:pt x="1083" y="373"/>
                    <a:pt x="1181" y="373"/>
                  </a:cubicBezTo>
                  <a:close/>
                  <a:moveTo>
                    <a:pt x="1161" y="0"/>
                  </a:moveTo>
                  <a:cubicBezTo>
                    <a:pt x="998" y="0"/>
                    <a:pt x="826" y="47"/>
                    <a:pt x="667" y="143"/>
                  </a:cubicBezTo>
                  <a:cubicBezTo>
                    <a:pt x="465" y="262"/>
                    <a:pt x="286" y="452"/>
                    <a:pt x="167" y="667"/>
                  </a:cubicBezTo>
                  <a:cubicBezTo>
                    <a:pt x="12" y="917"/>
                    <a:pt x="0" y="1167"/>
                    <a:pt x="107" y="1345"/>
                  </a:cubicBezTo>
                  <a:cubicBezTo>
                    <a:pt x="214" y="1524"/>
                    <a:pt x="429" y="1631"/>
                    <a:pt x="726" y="1631"/>
                  </a:cubicBezTo>
                  <a:cubicBezTo>
                    <a:pt x="965" y="1631"/>
                    <a:pt x="1238" y="1559"/>
                    <a:pt x="1429" y="1440"/>
                  </a:cubicBezTo>
                  <a:cubicBezTo>
                    <a:pt x="1643" y="1321"/>
                    <a:pt x="1786" y="1143"/>
                    <a:pt x="1858" y="952"/>
                  </a:cubicBezTo>
                  <a:cubicBezTo>
                    <a:pt x="1941" y="750"/>
                    <a:pt x="1917" y="536"/>
                    <a:pt x="1798" y="357"/>
                  </a:cubicBezTo>
                  <a:cubicBezTo>
                    <a:pt x="1666" y="122"/>
                    <a:pt x="1425" y="0"/>
                    <a:pt x="1161" y="0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755;p78"/>
            <p:cNvSpPr/>
            <p:nvPr/>
          </p:nvSpPr>
          <p:spPr>
            <a:xfrm>
              <a:off x="3227735" y="4370904"/>
              <a:ext cx="142961" cy="109809"/>
            </a:xfrm>
            <a:custGeom>
              <a:avLst/>
              <a:gdLst/>
              <a:ahLst/>
              <a:cxnLst/>
              <a:rect l="l" t="t" r="r" b="b"/>
              <a:pathLst>
                <a:path w="4502" h="3458" extrusionOk="0">
                  <a:moveTo>
                    <a:pt x="2067" y="1"/>
                  </a:moveTo>
                  <a:cubicBezTo>
                    <a:pt x="1808" y="1"/>
                    <a:pt x="1548" y="43"/>
                    <a:pt x="1298" y="124"/>
                  </a:cubicBezTo>
                  <a:cubicBezTo>
                    <a:pt x="763" y="303"/>
                    <a:pt x="358" y="660"/>
                    <a:pt x="179" y="1089"/>
                  </a:cubicBezTo>
                  <a:cubicBezTo>
                    <a:pt x="1" y="1517"/>
                    <a:pt x="96" y="1934"/>
                    <a:pt x="465" y="2291"/>
                  </a:cubicBezTo>
                  <a:cubicBezTo>
                    <a:pt x="739" y="2565"/>
                    <a:pt x="1168" y="2803"/>
                    <a:pt x="1810" y="3065"/>
                  </a:cubicBezTo>
                  <a:cubicBezTo>
                    <a:pt x="2441" y="3339"/>
                    <a:pt x="2918" y="3458"/>
                    <a:pt x="3299" y="3458"/>
                  </a:cubicBezTo>
                  <a:cubicBezTo>
                    <a:pt x="3799" y="3458"/>
                    <a:pt x="4156" y="3232"/>
                    <a:pt x="4335" y="2803"/>
                  </a:cubicBezTo>
                  <a:cubicBezTo>
                    <a:pt x="4501" y="2434"/>
                    <a:pt x="4501" y="1982"/>
                    <a:pt x="4335" y="1565"/>
                  </a:cubicBezTo>
                  <a:cubicBezTo>
                    <a:pt x="4316" y="1498"/>
                    <a:pt x="4244" y="1447"/>
                    <a:pt x="4167" y="1447"/>
                  </a:cubicBezTo>
                  <a:cubicBezTo>
                    <a:pt x="4147" y="1447"/>
                    <a:pt x="4128" y="1450"/>
                    <a:pt x="4108" y="1458"/>
                  </a:cubicBezTo>
                  <a:cubicBezTo>
                    <a:pt x="4025" y="1493"/>
                    <a:pt x="3965" y="1589"/>
                    <a:pt x="4013" y="1684"/>
                  </a:cubicBezTo>
                  <a:cubicBezTo>
                    <a:pt x="4120" y="2029"/>
                    <a:pt x="4144" y="2374"/>
                    <a:pt x="4025" y="2648"/>
                  </a:cubicBezTo>
                  <a:cubicBezTo>
                    <a:pt x="3927" y="2880"/>
                    <a:pt x="3758" y="3083"/>
                    <a:pt x="3320" y="3083"/>
                  </a:cubicBezTo>
                  <a:cubicBezTo>
                    <a:pt x="3016" y="3083"/>
                    <a:pt x="2583" y="2985"/>
                    <a:pt x="1953" y="2732"/>
                  </a:cubicBezTo>
                  <a:cubicBezTo>
                    <a:pt x="1358" y="2482"/>
                    <a:pt x="977" y="2267"/>
                    <a:pt x="739" y="2029"/>
                  </a:cubicBezTo>
                  <a:cubicBezTo>
                    <a:pt x="477" y="1767"/>
                    <a:pt x="406" y="1517"/>
                    <a:pt x="525" y="1220"/>
                  </a:cubicBezTo>
                  <a:cubicBezTo>
                    <a:pt x="656" y="886"/>
                    <a:pt x="989" y="612"/>
                    <a:pt x="1418" y="458"/>
                  </a:cubicBezTo>
                  <a:cubicBezTo>
                    <a:pt x="1628" y="393"/>
                    <a:pt x="1846" y="360"/>
                    <a:pt x="2065" y="360"/>
                  </a:cubicBezTo>
                  <a:cubicBezTo>
                    <a:pt x="2328" y="360"/>
                    <a:pt x="2593" y="408"/>
                    <a:pt x="2846" y="505"/>
                  </a:cubicBezTo>
                  <a:cubicBezTo>
                    <a:pt x="3156" y="636"/>
                    <a:pt x="3442" y="839"/>
                    <a:pt x="3656" y="1101"/>
                  </a:cubicBezTo>
                  <a:cubicBezTo>
                    <a:pt x="3692" y="1144"/>
                    <a:pt x="3751" y="1170"/>
                    <a:pt x="3807" y="1170"/>
                  </a:cubicBezTo>
                  <a:cubicBezTo>
                    <a:pt x="3843" y="1170"/>
                    <a:pt x="3878" y="1159"/>
                    <a:pt x="3906" y="1136"/>
                  </a:cubicBezTo>
                  <a:cubicBezTo>
                    <a:pt x="3977" y="1077"/>
                    <a:pt x="3989" y="958"/>
                    <a:pt x="3930" y="874"/>
                  </a:cubicBezTo>
                  <a:cubicBezTo>
                    <a:pt x="3680" y="577"/>
                    <a:pt x="3358" y="339"/>
                    <a:pt x="2977" y="184"/>
                  </a:cubicBezTo>
                  <a:cubicBezTo>
                    <a:pt x="2686" y="61"/>
                    <a:pt x="2376" y="1"/>
                    <a:pt x="2067" y="1"/>
                  </a:cubicBezTo>
                  <a:close/>
                </a:path>
              </a:pathLst>
            </a:custGeom>
            <a:grpFill/>
            <a:ln>
              <a:solidFill>
                <a:srgbClr val="5C3324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" name="Google Shape;9745;p78"/>
          <p:cNvGrpSpPr/>
          <p:nvPr/>
        </p:nvGrpSpPr>
        <p:grpSpPr>
          <a:xfrm rot="316904">
            <a:off x="1271685" y="347390"/>
            <a:ext cx="788026" cy="761520"/>
            <a:chOff x="3040603" y="4130360"/>
            <a:chExt cx="392079" cy="350353"/>
          </a:xfrm>
          <a:solidFill>
            <a:srgbClr val="FFDDDD"/>
          </a:solidFill>
        </p:grpSpPr>
        <p:sp>
          <p:nvSpPr>
            <p:cNvPr id="34" name="Google Shape;9746;p78"/>
            <p:cNvSpPr/>
            <p:nvPr/>
          </p:nvSpPr>
          <p:spPr>
            <a:xfrm>
              <a:off x="3081059" y="4144523"/>
              <a:ext cx="62780" cy="66241"/>
            </a:xfrm>
            <a:custGeom>
              <a:avLst/>
              <a:gdLst/>
              <a:ahLst/>
              <a:cxnLst/>
              <a:rect l="l" t="t" r="r" b="b"/>
              <a:pathLst>
                <a:path w="1977" h="2086" extrusionOk="0">
                  <a:moveTo>
                    <a:pt x="857" y="348"/>
                  </a:moveTo>
                  <a:cubicBezTo>
                    <a:pt x="1048" y="348"/>
                    <a:pt x="1250" y="467"/>
                    <a:pt x="1381" y="669"/>
                  </a:cubicBezTo>
                  <a:cubicBezTo>
                    <a:pt x="1524" y="931"/>
                    <a:pt x="1607" y="1264"/>
                    <a:pt x="1548" y="1491"/>
                  </a:cubicBezTo>
                  <a:cubicBezTo>
                    <a:pt x="1524" y="1550"/>
                    <a:pt x="1500" y="1645"/>
                    <a:pt x="1429" y="1681"/>
                  </a:cubicBezTo>
                  <a:cubicBezTo>
                    <a:pt x="1393" y="1705"/>
                    <a:pt x="1345" y="1717"/>
                    <a:pt x="1310" y="1717"/>
                  </a:cubicBezTo>
                  <a:cubicBezTo>
                    <a:pt x="1072" y="1717"/>
                    <a:pt x="714" y="1491"/>
                    <a:pt x="512" y="1193"/>
                  </a:cubicBezTo>
                  <a:cubicBezTo>
                    <a:pt x="417" y="1026"/>
                    <a:pt x="369" y="848"/>
                    <a:pt x="417" y="705"/>
                  </a:cubicBezTo>
                  <a:cubicBezTo>
                    <a:pt x="441" y="586"/>
                    <a:pt x="512" y="479"/>
                    <a:pt x="619" y="419"/>
                  </a:cubicBezTo>
                  <a:cubicBezTo>
                    <a:pt x="691" y="371"/>
                    <a:pt x="786" y="348"/>
                    <a:pt x="857" y="348"/>
                  </a:cubicBezTo>
                  <a:close/>
                  <a:moveTo>
                    <a:pt x="862" y="0"/>
                  </a:moveTo>
                  <a:cubicBezTo>
                    <a:pt x="713" y="0"/>
                    <a:pt x="565" y="40"/>
                    <a:pt x="429" y="121"/>
                  </a:cubicBezTo>
                  <a:cubicBezTo>
                    <a:pt x="238" y="240"/>
                    <a:pt x="119" y="419"/>
                    <a:pt x="60" y="633"/>
                  </a:cubicBezTo>
                  <a:cubicBezTo>
                    <a:pt x="0" y="883"/>
                    <a:pt x="60" y="1145"/>
                    <a:pt x="202" y="1407"/>
                  </a:cubicBezTo>
                  <a:cubicBezTo>
                    <a:pt x="357" y="1622"/>
                    <a:pt x="572" y="1836"/>
                    <a:pt x="834" y="1967"/>
                  </a:cubicBezTo>
                  <a:cubicBezTo>
                    <a:pt x="988" y="2062"/>
                    <a:pt x="1155" y="2086"/>
                    <a:pt x="1286" y="2086"/>
                  </a:cubicBezTo>
                  <a:cubicBezTo>
                    <a:pt x="1405" y="2086"/>
                    <a:pt x="1512" y="2050"/>
                    <a:pt x="1607" y="1991"/>
                  </a:cubicBezTo>
                  <a:cubicBezTo>
                    <a:pt x="1738" y="1907"/>
                    <a:pt x="1846" y="1776"/>
                    <a:pt x="1881" y="1574"/>
                  </a:cubicBezTo>
                  <a:cubicBezTo>
                    <a:pt x="1977" y="1252"/>
                    <a:pt x="1881" y="824"/>
                    <a:pt x="1679" y="490"/>
                  </a:cubicBezTo>
                  <a:cubicBezTo>
                    <a:pt x="1478" y="170"/>
                    <a:pt x="1170" y="0"/>
                    <a:pt x="862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747;p78"/>
            <p:cNvSpPr/>
            <p:nvPr/>
          </p:nvSpPr>
          <p:spPr>
            <a:xfrm>
              <a:off x="3040603" y="4192981"/>
              <a:ext cx="58620" cy="55222"/>
            </a:xfrm>
            <a:custGeom>
              <a:avLst/>
              <a:gdLst/>
              <a:ahLst/>
              <a:cxnLst/>
              <a:rect l="l" t="t" r="r" b="b"/>
              <a:pathLst>
                <a:path w="1846" h="1739" extrusionOk="0">
                  <a:moveTo>
                    <a:pt x="750" y="369"/>
                  </a:moveTo>
                  <a:cubicBezTo>
                    <a:pt x="869" y="369"/>
                    <a:pt x="1000" y="429"/>
                    <a:pt x="1119" y="536"/>
                  </a:cubicBezTo>
                  <a:cubicBezTo>
                    <a:pt x="1357" y="727"/>
                    <a:pt x="1548" y="1155"/>
                    <a:pt x="1417" y="1310"/>
                  </a:cubicBezTo>
                  <a:cubicBezTo>
                    <a:pt x="1387" y="1347"/>
                    <a:pt x="1325" y="1366"/>
                    <a:pt x="1247" y="1366"/>
                  </a:cubicBezTo>
                  <a:cubicBezTo>
                    <a:pt x="1201" y="1366"/>
                    <a:pt x="1149" y="1359"/>
                    <a:pt x="1095" y="1346"/>
                  </a:cubicBezTo>
                  <a:cubicBezTo>
                    <a:pt x="905" y="1322"/>
                    <a:pt x="738" y="1227"/>
                    <a:pt x="595" y="1108"/>
                  </a:cubicBezTo>
                  <a:cubicBezTo>
                    <a:pt x="476" y="1000"/>
                    <a:pt x="405" y="893"/>
                    <a:pt x="393" y="774"/>
                  </a:cubicBezTo>
                  <a:cubicBezTo>
                    <a:pt x="381" y="667"/>
                    <a:pt x="405" y="560"/>
                    <a:pt x="476" y="488"/>
                  </a:cubicBezTo>
                  <a:cubicBezTo>
                    <a:pt x="560" y="417"/>
                    <a:pt x="643" y="369"/>
                    <a:pt x="750" y="369"/>
                  </a:cubicBezTo>
                  <a:close/>
                  <a:moveTo>
                    <a:pt x="753" y="0"/>
                  </a:moveTo>
                  <a:cubicBezTo>
                    <a:pt x="548" y="0"/>
                    <a:pt x="351" y="84"/>
                    <a:pt x="203" y="250"/>
                  </a:cubicBezTo>
                  <a:cubicBezTo>
                    <a:pt x="60" y="417"/>
                    <a:pt x="0" y="608"/>
                    <a:pt x="36" y="834"/>
                  </a:cubicBezTo>
                  <a:cubicBezTo>
                    <a:pt x="60" y="1036"/>
                    <a:pt x="179" y="1227"/>
                    <a:pt x="357" y="1393"/>
                  </a:cubicBezTo>
                  <a:cubicBezTo>
                    <a:pt x="536" y="1536"/>
                    <a:pt x="774" y="1655"/>
                    <a:pt x="1012" y="1727"/>
                  </a:cubicBezTo>
                  <a:cubicBezTo>
                    <a:pt x="1095" y="1739"/>
                    <a:pt x="1155" y="1739"/>
                    <a:pt x="1226" y="1739"/>
                  </a:cubicBezTo>
                  <a:cubicBezTo>
                    <a:pt x="1417" y="1739"/>
                    <a:pt x="1584" y="1679"/>
                    <a:pt x="1691" y="1560"/>
                  </a:cubicBezTo>
                  <a:cubicBezTo>
                    <a:pt x="1834" y="1381"/>
                    <a:pt x="1846" y="1143"/>
                    <a:pt x="1762" y="858"/>
                  </a:cubicBezTo>
                  <a:cubicBezTo>
                    <a:pt x="1691" y="631"/>
                    <a:pt x="1536" y="393"/>
                    <a:pt x="1357" y="250"/>
                  </a:cubicBezTo>
                  <a:cubicBezTo>
                    <a:pt x="1173" y="84"/>
                    <a:pt x="959" y="0"/>
                    <a:pt x="753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748;p78"/>
            <p:cNvSpPr/>
            <p:nvPr/>
          </p:nvSpPr>
          <p:spPr>
            <a:xfrm>
              <a:off x="3147967" y="4130360"/>
              <a:ext cx="55984" cy="69067"/>
            </a:xfrm>
            <a:custGeom>
              <a:avLst/>
              <a:gdLst/>
              <a:ahLst/>
              <a:cxnLst/>
              <a:rect l="l" t="t" r="r" b="b"/>
              <a:pathLst>
                <a:path w="1763" h="2175" extrusionOk="0">
                  <a:moveTo>
                    <a:pt x="899" y="0"/>
                  </a:moveTo>
                  <a:cubicBezTo>
                    <a:pt x="581" y="0"/>
                    <a:pt x="279" y="177"/>
                    <a:pt x="120" y="496"/>
                  </a:cubicBezTo>
                  <a:cubicBezTo>
                    <a:pt x="72" y="579"/>
                    <a:pt x="108" y="686"/>
                    <a:pt x="191" y="734"/>
                  </a:cubicBezTo>
                  <a:cubicBezTo>
                    <a:pt x="220" y="749"/>
                    <a:pt x="249" y="755"/>
                    <a:pt x="277" y="755"/>
                  </a:cubicBezTo>
                  <a:cubicBezTo>
                    <a:pt x="340" y="755"/>
                    <a:pt x="396" y="720"/>
                    <a:pt x="429" y="663"/>
                  </a:cubicBezTo>
                  <a:cubicBezTo>
                    <a:pt x="524" y="474"/>
                    <a:pt x="701" y="359"/>
                    <a:pt x="881" y="359"/>
                  </a:cubicBezTo>
                  <a:cubicBezTo>
                    <a:pt x="905" y="359"/>
                    <a:pt x="929" y="361"/>
                    <a:pt x="953" y="365"/>
                  </a:cubicBezTo>
                  <a:cubicBezTo>
                    <a:pt x="1072" y="377"/>
                    <a:pt x="1179" y="436"/>
                    <a:pt x="1251" y="544"/>
                  </a:cubicBezTo>
                  <a:cubicBezTo>
                    <a:pt x="1346" y="675"/>
                    <a:pt x="1382" y="841"/>
                    <a:pt x="1358" y="1032"/>
                  </a:cubicBezTo>
                  <a:cubicBezTo>
                    <a:pt x="1301" y="1432"/>
                    <a:pt x="980" y="1832"/>
                    <a:pt x="744" y="1832"/>
                  </a:cubicBezTo>
                  <a:cubicBezTo>
                    <a:pt x="734" y="1832"/>
                    <a:pt x="724" y="1831"/>
                    <a:pt x="715" y="1829"/>
                  </a:cubicBezTo>
                  <a:cubicBezTo>
                    <a:pt x="548" y="1806"/>
                    <a:pt x="405" y="1556"/>
                    <a:pt x="358" y="1210"/>
                  </a:cubicBezTo>
                  <a:cubicBezTo>
                    <a:pt x="346" y="1103"/>
                    <a:pt x="251" y="1044"/>
                    <a:pt x="167" y="1044"/>
                  </a:cubicBezTo>
                  <a:cubicBezTo>
                    <a:pt x="60" y="1056"/>
                    <a:pt x="0" y="1151"/>
                    <a:pt x="0" y="1234"/>
                  </a:cubicBezTo>
                  <a:cubicBezTo>
                    <a:pt x="48" y="1663"/>
                    <a:pt x="274" y="2115"/>
                    <a:pt x="667" y="2175"/>
                  </a:cubicBezTo>
                  <a:lnTo>
                    <a:pt x="751" y="2175"/>
                  </a:lnTo>
                  <a:cubicBezTo>
                    <a:pt x="953" y="2175"/>
                    <a:pt x="1179" y="2056"/>
                    <a:pt x="1370" y="1818"/>
                  </a:cubicBezTo>
                  <a:cubicBezTo>
                    <a:pt x="1548" y="1603"/>
                    <a:pt x="1679" y="1329"/>
                    <a:pt x="1727" y="1056"/>
                  </a:cubicBezTo>
                  <a:cubicBezTo>
                    <a:pt x="1763" y="805"/>
                    <a:pt x="1703" y="544"/>
                    <a:pt x="1548" y="329"/>
                  </a:cubicBezTo>
                  <a:cubicBezTo>
                    <a:pt x="1417" y="151"/>
                    <a:pt x="1215" y="43"/>
                    <a:pt x="1013" y="8"/>
                  </a:cubicBezTo>
                  <a:cubicBezTo>
                    <a:pt x="974" y="3"/>
                    <a:pt x="936" y="0"/>
                    <a:pt x="899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749;p78"/>
            <p:cNvSpPr/>
            <p:nvPr/>
          </p:nvSpPr>
          <p:spPr>
            <a:xfrm>
              <a:off x="3205443" y="4158082"/>
              <a:ext cx="52586" cy="59890"/>
            </a:xfrm>
            <a:custGeom>
              <a:avLst/>
              <a:gdLst/>
              <a:ahLst/>
              <a:cxnLst/>
              <a:rect l="l" t="t" r="r" b="b"/>
              <a:pathLst>
                <a:path w="1656" h="1886" extrusionOk="0">
                  <a:moveTo>
                    <a:pt x="905" y="349"/>
                  </a:moveTo>
                  <a:cubicBezTo>
                    <a:pt x="941" y="349"/>
                    <a:pt x="1000" y="361"/>
                    <a:pt x="1048" y="385"/>
                  </a:cubicBezTo>
                  <a:cubicBezTo>
                    <a:pt x="1143" y="421"/>
                    <a:pt x="1215" y="516"/>
                    <a:pt x="1238" y="623"/>
                  </a:cubicBezTo>
                  <a:cubicBezTo>
                    <a:pt x="1286" y="742"/>
                    <a:pt x="1274" y="885"/>
                    <a:pt x="1203" y="1016"/>
                  </a:cubicBezTo>
                  <a:cubicBezTo>
                    <a:pt x="1077" y="1268"/>
                    <a:pt x="774" y="1530"/>
                    <a:pt x="582" y="1530"/>
                  </a:cubicBezTo>
                  <a:cubicBezTo>
                    <a:pt x="556" y="1530"/>
                    <a:pt x="533" y="1526"/>
                    <a:pt x="512" y="1516"/>
                  </a:cubicBezTo>
                  <a:cubicBezTo>
                    <a:pt x="334" y="1421"/>
                    <a:pt x="346" y="945"/>
                    <a:pt x="465" y="683"/>
                  </a:cubicBezTo>
                  <a:cubicBezTo>
                    <a:pt x="524" y="540"/>
                    <a:pt x="631" y="444"/>
                    <a:pt x="750" y="385"/>
                  </a:cubicBezTo>
                  <a:cubicBezTo>
                    <a:pt x="798" y="361"/>
                    <a:pt x="857" y="349"/>
                    <a:pt x="905" y="349"/>
                  </a:cubicBezTo>
                  <a:close/>
                  <a:moveTo>
                    <a:pt x="917" y="1"/>
                  </a:moveTo>
                  <a:cubicBezTo>
                    <a:pt x="816" y="1"/>
                    <a:pt x="715" y="22"/>
                    <a:pt x="619" y="63"/>
                  </a:cubicBezTo>
                  <a:cubicBezTo>
                    <a:pt x="429" y="159"/>
                    <a:pt x="262" y="325"/>
                    <a:pt x="155" y="528"/>
                  </a:cubicBezTo>
                  <a:cubicBezTo>
                    <a:pt x="48" y="742"/>
                    <a:pt x="0" y="1004"/>
                    <a:pt x="24" y="1242"/>
                  </a:cubicBezTo>
                  <a:cubicBezTo>
                    <a:pt x="48" y="1540"/>
                    <a:pt x="167" y="1742"/>
                    <a:pt x="357" y="1837"/>
                  </a:cubicBezTo>
                  <a:cubicBezTo>
                    <a:pt x="441" y="1873"/>
                    <a:pt x="512" y="1885"/>
                    <a:pt x="584" y="1885"/>
                  </a:cubicBezTo>
                  <a:cubicBezTo>
                    <a:pt x="953" y="1885"/>
                    <a:pt x="1358" y="1504"/>
                    <a:pt x="1524" y="1171"/>
                  </a:cubicBezTo>
                  <a:cubicBezTo>
                    <a:pt x="1631" y="956"/>
                    <a:pt x="1655" y="742"/>
                    <a:pt x="1596" y="528"/>
                  </a:cubicBezTo>
                  <a:cubicBezTo>
                    <a:pt x="1536" y="325"/>
                    <a:pt x="1405" y="159"/>
                    <a:pt x="1215" y="63"/>
                  </a:cubicBezTo>
                  <a:cubicBezTo>
                    <a:pt x="1119" y="22"/>
                    <a:pt x="1018" y="1"/>
                    <a:pt x="917" y="1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750;p78"/>
            <p:cNvSpPr/>
            <p:nvPr/>
          </p:nvSpPr>
          <p:spPr>
            <a:xfrm>
              <a:off x="3092777" y="4212002"/>
              <a:ext cx="144453" cy="102759"/>
            </a:xfrm>
            <a:custGeom>
              <a:avLst/>
              <a:gdLst/>
              <a:ahLst/>
              <a:cxnLst/>
              <a:rect l="l" t="t" r="r" b="b"/>
              <a:pathLst>
                <a:path w="4549" h="3236" extrusionOk="0">
                  <a:moveTo>
                    <a:pt x="2386" y="0"/>
                  </a:moveTo>
                  <a:cubicBezTo>
                    <a:pt x="2223" y="0"/>
                    <a:pt x="2061" y="17"/>
                    <a:pt x="1905" y="56"/>
                  </a:cubicBezTo>
                  <a:cubicBezTo>
                    <a:pt x="1334" y="175"/>
                    <a:pt x="834" y="485"/>
                    <a:pt x="476" y="949"/>
                  </a:cubicBezTo>
                  <a:cubicBezTo>
                    <a:pt x="131" y="1390"/>
                    <a:pt x="0" y="1914"/>
                    <a:pt x="84" y="2378"/>
                  </a:cubicBezTo>
                  <a:cubicBezTo>
                    <a:pt x="179" y="2830"/>
                    <a:pt x="488" y="3116"/>
                    <a:pt x="1000" y="3211"/>
                  </a:cubicBezTo>
                  <a:cubicBezTo>
                    <a:pt x="1119" y="3235"/>
                    <a:pt x="1262" y="3235"/>
                    <a:pt x="1417" y="3235"/>
                  </a:cubicBezTo>
                  <a:cubicBezTo>
                    <a:pt x="1715" y="3235"/>
                    <a:pt x="2084" y="3187"/>
                    <a:pt x="2524" y="3104"/>
                  </a:cubicBezTo>
                  <a:cubicBezTo>
                    <a:pt x="3203" y="2973"/>
                    <a:pt x="3679" y="2806"/>
                    <a:pt x="3989" y="2592"/>
                  </a:cubicBezTo>
                  <a:cubicBezTo>
                    <a:pt x="4394" y="2283"/>
                    <a:pt x="4548" y="1902"/>
                    <a:pt x="4465" y="1437"/>
                  </a:cubicBezTo>
                  <a:cubicBezTo>
                    <a:pt x="4394" y="1044"/>
                    <a:pt x="4132" y="687"/>
                    <a:pt x="3774" y="425"/>
                  </a:cubicBezTo>
                  <a:cubicBezTo>
                    <a:pt x="3746" y="401"/>
                    <a:pt x="3709" y="389"/>
                    <a:pt x="3672" y="389"/>
                  </a:cubicBezTo>
                  <a:cubicBezTo>
                    <a:pt x="3617" y="389"/>
                    <a:pt x="3560" y="416"/>
                    <a:pt x="3524" y="473"/>
                  </a:cubicBezTo>
                  <a:cubicBezTo>
                    <a:pt x="3465" y="544"/>
                    <a:pt x="3477" y="663"/>
                    <a:pt x="3572" y="723"/>
                  </a:cubicBezTo>
                  <a:cubicBezTo>
                    <a:pt x="3870" y="949"/>
                    <a:pt x="4060" y="1211"/>
                    <a:pt x="4120" y="1509"/>
                  </a:cubicBezTo>
                  <a:cubicBezTo>
                    <a:pt x="4179" y="1818"/>
                    <a:pt x="4072" y="2056"/>
                    <a:pt x="3774" y="2271"/>
                  </a:cubicBezTo>
                  <a:cubicBezTo>
                    <a:pt x="3501" y="2449"/>
                    <a:pt x="3084" y="2592"/>
                    <a:pt x="2453" y="2735"/>
                  </a:cubicBezTo>
                  <a:cubicBezTo>
                    <a:pt x="2024" y="2818"/>
                    <a:pt x="1679" y="2866"/>
                    <a:pt x="1417" y="2866"/>
                  </a:cubicBezTo>
                  <a:cubicBezTo>
                    <a:pt x="679" y="2866"/>
                    <a:pt x="500" y="2580"/>
                    <a:pt x="441" y="2283"/>
                  </a:cubicBezTo>
                  <a:cubicBezTo>
                    <a:pt x="298" y="1568"/>
                    <a:pt x="917" y="616"/>
                    <a:pt x="1977" y="390"/>
                  </a:cubicBezTo>
                  <a:cubicBezTo>
                    <a:pt x="2115" y="360"/>
                    <a:pt x="2254" y="344"/>
                    <a:pt x="2393" y="344"/>
                  </a:cubicBezTo>
                  <a:cubicBezTo>
                    <a:pt x="2587" y="344"/>
                    <a:pt x="2782" y="375"/>
                    <a:pt x="2977" y="437"/>
                  </a:cubicBezTo>
                  <a:cubicBezTo>
                    <a:pt x="2992" y="444"/>
                    <a:pt x="3008" y="447"/>
                    <a:pt x="3024" y="447"/>
                  </a:cubicBezTo>
                  <a:cubicBezTo>
                    <a:pt x="3097" y="447"/>
                    <a:pt x="3174" y="386"/>
                    <a:pt x="3203" y="318"/>
                  </a:cubicBezTo>
                  <a:cubicBezTo>
                    <a:pt x="3227" y="235"/>
                    <a:pt x="3167" y="128"/>
                    <a:pt x="3084" y="92"/>
                  </a:cubicBezTo>
                  <a:cubicBezTo>
                    <a:pt x="2859" y="36"/>
                    <a:pt x="2621" y="0"/>
                    <a:pt x="2386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9751;p78"/>
            <p:cNvSpPr/>
            <p:nvPr/>
          </p:nvSpPr>
          <p:spPr>
            <a:xfrm>
              <a:off x="3283307" y="4290469"/>
              <a:ext cx="55254" cy="70782"/>
            </a:xfrm>
            <a:custGeom>
              <a:avLst/>
              <a:gdLst/>
              <a:ahLst/>
              <a:cxnLst/>
              <a:rect l="l" t="t" r="r" b="b"/>
              <a:pathLst>
                <a:path w="1740" h="2229" extrusionOk="0">
                  <a:moveTo>
                    <a:pt x="858" y="347"/>
                  </a:moveTo>
                  <a:cubicBezTo>
                    <a:pt x="1144" y="383"/>
                    <a:pt x="1346" y="645"/>
                    <a:pt x="1334" y="1002"/>
                  </a:cubicBezTo>
                  <a:cubicBezTo>
                    <a:pt x="1334" y="1288"/>
                    <a:pt x="1203" y="1598"/>
                    <a:pt x="1025" y="1764"/>
                  </a:cubicBezTo>
                  <a:cubicBezTo>
                    <a:pt x="985" y="1804"/>
                    <a:pt x="928" y="1853"/>
                    <a:pt x="854" y="1853"/>
                  </a:cubicBezTo>
                  <a:cubicBezTo>
                    <a:pt x="840" y="1853"/>
                    <a:pt x="825" y="1851"/>
                    <a:pt x="811" y="1848"/>
                  </a:cubicBezTo>
                  <a:cubicBezTo>
                    <a:pt x="572" y="1836"/>
                    <a:pt x="322" y="1359"/>
                    <a:pt x="334" y="943"/>
                  </a:cubicBezTo>
                  <a:cubicBezTo>
                    <a:pt x="334" y="752"/>
                    <a:pt x="418" y="586"/>
                    <a:pt x="525" y="466"/>
                  </a:cubicBezTo>
                  <a:cubicBezTo>
                    <a:pt x="620" y="395"/>
                    <a:pt x="727" y="347"/>
                    <a:pt x="822" y="347"/>
                  </a:cubicBezTo>
                  <a:close/>
                  <a:moveTo>
                    <a:pt x="824" y="1"/>
                  </a:moveTo>
                  <a:cubicBezTo>
                    <a:pt x="626" y="1"/>
                    <a:pt x="431" y="73"/>
                    <a:pt x="299" y="216"/>
                  </a:cubicBezTo>
                  <a:cubicBezTo>
                    <a:pt x="96" y="395"/>
                    <a:pt x="1" y="645"/>
                    <a:pt x="1" y="943"/>
                  </a:cubicBezTo>
                  <a:cubicBezTo>
                    <a:pt x="1" y="1205"/>
                    <a:pt x="72" y="1502"/>
                    <a:pt x="203" y="1764"/>
                  </a:cubicBezTo>
                  <a:cubicBezTo>
                    <a:pt x="370" y="2062"/>
                    <a:pt x="596" y="2229"/>
                    <a:pt x="834" y="2229"/>
                  </a:cubicBezTo>
                  <a:lnTo>
                    <a:pt x="858" y="2229"/>
                  </a:lnTo>
                  <a:cubicBezTo>
                    <a:pt x="1013" y="2229"/>
                    <a:pt x="1168" y="2169"/>
                    <a:pt x="1311" y="2026"/>
                  </a:cubicBezTo>
                  <a:cubicBezTo>
                    <a:pt x="1561" y="1812"/>
                    <a:pt x="1727" y="1395"/>
                    <a:pt x="1739" y="1014"/>
                  </a:cubicBezTo>
                  <a:cubicBezTo>
                    <a:pt x="1704" y="466"/>
                    <a:pt x="1346" y="26"/>
                    <a:pt x="870" y="2"/>
                  </a:cubicBezTo>
                  <a:cubicBezTo>
                    <a:pt x="855" y="1"/>
                    <a:pt x="839" y="1"/>
                    <a:pt x="824" y="1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9752;p78"/>
            <p:cNvSpPr/>
            <p:nvPr/>
          </p:nvSpPr>
          <p:spPr>
            <a:xfrm>
              <a:off x="3221702" y="4306728"/>
              <a:ext cx="54460" cy="62462"/>
            </a:xfrm>
            <a:custGeom>
              <a:avLst/>
              <a:gdLst/>
              <a:ahLst/>
              <a:cxnLst/>
              <a:rect l="l" t="t" r="r" b="b"/>
              <a:pathLst>
                <a:path w="1715" h="1967" extrusionOk="0">
                  <a:moveTo>
                    <a:pt x="834" y="359"/>
                  </a:moveTo>
                  <a:cubicBezTo>
                    <a:pt x="905" y="359"/>
                    <a:pt x="988" y="371"/>
                    <a:pt x="1048" y="419"/>
                  </a:cubicBezTo>
                  <a:cubicBezTo>
                    <a:pt x="1143" y="490"/>
                    <a:pt x="1227" y="609"/>
                    <a:pt x="1262" y="752"/>
                  </a:cubicBezTo>
                  <a:cubicBezTo>
                    <a:pt x="1322" y="1074"/>
                    <a:pt x="1250" y="1538"/>
                    <a:pt x="1060" y="1598"/>
                  </a:cubicBezTo>
                  <a:cubicBezTo>
                    <a:pt x="1053" y="1599"/>
                    <a:pt x="1045" y="1599"/>
                    <a:pt x="1037" y="1599"/>
                  </a:cubicBezTo>
                  <a:cubicBezTo>
                    <a:pt x="965" y="1599"/>
                    <a:pt x="859" y="1550"/>
                    <a:pt x="762" y="1443"/>
                  </a:cubicBezTo>
                  <a:cubicBezTo>
                    <a:pt x="643" y="1324"/>
                    <a:pt x="536" y="1145"/>
                    <a:pt x="488" y="966"/>
                  </a:cubicBezTo>
                  <a:cubicBezTo>
                    <a:pt x="417" y="681"/>
                    <a:pt x="524" y="431"/>
                    <a:pt x="750" y="371"/>
                  </a:cubicBezTo>
                  <a:cubicBezTo>
                    <a:pt x="774" y="359"/>
                    <a:pt x="810" y="359"/>
                    <a:pt x="834" y="359"/>
                  </a:cubicBezTo>
                  <a:close/>
                  <a:moveTo>
                    <a:pt x="822" y="0"/>
                  </a:moveTo>
                  <a:cubicBezTo>
                    <a:pt x="762" y="0"/>
                    <a:pt x="702" y="9"/>
                    <a:pt x="643" y="26"/>
                  </a:cubicBezTo>
                  <a:cubicBezTo>
                    <a:pt x="226" y="133"/>
                    <a:pt x="0" y="585"/>
                    <a:pt x="131" y="1074"/>
                  </a:cubicBezTo>
                  <a:cubicBezTo>
                    <a:pt x="191" y="1288"/>
                    <a:pt x="334" y="1526"/>
                    <a:pt x="512" y="1705"/>
                  </a:cubicBezTo>
                  <a:cubicBezTo>
                    <a:pt x="667" y="1871"/>
                    <a:pt x="846" y="1967"/>
                    <a:pt x="1024" y="1967"/>
                  </a:cubicBezTo>
                  <a:cubicBezTo>
                    <a:pt x="1072" y="1967"/>
                    <a:pt x="1119" y="1967"/>
                    <a:pt x="1167" y="1943"/>
                  </a:cubicBezTo>
                  <a:cubicBezTo>
                    <a:pt x="1608" y="1812"/>
                    <a:pt x="1715" y="1121"/>
                    <a:pt x="1596" y="669"/>
                  </a:cubicBezTo>
                  <a:cubicBezTo>
                    <a:pt x="1536" y="431"/>
                    <a:pt x="1405" y="240"/>
                    <a:pt x="1238" y="133"/>
                  </a:cubicBezTo>
                  <a:cubicBezTo>
                    <a:pt x="1112" y="49"/>
                    <a:pt x="968" y="0"/>
                    <a:pt x="822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9753;p78"/>
            <p:cNvSpPr/>
            <p:nvPr/>
          </p:nvSpPr>
          <p:spPr>
            <a:xfrm>
              <a:off x="3333606" y="4316667"/>
              <a:ext cx="66940" cy="62748"/>
            </a:xfrm>
            <a:custGeom>
              <a:avLst/>
              <a:gdLst/>
              <a:ahLst/>
              <a:cxnLst/>
              <a:rect l="l" t="t" r="r" b="b"/>
              <a:pathLst>
                <a:path w="2108" h="1976" extrusionOk="0">
                  <a:moveTo>
                    <a:pt x="1255" y="0"/>
                  </a:moveTo>
                  <a:cubicBezTo>
                    <a:pt x="1107" y="0"/>
                    <a:pt x="954" y="38"/>
                    <a:pt x="810" y="118"/>
                  </a:cubicBezTo>
                  <a:cubicBezTo>
                    <a:pt x="715" y="165"/>
                    <a:pt x="691" y="284"/>
                    <a:pt x="739" y="356"/>
                  </a:cubicBezTo>
                  <a:cubicBezTo>
                    <a:pt x="762" y="419"/>
                    <a:pt x="823" y="451"/>
                    <a:pt x="886" y="451"/>
                  </a:cubicBezTo>
                  <a:cubicBezTo>
                    <a:pt x="917" y="451"/>
                    <a:pt x="949" y="443"/>
                    <a:pt x="977" y="427"/>
                  </a:cubicBezTo>
                  <a:cubicBezTo>
                    <a:pt x="1064" y="376"/>
                    <a:pt x="1156" y="351"/>
                    <a:pt x="1246" y="351"/>
                  </a:cubicBezTo>
                  <a:cubicBezTo>
                    <a:pt x="1364" y="351"/>
                    <a:pt x="1477" y="394"/>
                    <a:pt x="1572" y="475"/>
                  </a:cubicBezTo>
                  <a:cubicBezTo>
                    <a:pt x="1655" y="570"/>
                    <a:pt x="1715" y="665"/>
                    <a:pt x="1715" y="784"/>
                  </a:cubicBezTo>
                  <a:cubicBezTo>
                    <a:pt x="1715" y="951"/>
                    <a:pt x="1655" y="1118"/>
                    <a:pt x="1524" y="1249"/>
                  </a:cubicBezTo>
                  <a:cubicBezTo>
                    <a:pt x="1314" y="1468"/>
                    <a:pt x="975" y="1622"/>
                    <a:pt x="739" y="1622"/>
                  </a:cubicBezTo>
                  <a:cubicBezTo>
                    <a:pt x="655" y="1622"/>
                    <a:pt x="583" y="1602"/>
                    <a:pt x="536" y="1558"/>
                  </a:cubicBezTo>
                  <a:cubicBezTo>
                    <a:pt x="417" y="1463"/>
                    <a:pt x="441" y="1142"/>
                    <a:pt x="584" y="844"/>
                  </a:cubicBezTo>
                  <a:cubicBezTo>
                    <a:pt x="631" y="761"/>
                    <a:pt x="596" y="653"/>
                    <a:pt x="512" y="606"/>
                  </a:cubicBezTo>
                  <a:cubicBezTo>
                    <a:pt x="485" y="595"/>
                    <a:pt x="457" y="590"/>
                    <a:pt x="430" y="590"/>
                  </a:cubicBezTo>
                  <a:cubicBezTo>
                    <a:pt x="366" y="590"/>
                    <a:pt x="308" y="622"/>
                    <a:pt x="274" y="689"/>
                  </a:cubicBezTo>
                  <a:cubicBezTo>
                    <a:pt x="84" y="1070"/>
                    <a:pt x="0" y="1558"/>
                    <a:pt x="298" y="1832"/>
                  </a:cubicBezTo>
                  <a:cubicBezTo>
                    <a:pt x="417" y="1939"/>
                    <a:pt x="572" y="1975"/>
                    <a:pt x="751" y="1975"/>
                  </a:cubicBezTo>
                  <a:cubicBezTo>
                    <a:pt x="858" y="1975"/>
                    <a:pt x="953" y="1963"/>
                    <a:pt x="1072" y="1939"/>
                  </a:cubicBezTo>
                  <a:cubicBezTo>
                    <a:pt x="1346" y="1856"/>
                    <a:pt x="1608" y="1701"/>
                    <a:pt x="1786" y="1499"/>
                  </a:cubicBezTo>
                  <a:cubicBezTo>
                    <a:pt x="2001" y="1296"/>
                    <a:pt x="2108" y="1046"/>
                    <a:pt x="2084" y="773"/>
                  </a:cubicBezTo>
                  <a:cubicBezTo>
                    <a:pt x="2072" y="546"/>
                    <a:pt x="1989" y="356"/>
                    <a:pt x="1822" y="213"/>
                  </a:cubicBezTo>
                  <a:cubicBezTo>
                    <a:pt x="1663" y="74"/>
                    <a:pt x="1463" y="0"/>
                    <a:pt x="1255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9754;p78"/>
            <p:cNvSpPr/>
            <p:nvPr/>
          </p:nvSpPr>
          <p:spPr>
            <a:xfrm>
              <a:off x="3371046" y="4372587"/>
              <a:ext cx="61636" cy="51792"/>
            </a:xfrm>
            <a:custGeom>
              <a:avLst/>
              <a:gdLst/>
              <a:ahLst/>
              <a:cxnLst/>
              <a:rect l="l" t="t" r="r" b="b"/>
              <a:pathLst>
                <a:path w="1941" h="1631" extrusionOk="0">
                  <a:moveTo>
                    <a:pt x="1181" y="373"/>
                  </a:moveTo>
                  <a:cubicBezTo>
                    <a:pt x="1315" y="373"/>
                    <a:pt x="1432" y="430"/>
                    <a:pt x="1500" y="547"/>
                  </a:cubicBezTo>
                  <a:cubicBezTo>
                    <a:pt x="1548" y="631"/>
                    <a:pt x="1560" y="738"/>
                    <a:pt x="1536" y="845"/>
                  </a:cubicBezTo>
                  <a:cubicBezTo>
                    <a:pt x="1488" y="964"/>
                    <a:pt x="1405" y="1071"/>
                    <a:pt x="1262" y="1143"/>
                  </a:cubicBezTo>
                  <a:cubicBezTo>
                    <a:pt x="1119" y="1226"/>
                    <a:pt x="929" y="1286"/>
                    <a:pt x="750" y="1286"/>
                  </a:cubicBezTo>
                  <a:cubicBezTo>
                    <a:pt x="595" y="1286"/>
                    <a:pt x="476" y="1250"/>
                    <a:pt x="429" y="1190"/>
                  </a:cubicBezTo>
                  <a:cubicBezTo>
                    <a:pt x="393" y="1131"/>
                    <a:pt x="417" y="988"/>
                    <a:pt x="488" y="857"/>
                  </a:cubicBezTo>
                  <a:cubicBezTo>
                    <a:pt x="584" y="702"/>
                    <a:pt x="726" y="559"/>
                    <a:pt x="869" y="464"/>
                  </a:cubicBezTo>
                  <a:cubicBezTo>
                    <a:pt x="975" y="404"/>
                    <a:pt x="1083" y="373"/>
                    <a:pt x="1181" y="373"/>
                  </a:cubicBezTo>
                  <a:close/>
                  <a:moveTo>
                    <a:pt x="1161" y="0"/>
                  </a:moveTo>
                  <a:cubicBezTo>
                    <a:pt x="998" y="0"/>
                    <a:pt x="826" y="47"/>
                    <a:pt x="667" y="143"/>
                  </a:cubicBezTo>
                  <a:cubicBezTo>
                    <a:pt x="465" y="262"/>
                    <a:pt x="286" y="452"/>
                    <a:pt x="167" y="667"/>
                  </a:cubicBezTo>
                  <a:cubicBezTo>
                    <a:pt x="12" y="917"/>
                    <a:pt x="0" y="1167"/>
                    <a:pt x="107" y="1345"/>
                  </a:cubicBezTo>
                  <a:cubicBezTo>
                    <a:pt x="214" y="1524"/>
                    <a:pt x="429" y="1631"/>
                    <a:pt x="726" y="1631"/>
                  </a:cubicBezTo>
                  <a:cubicBezTo>
                    <a:pt x="965" y="1631"/>
                    <a:pt x="1238" y="1559"/>
                    <a:pt x="1429" y="1440"/>
                  </a:cubicBezTo>
                  <a:cubicBezTo>
                    <a:pt x="1643" y="1321"/>
                    <a:pt x="1786" y="1143"/>
                    <a:pt x="1858" y="952"/>
                  </a:cubicBezTo>
                  <a:cubicBezTo>
                    <a:pt x="1941" y="750"/>
                    <a:pt x="1917" y="536"/>
                    <a:pt x="1798" y="357"/>
                  </a:cubicBezTo>
                  <a:cubicBezTo>
                    <a:pt x="1666" y="122"/>
                    <a:pt x="1425" y="0"/>
                    <a:pt x="1161" y="0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9755;p78"/>
            <p:cNvSpPr/>
            <p:nvPr/>
          </p:nvSpPr>
          <p:spPr>
            <a:xfrm>
              <a:off x="3227735" y="4370904"/>
              <a:ext cx="142961" cy="109809"/>
            </a:xfrm>
            <a:custGeom>
              <a:avLst/>
              <a:gdLst/>
              <a:ahLst/>
              <a:cxnLst/>
              <a:rect l="l" t="t" r="r" b="b"/>
              <a:pathLst>
                <a:path w="4502" h="3458" extrusionOk="0">
                  <a:moveTo>
                    <a:pt x="2067" y="1"/>
                  </a:moveTo>
                  <a:cubicBezTo>
                    <a:pt x="1808" y="1"/>
                    <a:pt x="1548" y="43"/>
                    <a:pt x="1298" y="124"/>
                  </a:cubicBezTo>
                  <a:cubicBezTo>
                    <a:pt x="763" y="303"/>
                    <a:pt x="358" y="660"/>
                    <a:pt x="179" y="1089"/>
                  </a:cubicBezTo>
                  <a:cubicBezTo>
                    <a:pt x="1" y="1517"/>
                    <a:pt x="96" y="1934"/>
                    <a:pt x="465" y="2291"/>
                  </a:cubicBezTo>
                  <a:cubicBezTo>
                    <a:pt x="739" y="2565"/>
                    <a:pt x="1168" y="2803"/>
                    <a:pt x="1810" y="3065"/>
                  </a:cubicBezTo>
                  <a:cubicBezTo>
                    <a:pt x="2441" y="3339"/>
                    <a:pt x="2918" y="3458"/>
                    <a:pt x="3299" y="3458"/>
                  </a:cubicBezTo>
                  <a:cubicBezTo>
                    <a:pt x="3799" y="3458"/>
                    <a:pt x="4156" y="3232"/>
                    <a:pt x="4335" y="2803"/>
                  </a:cubicBezTo>
                  <a:cubicBezTo>
                    <a:pt x="4501" y="2434"/>
                    <a:pt x="4501" y="1982"/>
                    <a:pt x="4335" y="1565"/>
                  </a:cubicBezTo>
                  <a:cubicBezTo>
                    <a:pt x="4316" y="1498"/>
                    <a:pt x="4244" y="1447"/>
                    <a:pt x="4167" y="1447"/>
                  </a:cubicBezTo>
                  <a:cubicBezTo>
                    <a:pt x="4147" y="1447"/>
                    <a:pt x="4128" y="1450"/>
                    <a:pt x="4108" y="1458"/>
                  </a:cubicBezTo>
                  <a:cubicBezTo>
                    <a:pt x="4025" y="1493"/>
                    <a:pt x="3965" y="1589"/>
                    <a:pt x="4013" y="1684"/>
                  </a:cubicBezTo>
                  <a:cubicBezTo>
                    <a:pt x="4120" y="2029"/>
                    <a:pt x="4144" y="2374"/>
                    <a:pt x="4025" y="2648"/>
                  </a:cubicBezTo>
                  <a:cubicBezTo>
                    <a:pt x="3927" y="2880"/>
                    <a:pt x="3758" y="3083"/>
                    <a:pt x="3320" y="3083"/>
                  </a:cubicBezTo>
                  <a:cubicBezTo>
                    <a:pt x="3016" y="3083"/>
                    <a:pt x="2583" y="2985"/>
                    <a:pt x="1953" y="2732"/>
                  </a:cubicBezTo>
                  <a:cubicBezTo>
                    <a:pt x="1358" y="2482"/>
                    <a:pt x="977" y="2267"/>
                    <a:pt x="739" y="2029"/>
                  </a:cubicBezTo>
                  <a:cubicBezTo>
                    <a:pt x="477" y="1767"/>
                    <a:pt x="406" y="1517"/>
                    <a:pt x="525" y="1220"/>
                  </a:cubicBezTo>
                  <a:cubicBezTo>
                    <a:pt x="656" y="886"/>
                    <a:pt x="989" y="612"/>
                    <a:pt x="1418" y="458"/>
                  </a:cubicBezTo>
                  <a:cubicBezTo>
                    <a:pt x="1628" y="393"/>
                    <a:pt x="1846" y="360"/>
                    <a:pt x="2065" y="360"/>
                  </a:cubicBezTo>
                  <a:cubicBezTo>
                    <a:pt x="2328" y="360"/>
                    <a:pt x="2593" y="408"/>
                    <a:pt x="2846" y="505"/>
                  </a:cubicBezTo>
                  <a:cubicBezTo>
                    <a:pt x="3156" y="636"/>
                    <a:pt x="3442" y="839"/>
                    <a:pt x="3656" y="1101"/>
                  </a:cubicBezTo>
                  <a:cubicBezTo>
                    <a:pt x="3692" y="1144"/>
                    <a:pt x="3751" y="1170"/>
                    <a:pt x="3807" y="1170"/>
                  </a:cubicBezTo>
                  <a:cubicBezTo>
                    <a:pt x="3843" y="1170"/>
                    <a:pt x="3878" y="1159"/>
                    <a:pt x="3906" y="1136"/>
                  </a:cubicBezTo>
                  <a:cubicBezTo>
                    <a:pt x="3977" y="1077"/>
                    <a:pt x="3989" y="958"/>
                    <a:pt x="3930" y="874"/>
                  </a:cubicBezTo>
                  <a:cubicBezTo>
                    <a:pt x="3680" y="577"/>
                    <a:pt x="3358" y="339"/>
                    <a:pt x="2977" y="184"/>
                  </a:cubicBezTo>
                  <a:cubicBezTo>
                    <a:pt x="2686" y="61"/>
                    <a:pt x="2376" y="1"/>
                    <a:pt x="2067" y="1"/>
                  </a:cubicBezTo>
                  <a:close/>
                </a:path>
              </a:pathLst>
            </a:custGeom>
            <a:grpFill/>
            <a:ln>
              <a:solidFill>
                <a:srgbClr val="F7C5AD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7660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62"/>
          <p:cNvSpPr txBox="1">
            <a:spLocks noGrp="1"/>
          </p:cNvSpPr>
          <p:nvPr>
            <p:ph type="title"/>
          </p:nvPr>
        </p:nvSpPr>
        <p:spPr>
          <a:xfrm>
            <a:off x="720000" y="315932"/>
            <a:ext cx="7704000" cy="15666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>
                <a:latin typeface="Montserrat ExtraBold" charset="-52"/>
              </a:rPr>
              <a:t>Смета необходимых расходов для дальнейшей реализации проекта</a:t>
            </a:r>
            <a:endParaRPr sz="3200" dirty="0">
              <a:latin typeface="Montserrat ExtraBold" charset="-52"/>
            </a:endParaRPr>
          </a:p>
        </p:txBody>
      </p:sp>
      <p:sp>
        <p:nvSpPr>
          <p:cNvPr id="2" name="AutoShape 2" descr="20240319_1035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207614"/>
              </p:ext>
            </p:extLst>
          </p:nvPr>
        </p:nvGraphicFramePr>
        <p:xfrm>
          <a:off x="695249" y="2067336"/>
          <a:ext cx="7677785" cy="2633755"/>
        </p:xfrm>
        <a:graphic>
          <a:graphicData uri="http://schemas.openxmlformats.org/drawingml/2006/table">
            <a:tbl>
              <a:tblPr firstRow="1" bandRow="1">
                <a:tableStyleId>{1FF4A112-DA7C-4D66-8D6C-88927F748A7D}</a:tableStyleId>
              </a:tblPr>
              <a:tblGrid>
                <a:gridCol w="6819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891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24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889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052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11724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№ п/п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Наименование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Стоимость ед./ рубли.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Количество ед.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Сумма, руб.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207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1.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Стеллаж для книг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3000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2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6000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4440">
                <a:tc gridSpan="2"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Итого: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D4F43"/>
                          </a:solidFill>
                          <a:latin typeface="Montserrat ExtraBold" charset="-52"/>
                        </a:rPr>
                        <a:t>6000</a:t>
                      </a:r>
                      <a:endParaRPr lang="ru-RU" sz="1800" dirty="0">
                        <a:solidFill>
                          <a:srgbClr val="7D4F43"/>
                        </a:solidFill>
                        <a:latin typeface="Montserrat ExtraBold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8130;p74"/>
          <p:cNvGrpSpPr/>
          <p:nvPr/>
        </p:nvGrpSpPr>
        <p:grpSpPr>
          <a:xfrm>
            <a:off x="4346714" y="861391"/>
            <a:ext cx="4273826" cy="3356417"/>
            <a:chOff x="634175" y="2803797"/>
            <a:chExt cx="2157733" cy="1650598"/>
          </a:xfrm>
        </p:grpSpPr>
        <p:cxnSp>
          <p:nvCxnSpPr>
            <p:cNvPr id="6" name="Google Shape;8131;p74"/>
            <p:cNvCxnSpPr>
              <a:stCxn id="12" idx="4"/>
              <a:endCxn id="14" idx="0"/>
            </p:cNvCxnSpPr>
            <p:nvPr/>
          </p:nvCxnSpPr>
          <p:spPr>
            <a:xfrm>
              <a:off x="1077771" y="3577875"/>
              <a:ext cx="634279" cy="28492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" name="Google Shape;8134;p74"/>
            <p:cNvCxnSpPr>
              <a:stCxn id="14" idx="0"/>
              <a:endCxn id="11" idx="4"/>
            </p:cNvCxnSpPr>
            <p:nvPr/>
          </p:nvCxnSpPr>
          <p:spPr>
            <a:xfrm flipV="1">
              <a:off x="1712049" y="3577875"/>
              <a:ext cx="640081" cy="284920"/>
            </a:xfrm>
            <a:prstGeom prst="straightConnector1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" name="Google Shape;8135;p74"/>
            <p:cNvSpPr/>
            <p:nvPr/>
          </p:nvSpPr>
          <p:spPr>
            <a:xfrm>
              <a:off x="1912352" y="2803797"/>
              <a:ext cx="879556" cy="774078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8132;p74"/>
            <p:cNvSpPr/>
            <p:nvPr/>
          </p:nvSpPr>
          <p:spPr>
            <a:xfrm>
              <a:off x="634175" y="2803797"/>
              <a:ext cx="887191" cy="774078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C3B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8133;p74"/>
            <p:cNvSpPr/>
            <p:nvPr/>
          </p:nvSpPr>
          <p:spPr>
            <a:xfrm>
              <a:off x="1416249" y="3862795"/>
              <a:ext cx="591600" cy="591600"/>
            </a:xfrm>
            <a:prstGeom prst="ellipse">
              <a:avLst/>
            </a:prstGeom>
            <a:noFill/>
            <a:ln w="9525" cap="flat" cmpd="sng">
              <a:solidFill>
                <a:srgbClr val="435D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285867" y="1432684"/>
            <a:ext cx="17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Montserrat ExtraBold" panose="020B0604020202020204" charset="-52"/>
              </a:rPr>
              <a:t>Спасибо!</a:t>
            </a:r>
            <a:endParaRPr lang="ru-RU" sz="2400" b="1" i="1" dirty="0">
              <a:latin typeface="Montserrat ExtraBold" panose="020B0604020202020204" charset="-5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07813" y="3301611"/>
            <a:ext cx="947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Montserrat ExtraBold" panose="020B0604020202020204" charset="-52"/>
              </a:rPr>
              <a:t>ЗА</a:t>
            </a:r>
            <a:endParaRPr lang="ru-RU" sz="4000" dirty="0">
              <a:latin typeface="Montserrat ExtraBold" panose="020B0604020202020204" charset="-5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3501" y="1432684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Montserrat ExtraBold" panose="020B0604020202020204" charset="-52"/>
              </a:rPr>
              <a:t>Внимание</a:t>
            </a:r>
            <a:endParaRPr lang="ru-RU" sz="2400" b="1" i="1" dirty="0">
              <a:latin typeface="Montserrat ExtraBold" panose="020B0604020202020204" charset="-52"/>
            </a:endParaRPr>
          </a:p>
        </p:txBody>
      </p:sp>
      <p:sp>
        <p:nvSpPr>
          <p:cNvPr id="13" name="Google Shape;9988;p79"/>
          <p:cNvSpPr/>
          <p:nvPr/>
        </p:nvSpPr>
        <p:spPr>
          <a:xfrm rot="20357112">
            <a:off x="286319" y="1128993"/>
            <a:ext cx="2713926" cy="2114944"/>
          </a:xfrm>
          <a:custGeom>
            <a:avLst/>
            <a:gdLst/>
            <a:ahLst/>
            <a:cxnLst/>
            <a:rect l="l" t="t" r="r" b="b"/>
            <a:pathLst>
              <a:path w="12026" h="8993" extrusionOk="0">
                <a:moveTo>
                  <a:pt x="3929" y="0"/>
                </a:moveTo>
                <a:cubicBezTo>
                  <a:pt x="1691" y="0"/>
                  <a:pt x="0" y="2322"/>
                  <a:pt x="1167" y="4763"/>
                </a:cubicBezTo>
                <a:lnTo>
                  <a:pt x="453" y="4763"/>
                </a:lnTo>
                <a:cubicBezTo>
                  <a:pt x="369" y="4763"/>
                  <a:pt x="298" y="4834"/>
                  <a:pt x="298" y="4929"/>
                </a:cubicBezTo>
                <a:cubicBezTo>
                  <a:pt x="298" y="5013"/>
                  <a:pt x="369" y="5096"/>
                  <a:pt x="453" y="5096"/>
                </a:cubicBezTo>
                <a:lnTo>
                  <a:pt x="1346" y="5096"/>
                </a:lnTo>
                <a:cubicBezTo>
                  <a:pt x="2334" y="6727"/>
                  <a:pt x="4382" y="7918"/>
                  <a:pt x="5977" y="8965"/>
                </a:cubicBezTo>
                <a:cubicBezTo>
                  <a:pt x="6007" y="8983"/>
                  <a:pt x="6040" y="8992"/>
                  <a:pt x="6071" y="8992"/>
                </a:cubicBezTo>
                <a:cubicBezTo>
                  <a:pt x="6102" y="8992"/>
                  <a:pt x="6132" y="8983"/>
                  <a:pt x="6156" y="8965"/>
                </a:cubicBezTo>
                <a:cubicBezTo>
                  <a:pt x="7751" y="7930"/>
                  <a:pt x="9799" y="6739"/>
                  <a:pt x="10787" y="5096"/>
                </a:cubicBezTo>
                <a:lnTo>
                  <a:pt x="11680" y="5096"/>
                </a:lnTo>
                <a:cubicBezTo>
                  <a:pt x="11764" y="5096"/>
                  <a:pt x="11847" y="5013"/>
                  <a:pt x="11847" y="4929"/>
                </a:cubicBezTo>
                <a:cubicBezTo>
                  <a:pt x="11883" y="4774"/>
                  <a:pt x="11811" y="4703"/>
                  <a:pt x="11704" y="4703"/>
                </a:cubicBezTo>
                <a:lnTo>
                  <a:pt x="10990" y="4703"/>
                </a:lnTo>
                <a:cubicBezTo>
                  <a:pt x="12025" y="2572"/>
                  <a:pt x="10859" y="452"/>
                  <a:pt x="8930" y="12"/>
                </a:cubicBezTo>
                <a:cubicBezTo>
                  <a:pt x="8922" y="11"/>
                  <a:pt x="8914" y="10"/>
                  <a:pt x="8906" y="10"/>
                </a:cubicBezTo>
                <a:cubicBezTo>
                  <a:pt x="8821" y="10"/>
                  <a:pt x="8748" y="68"/>
                  <a:pt x="8716" y="155"/>
                </a:cubicBezTo>
                <a:cubicBezTo>
                  <a:pt x="8704" y="238"/>
                  <a:pt x="8763" y="333"/>
                  <a:pt x="8847" y="357"/>
                </a:cubicBezTo>
                <a:cubicBezTo>
                  <a:pt x="10609" y="762"/>
                  <a:pt x="11668" y="2738"/>
                  <a:pt x="10621" y="4715"/>
                </a:cubicBezTo>
                <a:lnTo>
                  <a:pt x="10001" y="4715"/>
                </a:lnTo>
                <a:lnTo>
                  <a:pt x="9418" y="3548"/>
                </a:lnTo>
                <a:cubicBezTo>
                  <a:pt x="9385" y="3483"/>
                  <a:pt x="9325" y="3452"/>
                  <a:pt x="9266" y="3452"/>
                </a:cubicBezTo>
                <a:cubicBezTo>
                  <a:pt x="9196" y="3452"/>
                  <a:pt x="9128" y="3495"/>
                  <a:pt x="9108" y="3572"/>
                </a:cubicBezTo>
                <a:lnTo>
                  <a:pt x="8573" y="5251"/>
                </a:lnTo>
                <a:lnTo>
                  <a:pt x="7954" y="3870"/>
                </a:lnTo>
                <a:cubicBezTo>
                  <a:pt x="7927" y="3808"/>
                  <a:pt x="7868" y="3772"/>
                  <a:pt x="7806" y="3772"/>
                </a:cubicBezTo>
                <a:cubicBezTo>
                  <a:pt x="7784" y="3772"/>
                  <a:pt x="7761" y="3777"/>
                  <a:pt x="7739" y="3786"/>
                </a:cubicBezTo>
                <a:cubicBezTo>
                  <a:pt x="7644" y="3822"/>
                  <a:pt x="7620" y="3917"/>
                  <a:pt x="7644" y="4001"/>
                </a:cubicBezTo>
                <a:lnTo>
                  <a:pt x="8430" y="5810"/>
                </a:lnTo>
                <a:cubicBezTo>
                  <a:pt x="8458" y="5877"/>
                  <a:pt x="8520" y="5910"/>
                  <a:pt x="8583" y="5910"/>
                </a:cubicBezTo>
                <a:cubicBezTo>
                  <a:pt x="8654" y="5910"/>
                  <a:pt x="8726" y="5869"/>
                  <a:pt x="8751" y="5786"/>
                </a:cubicBezTo>
                <a:lnTo>
                  <a:pt x="9299" y="4084"/>
                </a:lnTo>
                <a:lnTo>
                  <a:pt x="9739" y="4989"/>
                </a:lnTo>
                <a:cubicBezTo>
                  <a:pt x="9775" y="5048"/>
                  <a:pt x="9835" y="5072"/>
                  <a:pt x="9894" y="5072"/>
                </a:cubicBezTo>
                <a:lnTo>
                  <a:pt x="10418" y="5072"/>
                </a:lnTo>
                <a:cubicBezTo>
                  <a:pt x="9323" y="6715"/>
                  <a:pt x="6989" y="7965"/>
                  <a:pt x="6084" y="8584"/>
                </a:cubicBezTo>
                <a:cubicBezTo>
                  <a:pt x="4644" y="7656"/>
                  <a:pt x="2715" y="6537"/>
                  <a:pt x="1750" y="5072"/>
                </a:cubicBezTo>
                <a:lnTo>
                  <a:pt x="2572" y="5072"/>
                </a:lnTo>
                <a:cubicBezTo>
                  <a:pt x="2631" y="5072"/>
                  <a:pt x="2691" y="5036"/>
                  <a:pt x="2715" y="4989"/>
                </a:cubicBezTo>
                <a:lnTo>
                  <a:pt x="3453" y="3500"/>
                </a:lnTo>
                <a:lnTo>
                  <a:pt x="4358" y="6167"/>
                </a:lnTo>
                <a:cubicBezTo>
                  <a:pt x="4387" y="6243"/>
                  <a:pt x="4456" y="6279"/>
                  <a:pt x="4523" y="6279"/>
                </a:cubicBezTo>
                <a:cubicBezTo>
                  <a:pt x="4593" y="6279"/>
                  <a:pt x="4661" y="6240"/>
                  <a:pt x="4679" y="6167"/>
                </a:cubicBezTo>
                <a:lnTo>
                  <a:pt x="5394" y="3739"/>
                </a:lnTo>
                <a:lnTo>
                  <a:pt x="6049" y="4822"/>
                </a:lnTo>
                <a:cubicBezTo>
                  <a:pt x="6087" y="4877"/>
                  <a:pt x="6146" y="4904"/>
                  <a:pt x="6202" y="4904"/>
                </a:cubicBezTo>
                <a:cubicBezTo>
                  <a:pt x="6267" y="4904"/>
                  <a:pt x="6327" y="4868"/>
                  <a:pt x="6346" y="4798"/>
                </a:cubicBezTo>
                <a:lnTo>
                  <a:pt x="7120" y="2893"/>
                </a:lnTo>
                <a:lnTo>
                  <a:pt x="7358" y="3429"/>
                </a:lnTo>
                <a:cubicBezTo>
                  <a:pt x="7393" y="3491"/>
                  <a:pt x="7455" y="3526"/>
                  <a:pt x="7518" y="3526"/>
                </a:cubicBezTo>
                <a:cubicBezTo>
                  <a:pt x="7540" y="3526"/>
                  <a:pt x="7563" y="3522"/>
                  <a:pt x="7584" y="3512"/>
                </a:cubicBezTo>
                <a:cubicBezTo>
                  <a:pt x="7680" y="3465"/>
                  <a:pt x="7704" y="3381"/>
                  <a:pt x="7680" y="3286"/>
                </a:cubicBezTo>
                <a:lnTo>
                  <a:pt x="7287" y="2393"/>
                </a:lnTo>
                <a:cubicBezTo>
                  <a:pt x="7257" y="2328"/>
                  <a:pt x="7195" y="2295"/>
                  <a:pt x="7132" y="2295"/>
                </a:cubicBezTo>
                <a:cubicBezTo>
                  <a:pt x="7070" y="2295"/>
                  <a:pt x="7007" y="2328"/>
                  <a:pt x="6977" y="2393"/>
                </a:cubicBezTo>
                <a:lnTo>
                  <a:pt x="6168" y="4358"/>
                </a:lnTo>
                <a:lnTo>
                  <a:pt x="5501" y="3227"/>
                </a:lnTo>
                <a:cubicBezTo>
                  <a:pt x="5470" y="3171"/>
                  <a:pt x="5419" y="3145"/>
                  <a:pt x="5365" y="3145"/>
                </a:cubicBezTo>
                <a:cubicBezTo>
                  <a:pt x="5293" y="3145"/>
                  <a:pt x="5219" y="3192"/>
                  <a:pt x="5191" y="3274"/>
                </a:cubicBezTo>
                <a:lnTo>
                  <a:pt x="4501" y="5572"/>
                </a:lnTo>
                <a:lnTo>
                  <a:pt x="3643" y="3024"/>
                </a:lnTo>
                <a:cubicBezTo>
                  <a:pt x="3618" y="2942"/>
                  <a:pt x="3550" y="2900"/>
                  <a:pt x="3482" y="2900"/>
                </a:cubicBezTo>
                <a:cubicBezTo>
                  <a:pt x="3421" y="2900"/>
                  <a:pt x="3362" y="2933"/>
                  <a:pt x="3334" y="3000"/>
                </a:cubicBezTo>
                <a:lnTo>
                  <a:pt x="2465" y="4774"/>
                </a:lnTo>
                <a:lnTo>
                  <a:pt x="1548" y="4774"/>
                </a:lnTo>
                <a:cubicBezTo>
                  <a:pt x="357" y="2548"/>
                  <a:pt x="1869" y="345"/>
                  <a:pt x="3929" y="345"/>
                </a:cubicBezTo>
                <a:cubicBezTo>
                  <a:pt x="4703" y="345"/>
                  <a:pt x="5418" y="655"/>
                  <a:pt x="5953" y="1203"/>
                </a:cubicBezTo>
                <a:cubicBezTo>
                  <a:pt x="5989" y="1238"/>
                  <a:pt x="6034" y="1256"/>
                  <a:pt x="6078" y="1256"/>
                </a:cubicBezTo>
                <a:cubicBezTo>
                  <a:pt x="6123" y="1256"/>
                  <a:pt x="6168" y="1238"/>
                  <a:pt x="6203" y="1203"/>
                </a:cubicBezTo>
                <a:cubicBezTo>
                  <a:pt x="6668" y="714"/>
                  <a:pt x="7287" y="417"/>
                  <a:pt x="7954" y="357"/>
                </a:cubicBezTo>
                <a:cubicBezTo>
                  <a:pt x="8049" y="345"/>
                  <a:pt x="8120" y="262"/>
                  <a:pt x="8108" y="167"/>
                </a:cubicBezTo>
                <a:cubicBezTo>
                  <a:pt x="8097" y="78"/>
                  <a:pt x="8025" y="11"/>
                  <a:pt x="7939" y="11"/>
                </a:cubicBezTo>
                <a:cubicBezTo>
                  <a:pt x="7932" y="11"/>
                  <a:pt x="7925" y="11"/>
                  <a:pt x="7918" y="12"/>
                </a:cubicBezTo>
                <a:cubicBezTo>
                  <a:pt x="7215" y="83"/>
                  <a:pt x="6572" y="369"/>
                  <a:pt x="6072" y="845"/>
                </a:cubicBezTo>
                <a:cubicBezTo>
                  <a:pt x="5489" y="298"/>
                  <a:pt x="4727" y="0"/>
                  <a:pt x="3929" y="0"/>
                </a:cubicBezTo>
                <a:close/>
              </a:path>
            </a:pathLst>
          </a:custGeom>
          <a:solidFill>
            <a:srgbClr val="FFDDD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7" name="Google Shape;487;p59"/>
          <p:cNvGrpSpPr/>
          <p:nvPr/>
        </p:nvGrpSpPr>
        <p:grpSpPr>
          <a:xfrm>
            <a:off x="430697" y="1"/>
            <a:ext cx="8507894" cy="5143499"/>
            <a:chOff x="6285275" y="1834299"/>
            <a:chExt cx="1479701" cy="1474901"/>
          </a:xfrm>
        </p:grpSpPr>
        <p:sp>
          <p:nvSpPr>
            <p:cNvPr id="488" name="Google Shape;488;p59"/>
            <p:cNvSpPr/>
            <p:nvPr/>
          </p:nvSpPr>
          <p:spPr>
            <a:xfrm>
              <a:off x="6297498" y="2353172"/>
              <a:ext cx="265892" cy="131692"/>
            </a:xfrm>
            <a:custGeom>
              <a:avLst/>
              <a:gdLst/>
              <a:ahLst/>
              <a:cxnLst/>
              <a:rect l="l" t="t" r="r" b="b"/>
              <a:pathLst>
                <a:path w="1414" h="701" extrusionOk="0">
                  <a:moveTo>
                    <a:pt x="108" y="0"/>
                  </a:moveTo>
                  <a:lnTo>
                    <a:pt x="51" y="224"/>
                  </a:lnTo>
                  <a:cubicBezTo>
                    <a:pt x="29" y="303"/>
                    <a:pt x="7" y="375"/>
                    <a:pt x="0" y="455"/>
                  </a:cubicBezTo>
                  <a:lnTo>
                    <a:pt x="1342" y="700"/>
                  </a:lnTo>
                  <a:cubicBezTo>
                    <a:pt x="1349" y="650"/>
                    <a:pt x="1363" y="599"/>
                    <a:pt x="1378" y="549"/>
                  </a:cubicBezTo>
                  <a:lnTo>
                    <a:pt x="1414" y="397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7C5A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59"/>
            <p:cNvSpPr/>
            <p:nvPr/>
          </p:nvSpPr>
          <p:spPr>
            <a:xfrm>
              <a:off x="6368014" y="2154039"/>
              <a:ext cx="257806" cy="195189"/>
            </a:xfrm>
            <a:custGeom>
              <a:avLst/>
              <a:gdLst/>
              <a:ahLst/>
              <a:cxnLst/>
              <a:rect l="l" t="t" r="r" b="b"/>
              <a:pathLst>
                <a:path w="1371" h="1039" extrusionOk="0">
                  <a:moveTo>
                    <a:pt x="245" y="0"/>
                  </a:moveTo>
                  <a:cubicBezTo>
                    <a:pt x="159" y="137"/>
                    <a:pt x="72" y="267"/>
                    <a:pt x="0" y="404"/>
                  </a:cubicBezTo>
                  <a:lnTo>
                    <a:pt x="1219" y="1039"/>
                  </a:lnTo>
                  <a:cubicBezTo>
                    <a:pt x="1262" y="945"/>
                    <a:pt x="1320" y="866"/>
                    <a:pt x="1371" y="772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B089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59"/>
            <p:cNvSpPr/>
            <p:nvPr/>
          </p:nvSpPr>
          <p:spPr>
            <a:xfrm>
              <a:off x="6498138" y="1992666"/>
              <a:ext cx="226779" cy="240088"/>
            </a:xfrm>
            <a:custGeom>
              <a:avLst/>
              <a:gdLst/>
              <a:ahLst/>
              <a:cxnLst/>
              <a:rect l="l" t="t" r="r" b="b"/>
              <a:pathLst>
                <a:path w="1206" h="1278" extrusionOk="0">
                  <a:moveTo>
                    <a:pt x="347" y="1"/>
                  </a:moveTo>
                  <a:cubicBezTo>
                    <a:pt x="224" y="95"/>
                    <a:pt x="116" y="210"/>
                    <a:pt x="1" y="318"/>
                  </a:cubicBezTo>
                  <a:lnTo>
                    <a:pt x="974" y="1278"/>
                  </a:lnTo>
                  <a:cubicBezTo>
                    <a:pt x="1046" y="1205"/>
                    <a:pt x="1126" y="1133"/>
                    <a:pt x="1205" y="1068"/>
                  </a:cubicBezTo>
                  <a:lnTo>
                    <a:pt x="347" y="1"/>
                  </a:lnTo>
                  <a:close/>
                </a:path>
              </a:pathLst>
            </a:custGeom>
            <a:solidFill>
              <a:srgbClr val="A279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59"/>
            <p:cNvSpPr/>
            <p:nvPr/>
          </p:nvSpPr>
          <p:spPr>
            <a:xfrm>
              <a:off x="6674522" y="1882955"/>
              <a:ext cx="175068" cy="263008"/>
            </a:xfrm>
            <a:custGeom>
              <a:avLst/>
              <a:gdLst/>
              <a:ahLst/>
              <a:cxnLst/>
              <a:rect l="l" t="t" r="r" b="b"/>
              <a:pathLst>
                <a:path w="931" h="1400" extrusionOk="0">
                  <a:moveTo>
                    <a:pt x="426" y="1"/>
                  </a:moveTo>
                  <a:cubicBezTo>
                    <a:pt x="354" y="22"/>
                    <a:pt x="282" y="58"/>
                    <a:pt x="209" y="94"/>
                  </a:cubicBezTo>
                  <a:lnTo>
                    <a:pt x="0" y="195"/>
                  </a:lnTo>
                  <a:lnTo>
                    <a:pt x="649" y="1400"/>
                  </a:lnTo>
                  <a:lnTo>
                    <a:pt x="786" y="1335"/>
                  </a:lnTo>
                  <a:cubicBezTo>
                    <a:pt x="830" y="1306"/>
                    <a:pt x="880" y="1285"/>
                    <a:pt x="931" y="1270"/>
                  </a:cubicBezTo>
                  <a:lnTo>
                    <a:pt x="426" y="1"/>
                  </a:lnTo>
                  <a:close/>
                </a:path>
              </a:pathLst>
            </a:custGeom>
            <a:solidFill>
              <a:srgbClr val="5C33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59"/>
            <p:cNvSpPr/>
            <p:nvPr/>
          </p:nvSpPr>
          <p:spPr>
            <a:xfrm>
              <a:off x="6881932" y="1834299"/>
              <a:ext cx="107372" cy="263008"/>
            </a:xfrm>
            <a:custGeom>
              <a:avLst/>
              <a:gdLst/>
              <a:ahLst/>
              <a:cxnLst/>
              <a:rect l="l" t="t" r="r" b="b"/>
              <a:pathLst>
                <a:path w="571" h="1400" extrusionOk="0">
                  <a:moveTo>
                    <a:pt x="470" y="0"/>
                  </a:moveTo>
                  <a:cubicBezTo>
                    <a:pt x="390" y="0"/>
                    <a:pt x="311" y="7"/>
                    <a:pt x="239" y="22"/>
                  </a:cubicBezTo>
                  <a:lnTo>
                    <a:pt x="1" y="58"/>
                  </a:lnTo>
                  <a:lnTo>
                    <a:pt x="268" y="1399"/>
                  </a:lnTo>
                  <a:lnTo>
                    <a:pt x="419" y="1378"/>
                  </a:lnTo>
                  <a:cubicBezTo>
                    <a:pt x="470" y="1370"/>
                    <a:pt x="520" y="1363"/>
                    <a:pt x="571" y="1363"/>
                  </a:cubicBezTo>
                  <a:lnTo>
                    <a:pt x="470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59"/>
            <p:cNvSpPr/>
            <p:nvPr/>
          </p:nvSpPr>
          <p:spPr>
            <a:xfrm>
              <a:off x="7075991" y="1835614"/>
              <a:ext cx="113954" cy="265638"/>
            </a:xfrm>
            <a:custGeom>
              <a:avLst/>
              <a:gdLst/>
              <a:ahLst/>
              <a:cxnLst/>
              <a:rect l="l" t="t" r="r" b="b"/>
              <a:pathLst>
                <a:path w="606" h="1414" extrusionOk="0">
                  <a:moveTo>
                    <a:pt x="144" y="0"/>
                  </a:moveTo>
                  <a:lnTo>
                    <a:pt x="0" y="1356"/>
                  </a:lnTo>
                  <a:cubicBezTo>
                    <a:pt x="101" y="1378"/>
                    <a:pt x="202" y="1385"/>
                    <a:pt x="303" y="1414"/>
                  </a:cubicBezTo>
                  <a:lnTo>
                    <a:pt x="606" y="80"/>
                  </a:lnTo>
                  <a:cubicBezTo>
                    <a:pt x="454" y="36"/>
                    <a:pt x="296" y="22"/>
                    <a:pt x="144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59"/>
            <p:cNvSpPr/>
            <p:nvPr/>
          </p:nvSpPr>
          <p:spPr>
            <a:xfrm>
              <a:off x="7215518" y="1891033"/>
              <a:ext cx="180709" cy="263195"/>
            </a:xfrm>
            <a:custGeom>
              <a:avLst/>
              <a:gdLst/>
              <a:ahLst/>
              <a:cxnLst/>
              <a:rect l="l" t="t" r="r" b="b"/>
              <a:pathLst>
                <a:path w="961" h="1401" extrusionOk="0">
                  <a:moveTo>
                    <a:pt x="542" y="1"/>
                  </a:moveTo>
                  <a:lnTo>
                    <a:pt x="1" y="1256"/>
                  </a:lnTo>
                  <a:lnTo>
                    <a:pt x="138" y="1321"/>
                  </a:lnTo>
                  <a:cubicBezTo>
                    <a:pt x="181" y="1343"/>
                    <a:pt x="232" y="1371"/>
                    <a:pt x="275" y="1400"/>
                  </a:cubicBezTo>
                  <a:lnTo>
                    <a:pt x="960" y="210"/>
                  </a:lnTo>
                  <a:cubicBezTo>
                    <a:pt x="895" y="174"/>
                    <a:pt x="823" y="131"/>
                    <a:pt x="751" y="102"/>
                  </a:cubicBezTo>
                  <a:lnTo>
                    <a:pt x="542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59"/>
            <p:cNvSpPr/>
            <p:nvPr/>
          </p:nvSpPr>
          <p:spPr>
            <a:xfrm>
              <a:off x="7337745" y="2006380"/>
              <a:ext cx="230728" cy="237270"/>
            </a:xfrm>
            <a:custGeom>
              <a:avLst/>
              <a:gdLst/>
              <a:ahLst/>
              <a:cxnLst/>
              <a:rect l="l" t="t" r="r" b="b"/>
              <a:pathLst>
                <a:path w="1227" h="1263" extrusionOk="0">
                  <a:moveTo>
                    <a:pt x="887" y="0"/>
                  </a:moveTo>
                  <a:lnTo>
                    <a:pt x="0" y="1046"/>
                  </a:lnTo>
                  <a:cubicBezTo>
                    <a:pt x="79" y="1111"/>
                    <a:pt x="152" y="1183"/>
                    <a:pt x="224" y="1262"/>
                  </a:cubicBezTo>
                  <a:lnTo>
                    <a:pt x="1226" y="332"/>
                  </a:lnTo>
                  <a:cubicBezTo>
                    <a:pt x="1118" y="209"/>
                    <a:pt x="1003" y="101"/>
                    <a:pt x="887" y="0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59"/>
            <p:cNvSpPr/>
            <p:nvPr/>
          </p:nvSpPr>
          <p:spPr>
            <a:xfrm>
              <a:off x="7489494" y="2374776"/>
              <a:ext cx="267396" cy="124929"/>
            </a:xfrm>
            <a:custGeom>
              <a:avLst/>
              <a:gdLst/>
              <a:ahLst/>
              <a:cxnLst/>
              <a:rect l="l" t="t" r="r" b="b"/>
              <a:pathLst>
                <a:path w="1422" h="665" extrusionOk="0">
                  <a:moveTo>
                    <a:pt x="1321" y="1"/>
                  </a:moveTo>
                  <a:lnTo>
                    <a:pt x="1" y="361"/>
                  </a:lnTo>
                  <a:lnTo>
                    <a:pt x="44" y="506"/>
                  </a:lnTo>
                  <a:cubicBezTo>
                    <a:pt x="51" y="556"/>
                    <a:pt x="59" y="614"/>
                    <a:pt x="66" y="664"/>
                  </a:cubicBezTo>
                  <a:lnTo>
                    <a:pt x="1422" y="462"/>
                  </a:lnTo>
                  <a:cubicBezTo>
                    <a:pt x="1407" y="383"/>
                    <a:pt x="1400" y="304"/>
                    <a:pt x="1378" y="232"/>
                  </a:cubicBezTo>
                  <a:lnTo>
                    <a:pt x="1321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59"/>
            <p:cNvSpPr/>
            <p:nvPr/>
          </p:nvSpPr>
          <p:spPr>
            <a:xfrm>
              <a:off x="7501717" y="2584805"/>
              <a:ext cx="263260" cy="96373"/>
            </a:xfrm>
            <a:custGeom>
              <a:avLst/>
              <a:gdLst/>
              <a:ahLst/>
              <a:cxnLst/>
              <a:rect l="l" t="t" r="r" b="b"/>
              <a:pathLst>
                <a:path w="1400" h="513" extrusionOk="0">
                  <a:moveTo>
                    <a:pt x="30" y="1"/>
                  </a:moveTo>
                  <a:cubicBezTo>
                    <a:pt x="30" y="109"/>
                    <a:pt x="15" y="210"/>
                    <a:pt x="1" y="311"/>
                  </a:cubicBezTo>
                  <a:lnTo>
                    <a:pt x="1357" y="513"/>
                  </a:lnTo>
                  <a:cubicBezTo>
                    <a:pt x="1378" y="354"/>
                    <a:pt x="1393" y="203"/>
                    <a:pt x="1400" y="44"/>
                  </a:cubicBezTo>
                  <a:lnTo>
                    <a:pt x="30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59"/>
            <p:cNvSpPr/>
            <p:nvPr/>
          </p:nvSpPr>
          <p:spPr>
            <a:xfrm>
              <a:off x="7459784" y="2727204"/>
              <a:ext cx="265892" cy="164004"/>
            </a:xfrm>
            <a:custGeom>
              <a:avLst/>
              <a:gdLst/>
              <a:ahLst/>
              <a:cxnLst/>
              <a:rect l="l" t="t" r="r" b="b"/>
              <a:pathLst>
                <a:path w="1414" h="873" extrusionOk="0">
                  <a:moveTo>
                    <a:pt x="123" y="0"/>
                  </a:moveTo>
                  <a:lnTo>
                    <a:pt x="65" y="144"/>
                  </a:lnTo>
                  <a:cubicBezTo>
                    <a:pt x="51" y="195"/>
                    <a:pt x="22" y="238"/>
                    <a:pt x="0" y="281"/>
                  </a:cubicBezTo>
                  <a:lnTo>
                    <a:pt x="1234" y="873"/>
                  </a:lnTo>
                  <a:cubicBezTo>
                    <a:pt x="1270" y="801"/>
                    <a:pt x="1306" y="736"/>
                    <a:pt x="1335" y="664"/>
                  </a:cubicBezTo>
                  <a:lnTo>
                    <a:pt x="1414" y="440"/>
                  </a:lnTo>
                  <a:lnTo>
                    <a:pt x="123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59"/>
            <p:cNvSpPr/>
            <p:nvPr/>
          </p:nvSpPr>
          <p:spPr>
            <a:xfrm>
              <a:off x="7379678" y="2854574"/>
              <a:ext cx="244267" cy="219611"/>
            </a:xfrm>
            <a:custGeom>
              <a:avLst/>
              <a:gdLst/>
              <a:ahLst/>
              <a:cxnLst/>
              <a:rect l="l" t="t" r="r" b="b"/>
              <a:pathLst>
                <a:path w="1299" h="1169" extrusionOk="0">
                  <a:moveTo>
                    <a:pt x="195" y="0"/>
                  </a:moveTo>
                  <a:lnTo>
                    <a:pt x="102" y="123"/>
                  </a:lnTo>
                  <a:lnTo>
                    <a:pt x="1" y="238"/>
                  </a:lnTo>
                  <a:lnTo>
                    <a:pt x="1003" y="1168"/>
                  </a:lnTo>
                  <a:lnTo>
                    <a:pt x="1155" y="988"/>
                  </a:lnTo>
                  <a:lnTo>
                    <a:pt x="1299" y="801"/>
                  </a:lnTo>
                  <a:lnTo>
                    <a:pt x="19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59"/>
            <p:cNvSpPr/>
            <p:nvPr/>
          </p:nvSpPr>
          <p:spPr>
            <a:xfrm>
              <a:off x="7267229" y="2956019"/>
              <a:ext cx="202146" cy="254929"/>
            </a:xfrm>
            <a:custGeom>
              <a:avLst/>
              <a:gdLst/>
              <a:ahLst/>
              <a:cxnLst/>
              <a:rect l="l" t="t" r="r" b="b"/>
              <a:pathLst>
                <a:path w="1075" h="1357" extrusionOk="0">
                  <a:moveTo>
                    <a:pt x="252" y="1"/>
                  </a:moveTo>
                  <a:cubicBezTo>
                    <a:pt x="209" y="37"/>
                    <a:pt x="173" y="66"/>
                    <a:pt x="130" y="95"/>
                  </a:cubicBezTo>
                  <a:lnTo>
                    <a:pt x="0" y="174"/>
                  </a:lnTo>
                  <a:lnTo>
                    <a:pt x="685" y="1357"/>
                  </a:lnTo>
                  <a:lnTo>
                    <a:pt x="880" y="1234"/>
                  </a:lnTo>
                  <a:cubicBezTo>
                    <a:pt x="952" y="1191"/>
                    <a:pt x="1010" y="1141"/>
                    <a:pt x="1075" y="1097"/>
                  </a:cubicBezTo>
                  <a:lnTo>
                    <a:pt x="252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59"/>
            <p:cNvSpPr/>
            <p:nvPr/>
          </p:nvSpPr>
          <p:spPr>
            <a:xfrm>
              <a:off x="7132967" y="3023837"/>
              <a:ext cx="142536" cy="267140"/>
            </a:xfrm>
            <a:custGeom>
              <a:avLst/>
              <a:gdLst/>
              <a:ahLst/>
              <a:cxnLst/>
              <a:rect l="l" t="t" r="r" b="b"/>
              <a:pathLst>
                <a:path w="758" h="1422" extrusionOk="0">
                  <a:moveTo>
                    <a:pt x="296" y="1"/>
                  </a:moveTo>
                  <a:cubicBezTo>
                    <a:pt x="195" y="37"/>
                    <a:pt x="101" y="73"/>
                    <a:pt x="0" y="94"/>
                  </a:cubicBezTo>
                  <a:lnTo>
                    <a:pt x="303" y="1421"/>
                  </a:lnTo>
                  <a:cubicBezTo>
                    <a:pt x="454" y="1393"/>
                    <a:pt x="606" y="1342"/>
                    <a:pt x="757" y="1292"/>
                  </a:cubicBezTo>
                  <a:lnTo>
                    <a:pt x="296" y="1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59"/>
            <p:cNvSpPr/>
            <p:nvPr/>
          </p:nvSpPr>
          <p:spPr>
            <a:xfrm>
              <a:off x="6970123" y="3050889"/>
              <a:ext cx="88380" cy="258311"/>
            </a:xfrm>
            <a:custGeom>
              <a:avLst/>
              <a:gdLst/>
              <a:ahLst/>
              <a:cxnLst/>
              <a:rect l="l" t="t" r="r" b="b"/>
              <a:pathLst>
                <a:path w="470" h="1375" extrusionOk="0">
                  <a:moveTo>
                    <a:pt x="102" y="1"/>
                  </a:moveTo>
                  <a:lnTo>
                    <a:pt x="1" y="1364"/>
                  </a:lnTo>
                  <a:cubicBezTo>
                    <a:pt x="113" y="1369"/>
                    <a:pt x="221" y="1374"/>
                    <a:pt x="331" y="1374"/>
                  </a:cubicBezTo>
                  <a:cubicBezTo>
                    <a:pt x="377" y="1374"/>
                    <a:pt x="423" y="1373"/>
                    <a:pt x="469" y="1371"/>
                  </a:cubicBezTo>
                  <a:lnTo>
                    <a:pt x="412" y="1"/>
                  </a:lnTo>
                  <a:cubicBezTo>
                    <a:pt x="361" y="4"/>
                    <a:pt x="309" y="6"/>
                    <a:pt x="257" y="6"/>
                  </a:cubicBezTo>
                  <a:cubicBezTo>
                    <a:pt x="204" y="6"/>
                    <a:pt x="152" y="4"/>
                    <a:pt x="10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59"/>
            <p:cNvSpPr/>
            <p:nvPr/>
          </p:nvSpPr>
          <p:spPr>
            <a:xfrm>
              <a:off x="6754439" y="3019704"/>
              <a:ext cx="149494" cy="265825"/>
            </a:xfrm>
            <a:custGeom>
              <a:avLst/>
              <a:gdLst/>
              <a:ahLst/>
              <a:cxnLst/>
              <a:rect l="l" t="t" r="r" b="b"/>
              <a:pathLst>
                <a:path w="795" h="1415" extrusionOk="0">
                  <a:moveTo>
                    <a:pt x="506" y="1"/>
                  </a:moveTo>
                  <a:lnTo>
                    <a:pt x="1" y="1270"/>
                  </a:lnTo>
                  <a:cubicBezTo>
                    <a:pt x="145" y="1328"/>
                    <a:pt x="296" y="1379"/>
                    <a:pt x="448" y="1415"/>
                  </a:cubicBezTo>
                  <a:lnTo>
                    <a:pt x="794" y="95"/>
                  </a:lnTo>
                  <a:cubicBezTo>
                    <a:pt x="693" y="66"/>
                    <a:pt x="599" y="37"/>
                    <a:pt x="50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59"/>
            <p:cNvSpPr/>
            <p:nvPr/>
          </p:nvSpPr>
          <p:spPr>
            <a:xfrm>
              <a:off x="6563201" y="2947941"/>
              <a:ext cx="209103" cy="252299"/>
            </a:xfrm>
            <a:custGeom>
              <a:avLst/>
              <a:gdLst/>
              <a:ahLst/>
              <a:cxnLst/>
              <a:rect l="l" t="t" r="r" b="b"/>
              <a:pathLst>
                <a:path w="1112" h="1343" extrusionOk="0">
                  <a:moveTo>
                    <a:pt x="859" y="1"/>
                  </a:moveTo>
                  <a:lnTo>
                    <a:pt x="1" y="1068"/>
                  </a:lnTo>
                  <a:cubicBezTo>
                    <a:pt x="123" y="1169"/>
                    <a:pt x="253" y="1256"/>
                    <a:pt x="390" y="1342"/>
                  </a:cubicBezTo>
                  <a:lnTo>
                    <a:pt x="1112" y="174"/>
                  </a:lnTo>
                  <a:cubicBezTo>
                    <a:pt x="1018" y="123"/>
                    <a:pt x="938" y="66"/>
                    <a:pt x="859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59"/>
            <p:cNvSpPr/>
            <p:nvPr/>
          </p:nvSpPr>
          <p:spPr>
            <a:xfrm>
              <a:off x="6414084" y="2842363"/>
              <a:ext cx="248404" cy="215478"/>
            </a:xfrm>
            <a:custGeom>
              <a:avLst/>
              <a:gdLst/>
              <a:ahLst/>
              <a:cxnLst/>
              <a:rect l="l" t="t" r="r" b="b"/>
              <a:pathLst>
                <a:path w="1321" h="1147" extrusionOk="0">
                  <a:moveTo>
                    <a:pt x="1126" y="0"/>
                  </a:moveTo>
                  <a:lnTo>
                    <a:pt x="0" y="772"/>
                  </a:lnTo>
                  <a:lnTo>
                    <a:pt x="137" y="959"/>
                  </a:lnTo>
                  <a:lnTo>
                    <a:pt x="210" y="1053"/>
                  </a:lnTo>
                  <a:lnTo>
                    <a:pt x="289" y="1147"/>
                  </a:lnTo>
                  <a:lnTo>
                    <a:pt x="1320" y="245"/>
                  </a:lnTo>
                  <a:lnTo>
                    <a:pt x="1263" y="188"/>
                  </a:lnTo>
                  <a:lnTo>
                    <a:pt x="1219" y="123"/>
                  </a:lnTo>
                  <a:lnTo>
                    <a:pt x="112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59"/>
            <p:cNvSpPr/>
            <p:nvPr/>
          </p:nvSpPr>
          <p:spPr>
            <a:xfrm>
              <a:off x="6317807" y="2713490"/>
              <a:ext cx="265892" cy="158744"/>
            </a:xfrm>
            <a:custGeom>
              <a:avLst/>
              <a:gdLst/>
              <a:ahLst/>
              <a:cxnLst/>
              <a:rect l="l" t="t" r="r" b="b"/>
              <a:pathLst>
                <a:path w="1414" h="845" extrusionOk="0">
                  <a:moveTo>
                    <a:pt x="1306" y="1"/>
                  </a:moveTo>
                  <a:lnTo>
                    <a:pt x="0" y="405"/>
                  </a:lnTo>
                  <a:cubicBezTo>
                    <a:pt x="51" y="549"/>
                    <a:pt x="101" y="701"/>
                    <a:pt x="166" y="845"/>
                  </a:cubicBezTo>
                  <a:lnTo>
                    <a:pt x="1414" y="282"/>
                  </a:lnTo>
                  <a:cubicBezTo>
                    <a:pt x="1371" y="196"/>
                    <a:pt x="1342" y="95"/>
                    <a:pt x="1306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59"/>
            <p:cNvSpPr/>
            <p:nvPr/>
          </p:nvSpPr>
          <p:spPr>
            <a:xfrm>
              <a:off x="6285275" y="2571279"/>
              <a:ext cx="260627" cy="88295"/>
            </a:xfrm>
            <a:custGeom>
              <a:avLst/>
              <a:gdLst/>
              <a:ahLst/>
              <a:cxnLst/>
              <a:rect l="l" t="t" r="r" b="b"/>
              <a:pathLst>
                <a:path w="1386" h="470" extrusionOk="0">
                  <a:moveTo>
                    <a:pt x="0" y="1"/>
                  </a:moveTo>
                  <a:cubicBezTo>
                    <a:pt x="7" y="152"/>
                    <a:pt x="7" y="311"/>
                    <a:pt x="29" y="469"/>
                  </a:cubicBezTo>
                  <a:lnTo>
                    <a:pt x="1385" y="304"/>
                  </a:lnTo>
                  <a:cubicBezTo>
                    <a:pt x="1371" y="203"/>
                    <a:pt x="1378" y="102"/>
                    <a:pt x="1363" y="1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59"/>
            <p:cNvSpPr/>
            <p:nvPr/>
          </p:nvSpPr>
          <p:spPr>
            <a:xfrm>
              <a:off x="7432518" y="2173013"/>
              <a:ext cx="259311" cy="188426"/>
            </a:xfrm>
            <a:custGeom>
              <a:avLst/>
              <a:gdLst/>
              <a:ahLst/>
              <a:cxnLst/>
              <a:rect l="l" t="t" r="r" b="b"/>
              <a:pathLst>
                <a:path w="1379" h="1003" extrusionOk="0">
                  <a:moveTo>
                    <a:pt x="1155" y="0"/>
                  </a:moveTo>
                  <a:lnTo>
                    <a:pt x="1" y="736"/>
                  </a:lnTo>
                  <a:lnTo>
                    <a:pt x="80" y="866"/>
                  </a:lnTo>
                  <a:cubicBezTo>
                    <a:pt x="102" y="909"/>
                    <a:pt x="131" y="959"/>
                    <a:pt x="145" y="1003"/>
                  </a:cubicBezTo>
                  <a:lnTo>
                    <a:pt x="1379" y="411"/>
                  </a:lnTo>
                  <a:cubicBezTo>
                    <a:pt x="1342" y="339"/>
                    <a:pt x="1314" y="267"/>
                    <a:pt x="1278" y="202"/>
                  </a:cubicBezTo>
                  <a:lnTo>
                    <a:pt x="1155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9" name="Google Shape;509;p59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</a:t>
            </a:r>
            <a:endParaRPr dirty="0"/>
          </a:p>
        </p:txBody>
      </p:sp>
      <p:sp>
        <p:nvSpPr>
          <p:cNvPr id="535" name="Google Shape;535;p59"/>
          <p:cNvSpPr txBox="1">
            <a:spLocks noGrp="1"/>
          </p:cNvSpPr>
          <p:nvPr>
            <p:ph type="title" idx="4294967295"/>
          </p:nvPr>
        </p:nvSpPr>
        <p:spPr>
          <a:xfrm>
            <a:off x="3043517" y="1211004"/>
            <a:ext cx="2783832" cy="51496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1" dirty="0" smtClean="0">
                <a:solidFill>
                  <a:schemeClr val="tx2"/>
                </a:solidFill>
                <a:latin typeface="Montserrat ExtraBold" panose="020B0604020202020204" charset="-52"/>
              </a:rPr>
              <a:t>~</a:t>
            </a:r>
            <a:r>
              <a:rPr lang="ru-RU" b="1" i="1" dirty="0" smtClean="0">
                <a:solidFill>
                  <a:schemeClr val="tx2"/>
                </a:solidFill>
                <a:latin typeface="Montserrat ExtraBold" panose="020B0604020202020204" charset="-52"/>
              </a:rPr>
              <a:t>Гипотеза</a:t>
            </a:r>
            <a:r>
              <a:rPr lang="en-US" b="1" i="1" dirty="0" smtClean="0">
                <a:solidFill>
                  <a:schemeClr val="tx2"/>
                </a:solidFill>
                <a:latin typeface="Montserrat ExtraBold" panose="020B0604020202020204" charset="-52"/>
              </a:rPr>
              <a:t>~</a:t>
            </a:r>
            <a:endParaRPr b="1" i="1" dirty="0">
              <a:solidFill>
                <a:schemeClr val="tx2"/>
              </a:solidFill>
              <a:latin typeface="Montserrat ExtraBold" panose="020B0604020202020204" charset="-5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06564" y="1997336"/>
            <a:ext cx="50565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tserrat ExtraBold" panose="020B0604020202020204" charset="-52"/>
              </a:rPr>
              <a:t>Мы считаем, что создание «Буккроссинга» способствует популяризации чтения художественной литературы.</a:t>
            </a:r>
            <a:endParaRPr lang="ru-RU" sz="2000" dirty="0">
              <a:latin typeface="Montserrat ExtraBold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85708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B44FA5E-E594-3DA4-A72E-DD40B92B2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043" y="0"/>
            <a:ext cx="6935043" cy="2299252"/>
          </a:xfrm>
        </p:spPr>
        <p:txBody>
          <a:bodyPr/>
          <a:lstStyle/>
          <a:p>
            <a:r>
              <a:rPr lang="ru-RU" sz="3200" dirty="0">
                <a:solidFill>
                  <a:srgbClr val="6D5B57"/>
                </a:solidFill>
                <a:latin typeface="Montserrat ExtraBold" panose="00000900000000000000" pitchFamily="2" charset="-52"/>
              </a:rPr>
              <a:t>Актуальность</a:t>
            </a:r>
            <a:r>
              <a:rPr lang="ru-RU" sz="3200" dirty="0">
                <a:latin typeface="Montserrat ExtraBold" panose="00000900000000000000" pitchFamily="2" charset="-52"/>
              </a:rPr>
              <a:t> и обоснование </a:t>
            </a:r>
            <a:r>
              <a:rPr lang="ru-RU" sz="3200" dirty="0" smtClean="0">
                <a:latin typeface="Montserrat ExtraBold" panose="00000900000000000000" pitchFamily="2" charset="-52"/>
              </a:rPr>
              <a:t>проблемы </a:t>
            </a:r>
            <a:endParaRPr lang="ru-RU" sz="3200" dirty="0">
              <a:latin typeface="Montserrat ExtraBold" panose="00000900000000000000" pitchFamily="2" charset="-52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4DFE15D4-FF24-FF64-D842-0180D974D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285" y="1180831"/>
            <a:ext cx="2891060" cy="357793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09FF9E9-FA91-6B9C-39FE-31A1E733DE3D}"/>
              </a:ext>
            </a:extLst>
          </p:cNvPr>
          <p:cNvSpPr txBox="1"/>
          <p:nvPr/>
        </p:nvSpPr>
        <p:spPr>
          <a:xfrm>
            <a:off x="3491345" y="1307806"/>
            <a:ext cx="528051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7D4F43"/>
                </a:solidFill>
                <a:latin typeface="Montserrat ExtraBold" panose="00000900000000000000" pitchFamily="2" charset="-52"/>
              </a:rPr>
              <a:t>П</a:t>
            </a:r>
            <a:r>
              <a:rPr lang="ru-RU" dirty="0" smtClean="0">
                <a:solidFill>
                  <a:srgbClr val="7D4F43"/>
                </a:solidFill>
                <a:latin typeface="Montserrat ExtraBold" panose="00000900000000000000" pitchFamily="2" charset="-52"/>
              </a:rPr>
              <a:t>роект </a:t>
            </a:r>
            <a:r>
              <a:rPr lang="ru-RU" dirty="0">
                <a:solidFill>
                  <a:srgbClr val="7D4F43"/>
                </a:solidFill>
                <a:latin typeface="Montserrat ExtraBold" panose="00000900000000000000" pitchFamily="2" charset="-52"/>
              </a:rPr>
              <a:t>"Буккроссинг" </a:t>
            </a:r>
            <a:r>
              <a:rPr lang="ru-RU" dirty="0" smtClean="0">
                <a:solidFill>
                  <a:srgbClr val="7D4F43"/>
                </a:solidFill>
                <a:latin typeface="Montserrat ExtraBold" charset="-52"/>
              </a:rPr>
              <a:t>– </a:t>
            </a:r>
            <a:r>
              <a:rPr lang="ru-RU" b="1" dirty="0" smtClean="0">
                <a:solidFill>
                  <a:srgbClr val="7D4F43"/>
                </a:solidFill>
                <a:latin typeface="Montserrat ExtraBold" charset="-52"/>
              </a:rPr>
              <a:t>э</a:t>
            </a:r>
            <a:r>
              <a:rPr lang="ru-RU" dirty="0" smtClean="0">
                <a:solidFill>
                  <a:srgbClr val="7D4F43"/>
                </a:solidFill>
                <a:latin typeface="Montserrat ExtraBold" charset="-52"/>
              </a:rPr>
              <a:t>то </a:t>
            </a:r>
            <a:r>
              <a:rPr lang="ru-RU" dirty="0" smtClean="0">
                <a:solidFill>
                  <a:srgbClr val="7D4F43"/>
                </a:solidFill>
                <a:latin typeface="Montserrat ExtraBold" panose="00000900000000000000" pitchFamily="2" charset="-52"/>
              </a:rPr>
              <a:t>возможность </a:t>
            </a:r>
            <a:r>
              <a:rPr lang="ru-RU" dirty="0">
                <a:solidFill>
                  <a:srgbClr val="7D4F43"/>
                </a:solidFill>
                <a:latin typeface="Montserrat ExtraBold" panose="00000900000000000000" pitchFamily="2" charset="-52"/>
              </a:rPr>
              <a:t>получить доступ к книгам </a:t>
            </a:r>
            <a:r>
              <a:rPr lang="ru-RU" dirty="0">
                <a:solidFill>
                  <a:srgbClr val="7D4F43"/>
                </a:solidFill>
                <a:latin typeface="Montserrat ExtraBold" charset="-52"/>
              </a:rPr>
              <a:t>бесплатно</a:t>
            </a:r>
            <a:r>
              <a:rPr lang="ru-RU" dirty="0">
                <a:solidFill>
                  <a:srgbClr val="7D4F43"/>
                </a:solidFill>
                <a:latin typeface="Montserrat ExtraBold" panose="00000900000000000000" pitchFamily="2" charset="-52"/>
              </a:rPr>
              <a:t>, расширить свой кругозор и обогатить свои знания. Это также способ поощрить чтение и развить у детей интерес к литературе</a:t>
            </a:r>
            <a:r>
              <a:rPr lang="ru-RU" dirty="0" smtClean="0">
                <a:solidFill>
                  <a:srgbClr val="7D4F43"/>
                </a:solidFill>
                <a:latin typeface="Montserrat ExtraBold" panose="00000900000000000000" pitchFamily="2" charset="-52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solidFill>
                <a:srgbClr val="7D4F43"/>
              </a:solidFill>
              <a:latin typeface="Montserrat ExtraBold" panose="00000900000000000000" pitchFamily="2" charset="-5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В 2024 году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будем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отмечаеть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: 105-летие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Д.Гранина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Montserrat ExtraBold" charset="-52"/>
              </a:rPr>
              <a:t>, 100-летие Бориса Васильева («А, зори здесь тихие»), Владимира Богомолова («В августе 44-го…»), 120-летие Аркадия Гайдара («Тимур и его команда»), 225-летие Александра Сергеевича Пушкина («Евгений Онегин», «Пиковая дама», «Медный всадник»), 460-летие Уильяма Шекспира («Ромео и Джульетта», «Гамлет»).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>
              <a:solidFill>
                <a:srgbClr val="7D4F43"/>
              </a:solidFill>
              <a:latin typeface="Montserrat ExtraBold" panose="00000900000000000000" pitchFamily="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551" y="0"/>
            <a:ext cx="6881257" cy="724112"/>
          </a:xfrm>
        </p:spPr>
        <p:txBody>
          <a:bodyPr/>
          <a:lstStyle/>
          <a:p>
            <a:r>
              <a:rPr lang="ru-RU" sz="4000" b="1" dirty="0" smtClean="0">
                <a:latin typeface="Montserrat ExtraBold" panose="020B0604020202020204" charset="-52"/>
                <a:cs typeface="Times New Roman" pitchFamily="18" charset="0"/>
              </a:rPr>
              <a:t>Анкетирование</a:t>
            </a:r>
            <a:endParaRPr lang="ru-RU" sz="4000" b="1" dirty="0">
              <a:latin typeface="Montserrat ExtraBold" panose="020B0604020202020204" charset="-52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2292322"/>
              </p:ext>
            </p:extLst>
          </p:nvPr>
        </p:nvGraphicFramePr>
        <p:xfrm>
          <a:off x="569844" y="1305824"/>
          <a:ext cx="7138988" cy="2832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06927" y="4137924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Montserrat ExtraBold" panose="020B0604020202020204" charset="-52"/>
              </a:rPr>
              <a:t>Учащиеся </a:t>
            </a:r>
            <a:r>
              <a:rPr lang="ru-RU" b="1" dirty="0">
                <a:latin typeface="Montserrat ExtraBold" panose="020B0604020202020204" charset="-52"/>
              </a:rPr>
              <a:t>9</a:t>
            </a:r>
            <a:r>
              <a:rPr lang="ru-RU" b="1" dirty="0" smtClean="0">
                <a:latin typeface="Montserrat ExtraBold" panose="020B0604020202020204" charset="-52"/>
              </a:rPr>
              <a:t>А  класса– 27 человек;</a:t>
            </a:r>
          </a:p>
          <a:p>
            <a:r>
              <a:rPr lang="ru-RU" b="1" dirty="0" smtClean="0">
                <a:latin typeface="Montserrat ExtraBold" panose="020B0604020202020204" charset="-52"/>
              </a:rPr>
              <a:t>Учащиеся </a:t>
            </a:r>
            <a:r>
              <a:rPr lang="ru-RU" b="1" dirty="0">
                <a:latin typeface="Montserrat ExtraBold" panose="020B0604020202020204" charset="-52"/>
              </a:rPr>
              <a:t> </a:t>
            </a:r>
            <a:r>
              <a:rPr lang="ru-RU" b="1" dirty="0" smtClean="0">
                <a:latin typeface="Montserrat ExtraBold" panose="020B0604020202020204" charset="-52"/>
              </a:rPr>
              <a:t>8Л класса– 22 человека;</a:t>
            </a:r>
          </a:p>
          <a:p>
            <a:r>
              <a:rPr lang="ru-RU" b="1" dirty="0" smtClean="0">
                <a:latin typeface="Montserrat ExtraBold" panose="020B0604020202020204" charset="-52"/>
              </a:rPr>
              <a:t>Учащиеся 3Л класса - 25 человек;</a:t>
            </a:r>
            <a:endParaRPr lang="ru-RU" b="1" dirty="0">
              <a:latin typeface="Montserrat ExtraBold" panose="020B0604020202020204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1348" y="86108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/>
              <a:t> </a:t>
            </a:r>
            <a:r>
              <a:rPr lang="ru-RU" b="1" dirty="0" smtClean="0">
                <a:latin typeface="Montserrat ExtraBold" panose="020B0604020202020204" charset="-52"/>
              </a:rPr>
              <a:t>Читаете ли Вы художественную литературу?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Montserrat ExtraBold" panose="020B0604020202020204" charset="-52"/>
              </a:rPr>
              <a:t> </a:t>
            </a:r>
            <a:r>
              <a:rPr lang="ru-RU" b="1" dirty="0" smtClean="0">
                <a:latin typeface="Montserrat ExtraBold" panose="020B0604020202020204" charset="-52"/>
              </a:rPr>
              <a:t>Посещаете ли Вы библиотеку ?</a:t>
            </a:r>
            <a:endParaRPr lang="ru-RU" b="1" dirty="0">
              <a:latin typeface="Montserrat ExtraBold" panose="020B060402020202020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62594393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92284964"/>
              </p:ext>
            </p:extLst>
          </p:nvPr>
        </p:nvGraphicFramePr>
        <p:xfrm>
          <a:off x="331304" y="1828246"/>
          <a:ext cx="3776869" cy="3472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66191" y="6626"/>
            <a:ext cx="6507163" cy="527050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Montserrat ExtraBold" panose="020B0604020202020204" charset="-52"/>
                <a:cs typeface="Times New Roman" pitchFamily="18" charset="0"/>
              </a:rPr>
              <a:t>~</a:t>
            </a:r>
            <a:r>
              <a:rPr lang="ru-RU" sz="3200" b="1" dirty="0" smtClean="0">
                <a:latin typeface="Montserrat ExtraBold" panose="020B0604020202020204" charset="-52"/>
                <a:cs typeface="Times New Roman" pitchFamily="18" charset="0"/>
              </a:rPr>
              <a:t>Анкетирование</a:t>
            </a:r>
            <a:r>
              <a:rPr lang="en-US" sz="3200" b="1" dirty="0" smtClean="0">
                <a:latin typeface="Montserrat ExtraBold" panose="020B0604020202020204" charset="-52"/>
                <a:cs typeface="Times New Roman" pitchFamily="18" charset="0"/>
              </a:rPr>
              <a:t>~</a:t>
            </a:r>
            <a:endParaRPr lang="ru-RU" sz="3200" b="1" dirty="0">
              <a:latin typeface="Montserrat ExtraBold" panose="020B0604020202020204" charset="-52"/>
              <a:cs typeface="Times New Roman" pitchFamily="18" charset="0"/>
            </a:endParaRPr>
          </a:p>
        </p:txBody>
      </p:sp>
      <p:graphicFrame>
        <p:nvGraphicFramePr>
          <p:cNvPr id="6" name="Содержимое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1902323"/>
              </p:ext>
            </p:extLst>
          </p:nvPr>
        </p:nvGraphicFramePr>
        <p:xfrm>
          <a:off x="4862623" y="786077"/>
          <a:ext cx="4281377" cy="4277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" name="Google Shape;8889;p76"/>
          <p:cNvGrpSpPr/>
          <p:nvPr/>
        </p:nvGrpSpPr>
        <p:grpSpPr>
          <a:xfrm>
            <a:off x="270977" y="252727"/>
            <a:ext cx="1790427" cy="986350"/>
            <a:chOff x="3913765" y="3641905"/>
            <a:chExt cx="1522805" cy="750560"/>
          </a:xfrm>
          <a:solidFill>
            <a:srgbClr val="5C3324"/>
          </a:solidFill>
        </p:grpSpPr>
        <p:grpSp>
          <p:nvGrpSpPr>
            <p:cNvPr id="8" name="Google Shape;8890;p76"/>
            <p:cNvGrpSpPr/>
            <p:nvPr/>
          </p:nvGrpSpPr>
          <p:grpSpPr>
            <a:xfrm>
              <a:off x="3913765" y="3997002"/>
              <a:ext cx="1522805" cy="395463"/>
              <a:chOff x="3913765" y="3997002"/>
              <a:chExt cx="1522805" cy="395463"/>
            </a:xfrm>
            <a:grpFill/>
          </p:grpSpPr>
          <p:grpSp>
            <p:nvGrpSpPr>
              <p:cNvPr id="15" name="Google Shape;8891;p76"/>
              <p:cNvGrpSpPr/>
              <p:nvPr/>
            </p:nvGrpSpPr>
            <p:grpSpPr>
              <a:xfrm>
                <a:off x="3913765" y="4138659"/>
                <a:ext cx="507602" cy="253806"/>
                <a:chOff x="3913765" y="4138659"/>
                <a:chExt cx="507602" cy="253806"/>
              </a:xfrm>
              <a:grpFill/>
            </p:grpSpPr>
            <p:sp>
              <p:nvSpPr>
                <p:cNvPr id="22" name="Google Shape;8892;p76"/>
                <p:cNvSpPr/>
                <p:nvPr/>
              </p:nvSpPr>
              <p:spPr>
                <a:xfrm>
                  <a:off x="3913765" y="4138659"/>
                  <a:ext cx="507602" cy="507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9502" fill="none" extrusionOk="0">
                      <a:moveTo>
                        <a:pt x="95011" y="1"/>
                      </a:moveTo>
                      <a:lnTo>
                        <a:pt x="23755" y="1"/>
                      </a:lnTo>
                      <a:lnTo>
                        <a:pt x="1" y="9501"/>
                      </a:lnTo>
                      <a:lnTo>
                        <a:pt x="95011" y="9501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rgbClr val="5C332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3" name="Google Shape;8893;p76"/>
                <p:cNvSpPr/>
                <p:nvPr/>
              </p:nvSpPr>
              <p:spPr>
                <a:xfrm>
                  <a:off x="3913765" y="4189418"/>
                  <a:ext cx="507602" cy="2030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2" h="38006" fill="none" extrusionOk="0">
                      <a:moveTo>
                        <a:pt x="1" y="0"/>
                      </a:moveTo>
                      <a:lnTo>
                        <a:pt x="1" y="38005"/>
                      </a:lnTo>
                      <a:lnTo>
                        <a:pt x="95011" y="38005"/>
                      </a:lnTo>
                      <a:lnTo>
                        <a:pt x="95011" y="38005"/>
                      </a:lnTo>
                      <a:lnTo>
                        <a:pt x="95011" y="0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rgbClr val="5C3324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/>
                    <a:t>     </a:t>
                  </a:r>
                  <a:endParaRPr/>
                </a:p>
              </p:txBody>
            </p:sp>
          </p:grpSp>
          <p:grpSp>
            <p:nvGrpSpPr>
              <p:cNvPr id="16" name="Google Shape;8894;p76"/>
              <p:cNvGrpSpPr/>
              <p:nvPr/>
            </p:nvGrpSpPr>
            <p:grpSpPr>
              <a:xfrm>
                <a:off x="4421361" y="3997002"/>
                <a:ext cx="507618" cy="395463"/>
                <a:chOff x="4421361" y="3997002"/>
                <a:chExt cx="507618" cy="395463"/>
              </a:xfrm>
              <a:grpFill/>
            </p:grpSpPr>
            <p:sp>
              <p:nvSpPr>
                <p:cNvPr id="20" name="Google Shape;8895;p76"/>
                <p:cNvSpPr/>
                <p:nvPr/>
              </p:nvSpPr>
              <p:spPr>
                <a:xfrm>
                  <a:off x="4421361" y="3997002"/>
                  <a:ext cx="507618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9501" fill="none" extrusionOk="0">
                      <a:moveTo>
                        <a:pt x="71260" y="0"/>
                      </a:moveTo>
                      <a:lnTo>
                        <a:pt x="23755" y="0"/>
                      </a:lnTo>
                      <a:lnTo>
                        <a:pt x="0" y="9501"/>
                      </a:lnTo>
                      <a:lnTo>
                        <a:pt x="95014" y="9501"/>
                      </a:lnTo>
                      <a:close/>
                    </a:path>
                  </a:pathLst>
                </a:custGeom>
                <a:grpFill/>
                <a:ln w="9525" cap="sq" cmpd="sng">
                  <a:solidFill>
                    <a:srgbClr val="5C332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1" name="Google Shape;8896;p76"/>
                <p:cNvSpPr/>
                <p:nvPr/>
              </p:nvSpPr>
              <p:spPr>
                <a:xfrm>
                  <a:off x="4421361" y="4047756"/>
                  <a:ext cx="507618" cy="3447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5" h="64522" fill="none" extrusionOk="0">
                      <a:moveTo>
                        <a:pt x="0" y="1"/>
                      </a:moveTo>
                      <a:lnTo>
                        <a:pt x="0" y="64521"/>
                      </a:lnTo>
                      <a:lnTo>
                        <a:pt x="95014" y="64521"/>
                      </a:lnTo>
                      <a:lnTo>
                        <a:pt x="95014" y="35846"/>
                      </a:lnTo>
                      <a:lnTo>
                        <a:pt x="95014" y="35846"/>
                      </a:lnTo>
                      <a:lnTo>
                        <a:pt x="95014" y="26286"/>
                      </a:lnTo>
                      <a:lnTo>
                        <a:pt x="95014" y="1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rgbClr val="5C3324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17" name="Google Shape;8897;p76"/>
              <p:cNvGrpSpPr/>
              <p:nvPr/>
            </p:nvGrpSpPr>
            <p:grpSpPr>
              <a:xfrm>
                <a:off x="4928973" y="4189418"/>
                <a:ext cx="507596" cy="203047"/>
                <a:chOff x="4928973" y="4189418"/>
                <a:chExt cx="507596" cy="203047"/>
              </a:xfrm>
              <a:grpFill/>
            </p:grpSpPr>
            <p:sp>
              <p:nvSpPr>
                <p:cNvPr id="18" name="Google Shape;8898;p76"/>
                <p:cNvSpPr/>
                <p:nvPr/>
              </p:nvSpPr>
              <p:spPr>
                <a:xfrm>
                  <a:off x="4928973" y="4189418"/>
                  <a:ext cx="507596" cy="507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9501" fill="none" extrusionOk="0">
                      <a:moveTo>
                        <a:pt x="95011" y="9501"/>
                      </a:moveTo>
                      <a:lnTo>
                        <a:pt x="71260" y="0"/>
                      </a:lnTo>
                      <a:lnTo>
                        <a:pt x="0" y="0"/>
                      </a:lnTo>
                      <a:lnTo>
                        <a:pt x="0" y="9501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rgbClr val="5C332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9" name="Google Shape;8899;p76"/>
                <p:cNvSpPr/>
                <p:nvPr/>
              </p:nvSpPr>
              <p:spPr>
                <a:xfrm>
                  <a:off x="4928973" y="4240172"/>
                  <a:ext cx="507596" cy="152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5011" h="28506" fill="none" extrusionOk="0">
                      <a:moveTo>
                        <a:pt x="0" y="28505"/>
                      </a:moveTo>
                      <a:lnTo>
                        <a:pt x="0" y="28505"/>
                      </a:lnTo>
                      <a:lnTo>
                        <a:pt x="95011" y="28505"/>
                      </a:lnTo>
                      <a:lnTo>
                        <a:pt x="95011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 w="9525" cap="flat" cmpd="sng">
                  <a:solidFill>
                    <a:srgbClr val="5C3324"/>
                  </a:solidFill>
                  <a:prstDash val="solid"/>
                  <a:miter lim="2676"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0" name="Google Shape;8900;p76"/>
            <p:cNvGrpSpPr/>
            <p:nvPr/>
          </p:nvGrpSpPr>
          <p:grpSpPr>
            <a:xfrm>
              <a:off x="4482186" y="3641905"/>
              <a:ext cx="397605" cy="349784"/>
              <a:chOff x="2906375" y="1159725"/>
              <a:chExt cx="1860575" cy="1636800"/>
            </a:xfrm>
            <a:grpFill/>
          </p:grpSpPr>
          <p:sp>
            <p:nvSpPr>
              <p:cNvPr id="11" name="Google Shape;8901;p76"/>
              <p:cNvSpPr/>
              <p:nvPr/>
            </p:nvSpPr>
            <p:spPr>
              <a:xfrm>
                <a:off x="2906375" y="1159725"/>
                <a:ext cx="1860575" cy="1320800"/>
              </a:xfrm>
              <a:custGeom>
                <a:avLst/>
                <a:gdLst/>
                <a:ahLst/>
                <a:cxnLst/>
                <a:rect l="l" t="t" r="r" b="b"/>
                <a:pathLst>
                  <a:path w="74423" h="52832" fill="none" extrusionOk="0">
                    <a:moveTo>
                      <a:pt x="74300" y="9469"/>
                    </a:moveTo>
                    <a:cubicBezTo>
                      <a:pt x="74046" y="6953"/>
                      <a:pt x="72972" y="4566"/>
                      <a:pt x="71233" y="2899"/>
                    </a:cubicBezTo>
                    <a:cubicBezTo>
                      <a:pt x="71029" y="2682"/>
                      <a:pt x="70807" y="2484"/>
                      <a:pt x="70569" y="2305"/>
                    </a:cubicBezTo>
                    <a:cubicBezTo>
                      <a:pt x="70326" y="2123"/>
                      <a:pt x="70133" y="1933"/>
                      <a:pt x="69847" y="1767"/>
                    </a:cubicBezTo>
                    <a:cubicBezTo>
                      <a:pt x="69576" y="1596"/>
                      <a:pt x="69301" y="1435"/>
                      <a:pt x="69030" y="1280"/>
                    </a:cubicBezTo>
                    <a:cubicBezTo>
                      <a:pt x="68792" y="1159"/>
                      <a:pt x="68599" y="1084"/>
                      <a:pt x="68385" y="985"/>
                    </a:cubicBezTo>
                    <a:cubicBezTo>
                      <a:pt x="67280" y="522"/>
                      <a:pt x="66290" y="276"/>
                      <a:pt x="65270" y="188"/>
                    </a:cubicBezTo>
                    <a:cubicBezTo>
                      <a:pt x="63260" y="1"/>
                      <a:pt x="61470" y="332"/>
                      <a:pt x="60001" y="803"/>
                    </a:cubicBezTo>
                    <a:cubicBezTo>
                      <a:pt x="58778" y="1194"/>
                      <a:pt x="57603" y="1727"/>
                      <a:pt x="56500" y="2385"/>
                    </a:cubicBezTo>
                    <a:cubicBezTo>
                      <a:pt x="56396" y="1617"/>
                      <a:pt x="56273" y="1012"/>
                      <a:pt x="56179" y="613"/>
                    </a:cubicBezTo>
                    <a:cubicBezTo>
                      <a:pt x="56104" y="298"/>
                      <a:pt x="55821" y="73"/>
                      <a:pt x="55497" y="78"/>
                    </a:cubicBezTo>
                    <a:lnTo>
                      <a:pt x="38984" y="255"/>
                    </a:lnTo>
                    <a:lnTo>
                      <a:pt x="35208" y="295"/>
                    </a:lnTo>
                    <a:lnTo>
                      <a:pt x="18696" y="472"/>
                    </a:lnTo>
                    <a:cubicBezTo>
                      <a:pt x="18370" y="474"/>
                      <a:pt x="18091" y="704"/>
                      <a:pt x="18027" y="1023"/>
                    </a:cubicBezTo>
                    <a:cubicBezTo>
                      <a:pt x="17941" y="1422"/>
                      <a:pt x="17829" y="2026"/>
                      <a:pt x="17741" y="2800"/>
                    </a:cubicBezTo>
                    <a:cubicBezTo>
                      <a:pt x="16625" y="2163"/>
                      <a:pt x="15439" y="1657"/>
                      <a:pt x="14211" y="1290"/>
                    </a:cubicBezTo>
                    <a:cubicBezTo>
                      <a:pt x="12731" y="854"/>
                      <a:pt x="10935" y="560"/>
                      <a:pt x="8931" y="790"/>
                    </a:cubicBezTo>
                    <a:cubicBezTo>
                      <a:pt x="7908" y="900"/>
                      <a:pt x="6923" y="1167"/>
                      <a:pt x="5832" y="1652"/>
                    </a:cubicBezTo>
                    <a:cubicBezTo>
                      <a:pt x="5620" y="1756"/>
                      <a:pt x="5427" y="1839"/>
                      <a:pt x="5192" y="1965"/>
                    </a:cubicBezTo>
                    <a:cubicBezTo>
                      <a:pt x="4924" y="2125"/>
                      <a:pt x="4651" y="2291"/>
                      <a:pt x="4384" y="2465"/>
                    </a:cubicBezTo>
                    <a:cubicBezTo>
                      <a:pt x="4103" y="2639"/>
                      <a:pt x="3915" y="2832"/>
                      <a:pt x="3675" y="3019"/>
                    </a:cubicBezTo>
                    <a:cubicBezTo>
                      <a:pt x="3439" y="3204"/>
                      <a:pt x="3222" y="3407"/>
                      <a:pt x="3022" y="3627"/>
                    </a:cubicBezTo>
                    <a:cubicBezTo>
                      <a:pt x="1319" y="5332"/>
                      <a:pt x="294" y="7743"/>
                      <a:pt x="99" y="10261"/>
                    </a:cubicBezTo>
                    <a:cubicBezTo>
                      <a:pt x="0" y="11524"/>
                      <a:pt x="104" y="12828"/>
                      <a:pt x="466" y="14096"/>
                    </a:cubicBezTo>
                    <a:cubicBezTo>
                      <a:pt x="653" y="14725"/>
                      <a:pt x="875" y="15354"/>
                      <a:pt x="1175" y="15953"/>
                    </a:cubicBezTo>
                    <a:lnTo>
                      <a:pt x="1282" y="16181"/>
                    </a:lnTo>
                    <a:lnTo>
                      <a:pt x="1362" y="16341"/>
                    </a:lnTo>
                    <a:lnTo>
                      <a:pt x="1416" y="16432"/>
                    </a:lnTo>
                    <a:lnTo>
                      <a:pt x="1622" y="16794"/>
                    </a:lnTo>
                    <a:cubicBezTo>
                      <a:pt x="1769" y="17040"/>
                      <a:pt x="1986" y="17377"/>
                      <a:pt x="2168" y="17639"/>
                    </a:cubicBezTo>
                    <a:cubicBezTo>
                      <a:pt x="3672" y="19764"/>
                      <a:pt x="5719" y="21389"/>
                      <a:pt x="7890" y="22556"/>
                    </a:cubicBezTo>
                    <a:cubicBezTo>
                      <a:pt x="10076" y="23744"/>
                      <a:pt x="12329" y="24512"/>
                      <a:pt x="14535" y="25184"/>
                    </a:cubicBezTo>
                    <a:cubicBezTo>
                      <a:pt x="16734" y="25847"/>
                      <a:pt x="18883" y="26377"/>
                      <a:pt x="20907" y="26937"/>
                    </a:cubicBezTo>
                    <a:cubicBezTo>
                      <a:pt x="23058" y="27539"/>
                      <a:pt x="25044" y="27884"/>
                      <a:pt x="26553" y="28569"/>
                    </a:cubicBezTo>
                    <a:cubicBezTo>
                      <a:pt x="27991" y="29155"/>
                      <a:pt x="29136" y="30359"/>
                      <a:pt x="29449" y="31218"/>
                    </a:cubicBezTo>
                    <a:cubicBezTo>
                      <a:pt x="29527" y="31433"/>
                      <a:pt x="29583" y="31620"/>
                      <a:pt x="29583" y="31813"/>
                    </a:cubicBezTo>
                    <a:cubicBezTo>
                      <a:pt x="29591" y="31992"/>
                      <a:pt x="29572" y="32171"/>
                      <a:pt x="29532" y="32345"/>
                    </a:cubicBezTo>
                    <a:cubicBezTo>
                      <a:pt x="29436" y="32680"/>
                      <a:pt x="29099" y="33060"/>
                      <a:pt x="28702" y="33263"/>
                    </a:cubicBezTo>
                    <a:cubicBezTo>
                      <a:pt x="27926" y="33729"/>
                      <a:pt x="26880" y="33477"/>
                      <a:pt x="26733" y="33049"/>
                    </a:cubicBezTo>
                    <a:cubicBezTo>
                      <a:pt x="26396" y="32372"/>
                      <a:pt x="26414" y="31582"/>
                      <a:pt x="26644" y="31256"/>
                    </a:cubicBezTo>
                    <a:cubicBezTo>
                      <a:pt x="26888" y="30884"/>
                      <a:pt x="27300" y="30937"/>
                      <a:pt x="27273" y="30911"/>
                    </a:cubicBezTo>
                    <a:lnTo>
                      <a:pt x="27067" y="30825"/>
                    </a:lnTo>
                    <a:cubicBezTo>
                      <a:pt x="26928" y="30782"/>
                      <a:pt x="26669" y="30745"/>
                      <a:pt x="26361" y="30897"/>
                    </a:cubicBezTo>
                    <a:cubicBezTo>
                      <a:pt x="26045" y="31044"/>
                      <a:pt x="25777" y="31390"/>
                      <a:pt x="25595" y="31815"/>
                    </a:cubicBezTo>
                    <a:cubicBezTo>
                      <a:pt x="25408" y="32246"/>
                      <a:pt x="25298" y="32765"/>
                      <a:pt x="25379" y="33410"/>
                    </a:cubicBezTo>
                    <a:cubicBezTo>
                      <a:pt x="25403" y="33702"/>
                      <a:pt x="25590" y="34208"/>
                      <a:pt x="25855" y="34499"/>
                    </a:cubicBezTo>
                    <a:cubicBezTo>
                      <a:pt x="26117" y="34807"/>
                      <a:pt x="26444" y="35061"/>
                      <a:pt x="26810" y="35241"/>
                    </a:cubicBezTo>
                    <a:cubicBezTo>
                      <a:pt x="27560" y="35613"/>
                      <a:pt x="28456" y="35736"/>
                      <a:pt x="29398" y="35551"/>
                    </a:cubicBezTo>
                    <a:cubicBezTo>
                      <a:pt x="30316" y="35353"/>
                      <a:pt x="31298" y="34882"/>
                      <a:pt x="32032" y="33889"/>
                    </a:cubicBezTo>
                    <a:cubicBezTo>
                      <a:pt x="32422" y="33325"/>
                      <a:pt x="32615" y="32803"/>
                      <a:pt x="32722" y="32177"/>
                    </a:cubicBezTo>
                    <a:cubicBezTo>
                      <a:pt x="32776" y="31882"/>
                      <a:pt x="32797" y="31582"/>
                      <a:pt x="32784" y="31283"/>
                    </a:cubicBezTo>
                    <a:cubicBezTo>
                      <a:pt x="34828" y="34499"/>
                      <a:pt x="34919" y="37103"/>
                      <a:pt x="34413" y="41899"/>
                    </a:cubicBezTo>
                    <a:cubicBezTo>
                      <a:pt x="33530" y="50222"/>
                      <a:pt x="29511" y="52831"/>
                      <a:pt x="29511" y="52831"/>
                    </a:cubicBezTo>
                    <a:lnTo>
                      <a:pt x="37547" y="52743"/>
                    </a:lnTo>
                    <a:lnTo>
                      <a:pt x="37764" y="52743"/>
                    </a:lnTo>
                    <a:lnTo>
                      <a:pt x="45801" y="52655"/>
                    </a:lnTo>
                    <a:cubicBezTo>
                      <a:pt x="45801" y="52655"/>
                      <a:pt x="41725" y="50137"/>
                      <a:pt x="40668" y="41835"/>
                    </a:cubicBezTo>
                    <a:cubicBezTo>
                      <a:pt x="40058" y="37050"/>
                      <a:pt x="40092" y="34443"/>
                      <a:pt x="42067" y="31186"/>
                    </a:cubicBezTo>
                    <a:cubicBezTo>
                      <a:pt x="42059" y="31486"/>
                      <a:pt x="42089" y="31786"/>
                      <a:pt x="42150" y="32080"/>
                    </a:cubicBezTo>
                    <a:cubicBezTo>
                      <a:pt x="42271" y="32704"/>
                      <a:pt x="42474" y="33220"/>
                      <a:pt x="42876" y="33777"/>
                    </a:cubicBezTo>
                    <a:cubicBezTo>
                      <a:pt x="43630" y="34754"/>
                      <a:pt x="44623" y="35203"/>
                      <a:pt x="45544" y="35380"/>
                    </a:cubicBezTo>
                    <a:cubicBezTo>
                      <a:pt x="46489" y="35546"/>
                      <a:pt x="47382" y="35404"/>
                      <a:pt x="48126" y="35013"/>
                    </a:cubicBezTo>
                    <a:cubicBezTo>
                      <a:pt x="48488" y="34826"/>
                      <a:pt x="48809" y="34566"/>
                      <a:pt x="49066" y="34251"/>
                    </a:cubicBezTo>
                    <a:cubicBezTo>
                      <a:pt x="49323" y="33954"/>
                      <a:pt x="49499" y="33445"/>
                      <a:pt x="49518" y="33153"/>
                    </a:cubicBezTo>
                    <a:cubicBezTo>
                      <a:pt x="49585" y="32508"/>
                      <a:pt x="49462" y="31992"/>
                      <a:pt x="49266" y="31564"/>
                    </a:cubicBezTo>
                    <a:cubicBezTo>
                      <a:pt x="49076" y="31143"/>
                      <a:pt x="48801" y="30801"/>
                      <a:pt x="48482" y="30662"/>
                    </a:cubicBezTo>
                    <a:cubicBezTo>
                      <a:pt x="48172" y="30517"/>
                      <a:pt x="47915" y="30560"/>
                      <a:pt x="47776" y="30606"/>
                    </a:cubicBezTo>
                    <a:lnTo>
                      <a:pt x="47570" y="30697"/>
                    </a:lnTo>
                    <a:cubicBezTo>
                      <a:pt x="47543" y="30721"/>
                      <a:pt x="47955" y="30662"/>
                      <a:pt x="48207" y="31028"/>
                    </a:cubicBezTo>
                    <a:cubicBezTo>
                      <a:pt x="48445" y="31347"/>
                      <a:pt x="48480" y="32136"/>
                      <a:pt x="48156" y="32821"/>
                    </a:cubicBezTo>
                    <a:cubicBezTo>
                      <a:pt x="48019" y="33250"/>
                      <a:pt x="46978" y="33525"/>
                      <a:pt x="46192" y="33078"/>
                    </a:cubicBezTo>
                    <a:cubicBezTo>
                      <a:pt x="45790" y="32883"/>
                      <a:pt x="45448" y="32508"/>
                      <a:pt x="45343" y="32177"/>
                    </a:cubicBezTo>
                    <a:cubicBezTo>
                      <a:pt x="45298" y="32005"/>
                      <a:pt x="45276" y="31826"/>
                      <a:pt x="45282" y="31647"/>
                    </a:cubicBezTo>
                    <a:cubicBezTo>
                      <a:pt x="45279" y="31454"/>
                      <a:pt x="45330" y="31264"/>
                      <a:pt x="45402" y="31047"/>
                    </a:cubicBezTo>
                    <a:cubicBezTo>
                      <a:pt x="45696" y="30183"/>
                      <a:pt x="46818" y="28954"/>
                      <a:pt x="48241" y="28339"/>
                    </a:cubicBezTo>
                    <a:cubicBezTo>
                      <a:pt x="49735" y="27622"/>
                      <a:pt x="51713" y="27234"/>
                      <a:pt x="53851" y="26586"/>
                    </a:cubicBezTo>
                    <a:cubicBezTo>
                      <a:pt x="55861" y="25984"/>
                      <a:pt x="57999" y="25408"/>
                      <a:pt x="60185" y="24699"/>
                    </a:cubicBezTo>
                    <a:cubicBezTo>
                      <a:pt x="62372" y="23979"/>
                      <a:pt x="64609" y="23163"/>
                      <a:pt x="66772" y="21929"/>
                    </a:cubicBezTo>
                    <a:cubicBezTo>
                      <a:pt x="68918" y="20717"/>
                      <a:pt x="70930" y="19047"/>
                      <a:pt x="72386" y="16890"/>
                    </a:cubicBezTo>
                    <a:cubicBezTo>
                      <a:pt x="72563" y="16622"/>
                      <a:pt x="72774" y="16283"/>
                      <a:pt x="72916" y="16034"/>
                    </a:cubicBezTo>
                    <a:lnTo>
                      <a:pt x="73117" y="15664"/>
                    </a:lnTo>
                    <a:lnTo>
                      <a:pt x="73165" y="15573"/>
                    </a:lnTo>
                    <a:lnTo>
                      <a:pt x="73243" y="15413"/>
                    </a:lnTo>
                    <a:lnTo>
                      <a:pt x="73347" y="15183"/>
                    </a:lnTo>
                    <a:cubicBezTo>
                      <a:pt x="73639" y="14578"/>
                      <a:pt x="73845" y="13944"/>
                      <a:pt x="74016" y="13309"/>
                    </a:cubicBezTo>
                    <a:cubicBezTo>
                      <a:pt x="74351" y="12035"/>
                      <a:pt x="74423" y="10729"/>
                      <a:pt x="74300" y="9469"/>
                    </a:cubicBezTo>
                    <a:close/>
                    <a:moveTo>
                      <a:pt x="21867" y="23527"/>
                    </a:moveTo>
                    <a:cubicBezTo>
                      <a:pt x="19791" y="22930"/>
                      <a:pt x="17668" y="22379"/>
                      <a:pt x="15594" y="21729"/>
                    </a:cubicBezTo>
                    <a:cubicBezTo>
                      <a:pt x="13531" y="21078"/>
                      <a:pt x="11470" y="20332"/>
                      <a:pt x="9675" y="19325"/>
                    </a:cubicBezTo>
                    <a:cubicBezTo>
                      <a:pt x="7876" y="18319"/>
                      <a:pt x="6273" y="17040"/>
                      <a:pt x="5176" y="15509"/>
                    </a:cubicBezTo>
                    <a:cubicBezTo>
                      <a:pt x="5042" y="15314"/>
                      <a:pt x="4948" y="15185"/>
                      <a:pt x="4807" y="14955"/>
                    </a:cubicBezTo>
                    <a:lnTo>
                      <a:pt x="4598" y="14597"/>
                    </a:lnTo>
                    <a:lnTo>
                      <a:pt x="4555" y="14522"/>
                    </a:lnTo>
                    <a:cubicBezTo>
                      <a:pt x="4574" y="14554"/>
                      <a:pt x="4536" y="14476"/>
                      <a:pt x="4536" y="14476"/>
                    </a:cubicBezTo>
                    <a:lnTo>
                      <a:pt x="4467" y="14326"/>
                    </a:lnTo>
                    <a:cubicBezTo>
                      <a:pt x="4263" y="13941"/>
                      <a:pt x="4116" y="13523"/>
                      <a:pt x="3988" y="13106"/>
                    </a:cubicBezTo>
                    <a:cubicBezTo>
                      <a:pt x="3739" y="12268"/>
                      <a:pt x="3661" y="11380"/>
                      <a:pt x="3723" y="10521"/>
                    </a:cubicBezTo>
                    <a:cubicBezTo>
                      <a:pt x="3843" y="8805"/>
                      <a:pt x="4526" y="7191"/>
                      <a:pt x="5593" y="6124"/>
                    </a:cubicBezTo>
                    <a:cubicBezTo>
                      <a:pt x="5832" y="5840"/>
                      <a:pt x="6158" y="5610"/>
                      <a:pt x="6412" y="5406"/>
                    </a:cubicBezTo>
                    <a:cubicBezTo>
                      <a:pt x="6543" y="5326"/>
                      <a:pt x="6667" y="5235"/>
                      <a:pt x="6790" y="5142"/>
                    </a:cubicBezTo>
                    <a:cubicBezTo>
                      <a:pt x="6961" y="5040"/>
                      <a:pt x="7194" y="4933"/>
                      <a:pt x="7392" y="4831"/>
                    </a:cubicBezTo>
                    <a:cubicBezTo>
                      <a:pt x="7967" y="4558"/>
                      <a:pt x="8703" y="4307"/>
                      <a:pt x="9380" y="4232"/>
                    </a:cubicBezTo>
                    <a:cubicBezTo>
                      <a:pt x="10761" y="4034"/>
                      <a:pt x="12126" y="4197"/>
                      <a:pt x="13298" y="4515"/>
                    </a:cubicBezTo>
                    <a:cubicBezTo>
                      <a:pt x="14478" y="4831"/>
                      <a:pt x="15474" y="5286"/>
                      <a:pt x="16269" y="5695"/>
                    </a:cubicBezTo>
                    <a:cubicBezTo>
                      <a:pt x="16732" y="5936"/>
                      <a:pt x="17179" y="6201"/>
                      <a:pt x="17612" y="6493"/>
                    </a:cubicBezTo>
                    <a:cubicBezTo>
                      <a:pt x="17800" y="10799"/>
                      <a:pt x="19221" y="16754"/>
                      <a:pt x="24573" y="22090"/>
                    </a:cubicBezTo>
                    <a:cubicBezTo>
                      <a:pt x="25753" y="23265"/>
                      <a:pt x="26805" y="24327"/>
                      <a:pt x="27742" y="25296"/>
                    </a:cubicBezTo>
                    <a:cubicBezTo>
                      <a:pt x="25753" y="24437"/>
                      <a:pt x="23725" y="24089"/>
                      <a:pt x="21867" y="23527"/>
                    </a:cubicBezTo>
                    <a:close/>
                    <a:moveTo>
                      <a:pt x="70470" y="12397"/>
                    </a:moveTo>
                    <a:cubicBezTo>
                      <a:pt x="70347" y="12817"/>
                      <a:pt x="70211" y="13234"/>
                      <a:pt x="70015" y="13628"/>
                    </a:cubicBezTo>
                    <a:lnTo>
                      <a:pt x="69948" y="13778"/>
                    </a:lnTo>
                    <a:cubicBezTo>
                      <a:pt x="69948" y="13778"/>
                      <a:pt x="69903" y="13874"/>
                      <a:pt x="69940" y="13807"/>
                    </a:cubicBezTo>
                    <a:lnTo>
                      <a:pt x="69889" y="13898"/>
                    </a:lnTo>
                    <a:lnTo>
                      <a:pt x="69689" y="14262"/>
                    </a:lnTo>
                    <a:cubicBezTo>
                      <a:pt x="69555" y="14498"/>
                      <a:pt x="69461" y="14626"/>
                      <a:pt x="69333" y="14827"/>
                    </a:cubicBezTo>
                    <a:cubicBezTo>
                      <a:pt x="68270" y="16379"/>
                      <a:pt x="66697" y="17688"/>
                      <a:pt x="64917" y="18737"/>
                    </a:cubicBezTo>
                    <a:cubicBezTo>
                      <a:pt x="63140" y="19786"/>
                      <a:pt x="61103" y="20572"/>
                      <a:pt x="59051" y="21268"/>
                    </a:cubicBezTo>
                    <a:cubicBezTo>
                      <a:pt x="56990" y="21961"/>
                      <a:pt x="54881" y="22556"/>
                      <a:pt x="52818" y="23198"/>
                    </a:cubicBezTo>
                    <a:cubicBezTo>
                      <a:pt x="50969" y="23800"/>
                      <a:pt x="48948" y="24193"/>
                      <a:pt x="46976" y="25095"/>
                    </a:cubicBezTo>
                    <a:cubicBezTo>
                      <a:pt x="47894" y="24105"/>
                      <a:pt x="48924" y="23021"/>
                      <a:pt x="50080" y="21817"/>
                    </a:cubicBezTo>
                    <a:cubicBezTo>
                      <a:pt x="55317" y="16368"/>
                      <a:pt x="56613" y="10387"/>
                      <a:pt x="56704" y="6078"/>
                    </a:cubicBezTo>
                    <a:cubicBezTo>
                      <a:pt x="57132" y="5776"/>
                      <a:pt x="57573" y="5500"/>
                      <a:pt x="58034" y="5251"/>
                    </a:cubicBezTo>
                    <a:cubicBezTo>
                      <a:pt x="58818" y="4826"/>
                      <a:pt x="59803" y="4349"/>
                      <a:pt x="60978" y="4009"/>
                    </a:cubicBezTo>
                    <a:cubicBezTo>
                      <a:pt x="62142" y="3664"/>
                      <a:pt x="63504" y="3474"/>
                      <a:pt x="64890" y="3640"/>
                    </a:cubicBezTo>
                    <a:cubicBezTo>
                      <a:pt x="65567" y="3702"/>
                      <a:pt x="66309" y="3937"/>
                      <a:pt x="66892" y="4197"/>
                    </a:cubicBezTo>
                    <a:cubicBezTo>
                      <a:pt x="67090" y="4296"/>
                      <a:pt x="67326" y="4398"/>
                      <a:pt x="67500" y="4497"/>
                    </a:cubicBezTo>
                    <a:cubicBezTo>
                      <a:pt x="67623" y="4585"/>
                      <a:pt x="67748" y="4673"/>
                      <a:pt x="67882" y="4753"/>
                    </a:cubicBezTo>
                    <a:cubicBezTo>
                      <a:pt x="68139" y="4949"/>
                      <a:pt x="68474" y="5174"/>
                      <a:pt x="68717" y="5452"/>
                    </a:cubicBezTo>
                    <a:cubicBezTo>
                      <a:pt x="69806" y="6496"/>
                      <a:pt x="70524" y="8096"/>
                      <a:pt x="70682" y="9809"/>
                    </a:cubicBezTo>
                    <a:cubicBezTo>
                      <a:pt x="70759" y="10663"/>
                      <a:pt x="70703" y="11551"/>
                      <a:pt x="70470" y="12397"/>
                    </a:cubicBezTo>
                    <a:close/>
                  </a:path>
                </a:pathLst>
              </a:custGeom>
              <a:grpFill/>
              <a:ln w="9525" cap="flat" cmpd="sng">
                <a:solidFill>
                  <a:srgbClr val="5C332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8902;p76"/>
              <p:cNvSpPr/>
              <p:nvPr/>
            </p:nvSpPr>
            <p:spPr>
              <a:xfrm>
                <a:off x="3520750" y="2496900"/>
                <a:ext cx="656300" cy="214450"/>
              </a:xfrm>
              <a:custGeom>
                <a:avLst/>
                <a:gdLst/>
                <a:ahLst/>
                <a:cxnLst/>
                <a:rect l="l" t="t" r="r" b="b"/>
                <a:pathLst>
                  <a:path w="26252" h="8578" fill="none" extrusionOk="0">
                    <a:moveTo>
                      <a:pt x="26252" y="8347"/>
                    </a:moveTo>
                    <a:lnTo>
                      <a:pt x="108" y="8577"/>
                    </a:lnTo>
                    <a:lnTo>
                      <a:pt x="108" y="8577"/>
                    </a:lnTo>
                    <a:lnTo>
                      <a:pt x="1" y="281"/>
                    </a:lnTo>
                    <a:cubicBezTo>
                      <a:pt x="3" y="254"/>
                      <a:pt x="27" y="233"/>
                      <a:pt x="57" y="236"/>
                    </a:cubicBezTo>
                    <a:lnTo>
                      <a:pt x="57" y="236"/>
                    </a:lnTo>
                    <a:lnTo>
                      <a:pt x="26091" y="3"/>
                    </a:lnTo>
                    <a:cubicBezTo>
                      <a:pt x="26118" y="0"/>
                      <a:pt x="26142" y="22"/>
                      <a:pt x="26147" y="48"/>
                    </a:cubicBezTo>
                    <a:lnTo>
                      <a:pt x="26252" y="8345"/>
                    </a:lnTo>
                    <a:lnTo>
                      <a:pt x="26252" y="8345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rgbClr val="5C3324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8903;p76"/>
              <p:cNvSpPr/>
              <p:nvPr/>
            </p:nvSpPr>
            <p:spPr>
              <a:xfrm>
                <a:off x="3448300" y="2706900"/>
                <a:ext cx="803900" cy="89625"/>
              </a:xfrm>
              <a:custGeom>
                <a:avLst/>
                <a:gdLst/>
                <a:ahLst/>
                <a:cxnLst/>
                <a:rect l="l" t="t" r="r" b="b"/>
                <a:pathLst>
                  <a:path w="32156" h="3585" fill="none" extrusionOk="0">
                    <a:moveTo>
                      <a:pt x="32155" y="3244"/>
                    </a:moveTo>
                    <a:lnTo>
                      <a:pt x="35" y="3584"/>
                    </a:lnTo>
                    <a:lnTo>
                      <a:pt x="35" y="3584"/>
                    </a:lnTo>
                    <a:lnTo>
                      <a:pt x="3" y="399"/>
                    </a:lnTo>
                    <a:cubicBezTo>
                      <a:pt x="0" y="367"/>
                      <a:pt x="27" y="343"/>
                      <a:pt x="57" y="343"/>
                    </a:cubicBezTo>
                    <a:lnTo>
                      <a:pt x="32067" y="1"/>
                    </a:lnTo>
                    <a:cubicBezTo>
                      <a:pt x="32096" y="1"/>
                      <a:pt x="32120" y="25"/>
                      <a:pt x="32123" y="57"/>
                    </a:cubicBezTo>
                    <a:lnTo>
                      <a:pt x="32155" y="3244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rgbClr val="5C3324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8904;p76"/>
              <p:cNvSpPr/>
              <p:nvPr/>
            </p:nvSpPr>
            <p:spPr>
              <a:xfrm>
                <a:off x="3674575" y="1339775"/>
                <a:ext cx="324050" cy="308175"/>
              </a:xfrm>
              <a:custGeom>
                <a:avLst/>
                <a:gdLst/>
                <a:ahLst/>
                <a:cxnLst/>
                <a:rect l="l" t="t" r="r" b="b"/>
                <a:pathLst>
                  <a:path w="12962" h="12327" fill="none" extrusionOk="0">
                    <a:moveTo>
                      <a:pt x="6479" y="0"/>
                    </a:moveTo>
                    <a:lnTo>
                      <a:pt x="8484" y="4060"/>
                    </a:lnTo>
                    <a:lnTo>
                      <a:pt x="12961" y="4710"/>
                    </a:lnTo>
                    <a:lnTo>
                      <a:pt x="9720" y="7868"/>
                    </a:lnTo>
                    <a:lnTo>
                      <a:pt x="10486" y="12327"/>
                    </a:lnTo>
                    <a:lnTo>
                      <a:pt x="6479" y="10221"/>
                    </a:lnTo>
                    <a:lnTo>
                      <a:pt x="2476" y="12327"/>
                    </a:lnTo>
                    <a:lnTo>
                      <a:pt x="3241" y="7868"/>
                    </a:lnTo>
                    <a:lnTo>
                      <a:pt x="0" y="4710"/>
                    </a:lnTo>
                    <a:lnTo>
                      <a:pt x="4478" y="4060"/>
                    </a:lnTo>
                    <a:close/>
                  </a:path>
                </a:pathLst>
              </a:custGeom>
              <a:grpFill/>
              <a:ln w="9525" cap="flat" cmpd="sng">
                <a:solidFill>
                  <a:srgbClr val="5C3324"/>
                </a:solidFill>
                <a:prstDash val="solid"/>
                <a:miter lim="2676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3071901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58A729B3-586C-0D55-01EC-5BE800DD3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67" y="0"/>
            <a:ext cx="4278000" cy="667871"/>
          </a:xfrm>
        </p:spPr>
        <p:txBody>
          <a:bodyPr/>
          <a:lstStyle/>
          <a:p>
            <a:r>
              <a:rPr lang="ru-RU" sz="2000" dirty="0">
                <a:solidFill>
                  <a:schemeClr val="accent2">
                    <a:lumMod val="25000"/>
                  </a:schemeClr>
                </a:solidFill>
                <a:latin typeface="Montserrat ExtraBold" panose="020B0604020202020204" charset="-52"/>
                <a:ea typeface="Times New Roman"/>
              </a:rPr>
              <a:t>Проект «БУККРОССИНГ» стартовал в городе Рязани 23 октября 2020 года. </a:t>
            </a:r>
            <a:endParaRPr lang="ru-RU" sz="2000" dirty="0">
              <a:solidFill>
                <a:schemeClr val="accent2">
                  <a:lumMod val="25000"/>
                </a:schemeClr>
              </a:solidFill>
              <a:latin typeface="Montserrat ExtraBold" panose="020B0604020202020204" charset="-52"/>
            </a:endParaRPr>
          </a:p>
        </p:txBody>
      </p:sp>
      <p:pic>
        <p:nvPicPr>
          <p:cNvPr id="2050" name="Picture 2" descr="C:\Users\Zavuch\Downloads\8df8800d6015e0695cb0c84bd670453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73"/>
          <a:stretch/>
        </p:blipFill>
        <p:spPr bwMode="auto">
          <a:xfrm>
            <a:off x="0" y="116199"/>
            <a:ext cx="2569779" cy="1585070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AD5FADC1-BECC-8FE6-B4D3-6EE163AE8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4896" y="1479062"/>
            <a:ext cx="4391943" cy="3589551"/>
          </a:xfrm>
        </p:spPr>
        <p:txBody>
          <a:bodyPr/>
          <a:lstStyle/>
          <a:p>
            <a:pPr algn="l"/>
            <a:r>
              <a:rPr lang="ru-RU" sz="1400" b="1" dirty="0">
                <a:solidFill>
                  <a:srgbClr val="7D4F43"/>
                </a:solidFill>
                <a:latin typeface="Montserrat ExtraBold" panose="020B0604020202020204" charset="-52"/>
                <a:cs typeface="Times New Roman" pitchFamily="18" charset="0"/>
              </a:rPr>
              <a:t>География проекта выглядит так:</a:t>
            </a:r>
          </a:p>
          <a:p>
            <a:pPr algn="l"/>
            <a:r>
              <a:rPr lang="ru-RU" sz="1400" dirty="0">
                <a:latin typeface="Montserrat ExtraBold" panose="020B0604020202020204" charset="-52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4"/>
              </a:rPr>
              <a:t>M&amp;B </a:t>
            </a:r>
            <a:r>
              <a:rPr lang="ru-RU" sz="1400" b="1" dirty="0" err="1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4"/>
              </a:rPr>
              <a:t>burger</a:t>
            </a:r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4"/>
              </a:rPr>
              <a:t> </a:t>
            </a:r>
            <a:r>
              <a:rPr lang="ru-RU" sz="1400" b="1" dirty="0" err="1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4"/>
              </a:rPr>
              <a:t>bar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Рязань, ул. Ленина 51/21</a:t>
            </a:r>
          </a:p>
          <a:p>
            <a:pPr algn="l"/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5"/>
              </a:rPr>
              <a:t>M5moll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Московское шоссе 65а</a:t>
            </a:r>
          </a:p>
          <a:p>
            <a:pPr algn="l"/>
            <a:r>
              <a:rPr lang="ru-RU" sz="1400" b="1" dirty="0" err="1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6"/>
              </a:rPr>
              <a:t>Автомоечный</a:t>
            </a:r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6"/>
              </a:rPr>
              <a:t> комплекс КАПИТАН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город Рязань, улица Зубковой, дом 1 В</a:t>
            </a:r>
          </a:p>
          <a:p>
            <a:pPr algn="l"/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7"/>
              </a:rPr>
              <a:t>ГУК Рязанская областная универсальная научная библиотека имени Горького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ул. Ленина, дом 52</a:t>
            </a:r>
          </a:p>
          <a:p>
            <a:pPr algn="l"/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8"/>
              </a:rPr>
              <a:t>Кафе "Ноев ковчег"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Московское ш., стр. 10 б</a:t>
            </a:r>
          </a:p>
          <a:p>
            <a:pPr algn="l"/>
            <a:r>
              <a:rPr lang="ru-RU" sz="1400" b="1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  <a:hlinkClick r:id="rId9"/>
              </a:rPr>
              <a:t>Кафе "Фонтан"</a:t>
            </a:r>
            <a:endParaRPr lang="ru-RU" sz="1400" dirty="0">
              <a:solidFill>
                <a:srgbClr val="5C3324"/>
              </a:solidFill>
              <a:latin typeface="Montserrat ExtraBold" panose="020B0604020202020204" charset="-52"/>
              <a:cs typeface="Times New Roman" pitchFamily="18" charset="0"/>
            </a:endParaRPr>
          </a:p>
          <a:p>
            <a:pPr algn="l"/>
            <a:r>
              <a:rPr lang="ru-RU" sz="1400" dirty="0">
                <a:solidFill>
                  <a:srgbClr val="5C3324"/>
                </a:solidFill>
                <a:latin typeface="Montserrat ExtraBold" panose="020B0604020202020204" charset="-52"/>
                <a:cs typeface="Times New Roman" pitchFamily="18" charset="0"/>
              </a:rPr>
              <a:t>пл. Победы, МКЦ</a:t>
            </a:r>
          </a:p>
          <a:p>
            <a:endParaRPr lang="ru-RU" dirty="0"/>
          </a:p>
        </p:txBody>
      </p:sp>
      <p:pic>
        <p:nvPicPr>
          <p:cNvPr id="2053" name="Picture 5" descr="C:\Users\Zavuch\Pictures\x_200a2a1e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4433" y="1479062"/>
            <a:ext cx="2976234" cy="1441124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99026" y="554494"/>
            <a:ext cx="310067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1"/>
              </a:rPr>
              <a:t>Клуб «Дом Культуры»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ул. Павлова, д. 29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2"/>
              </a:rPr>
              <a:t>Книжный супермаркет в ТД "Барс"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ул. Есенина, 13 г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3"/>
              </a:rPr>
              <a:t>Кофейня </a:t>
            </a:r>
            <a:r>
              <a:rPr lang="ru-RU" b="1" dirty="0" err="1">
                <a:solidFill>
                  <a:srgbClr val="5C3324"/>
                </a:solidFill>
                <a:latin typeface="Montserrat ExtraBold" panose="020B0604020202020204" charset="-52"/>
                <a:hlinkClick r:id="rId13"/>
              </a:rPr>
              <a:t>Coffee</a:t>
            </a:r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3"/>
              </a:rPr>
              <a:t> </a:t>
            </a:r>
            <a:r>
              <a:rPr lang="ru-RU" b="1" dirty="0" err="1">
                <a:solidFill>
                  <a:srgbClr val="5C3324"/>
                </a:solidFill>
                <a:latin typeface="Montserrat ExtraBold" panose="020B0604020202020204" charset="-52"/>
                <a:hlinkClick r:id="rId13"/>
              </a:rPr>
              <a:t>Bean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 err="1">
                <a:solidFill>
                  <a:srgbClr val="5C3324"/>
                </a:solidFill>
                <a:latin typeface="Montserrat ExtraBold" panose="020B0604020202020204" charset="-52"/>
              </a:rPr>
              <a:t>ул</a:t>
            </a:r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 Ленина, 9, ТЦ Аркада</a:t>
            </a:r>
          </a:p>
          <a:p>
            <a:pPr algn="r"/>
            <a:r>
              <a:rPr lang="ru-RU" b="1" dirty="0" smtClean="0">
                <a:solidFill>
                  <a:srgbClr val="5C3324"/>
                </a:solidFill>
                <a:latin typeface="Montserrat ExtraBold" panose="020B0604020202020204" charset="-52"/>
                <a:hlinkClick r:id="rId14"/>
              </a:rPr>
              <a:t>Офис </a:t>
            </a:r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4"/>
              </a:rPr>
              <a:t>КПК "Сберкасса 24"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ул. Новослободская д. 9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5"/>
              </a:rPr>
              <a:t>Паста-бар "БАЗИЛИК"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 err="1">
                <a:solidFill>
                  <a:srgbClr val="5C3324"/>
                </a:solidFill>
                <a:latin typeface="Montserrat ExtraBold" panose="020B0604020202020204" charset="-52"/>
              </a:rPr>
              <a:t>ул.Соборная</a:t>
            </a:r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, 34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6"/>
              </a:rPr>
              <a:t>Ресторан-паб "Бифитер"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ул. Ленина, 47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7"/>
              </a:rPr>
              <a:t>Твоя Полка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Дзержинского 60/2, </a:t>
            </a:r>
            <a:r>
              <a:rPr lang="ru-RU" dirty="0" err="1">
                <a:solidFill>
                  <a:srgbClr val="5C3324"/>
                </a:solidFill>
                <a:latin typeface="Montserrat ExtraBold" panose="020B0604020202020204" charset="-52"/>
              </a:rPr>
              <a:t>ост.Стройкова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8"/>
              </a:rPr>
              <a:t>Центр «Планета Семья»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Первомайский пр., 21/24</a:t>
            </a:r>
          </a:p>
          <a:p>
            <a:pPr algn="r"/>
            <a:r>
              <a:rPr lang="ru-RU" b="1" dirty="0">
                <a:solidFill>
                  <a:srgbClr val="5C3324"/>
                </a:solidFill>
                <a:latin typeface="Montserrat ExtraBold" panose="020B0604020202020204" charset="-52"/>
                <a:hlinkClick r:id="rId19"/>
              </a:rPr>
              <a:t>Центр Детского Творчества</a:t>
            </a:r>
            <a:endParaRPr lang="ru-RU" dirty="0">
              <a:solidFill>
                <a:srgbClr val="5C3324"/>
              </a:solidFill>
              <a:latin typeface="Montserrat ExtraBold" panose="020B0604020202020204" charset="-52"/>
            </a:endParaRPr>
          </a:p>
          <a:p>
            <a:pPr algn="r"/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ул. Право-</a:t>
            </a:r>
            <a:r>
              <a:rPr lang="ru-RU" dirty="0" err="1">
                <a:solidFill>
                  <a:srgbClr val="5C3324"/>
                </a:solidFill>
                <a:latin typeface="Montserrat ExtraBold" panose="020B0604020202020204" charset="-52"/>
              </a:rPr>
              <a:t>Лыбедская</a:t>
            </a:r>
            <a:r>
              <a:rPr lang="ru-RU" dirty="0">
                <a:solidFill>
                  <a:srgbClr val="5C3324"/>
                </a:solidFill>
                <a:latin typeface="Montserrat ExtraBold" panose="020B0604020202020204" charset="-52"/>
              </a:rPr>
              <a:t>, д.28</a:t>
            </a:r>
            <a:r>
              <a:rPr lang="ru-RU" dirty="0">
                <a:latin typeface="Montserrat ExtraBold" panose="020B0604020202020204" charset="-52"/>
              </a:rPr>
              <a:t>.</a:t>
            </a:r>
          </a:p>
        </p:txBody>
      </p:sp>
      <p:pic>
        <p:nvPicPr>
          <p:cNvPr id="8" name="Picture 5" descr="C:\Users\Zavuch\Pictures\x_200a2a1e.jpg"/>
          <p:cNvPicPr>
            <a:picLocks noChangeAspect="1" noChangeArrowheads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8563" y="3563007"/>
            <a:ext cx="2864401" cy="1386973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47656CE-CD96-128C-C56F-E373FE1C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9895" y="92807"/>
            <a:ext cx="6506818" cy="3691391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  <a:t>Официальная </a:t>
            </a:r>
            <a:r>
              <a:rPr lang="ru-RU" sz="2000" dirty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  <a:t>регистрация книги на сайте с дальнейшей историей ее «плавания»  выглядит так</a:t>
            </a:r>
            <a:r>
              <a:rPr lang="ru-RU" sz="2000" dirty="0" smtClean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  <a:t>:</a:t>
            </a:r>
            <a:r>
              <a:rPr lang="ru-RU" sz="2000" u="sng" dirty="0" smtClean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  <a:t/>
            </a:r>
            <a:br>
              <a:rPr lang="ru-RU" sz="2000" u="sng" dirty="0" smtClean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2000" u="sng" dirty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  <a:t/>
            </a:r>
            <a:br>
              <a:rPr lang="ru-RU" sz="2000" u="sng" dirty="0">
                <a:solidFill>
                  <a:srgbClr val="6D5B57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Москва - 31 764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Нижневартовск - 20 239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Санкт-Петербург - 8 417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Оренбург - 8 164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Краснодар - 2 948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Архангельск - 2 537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Нижний Новгород - 2 533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Красноярск - 2 528 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  <a:t>Воронеж - 2 370 книг</a:t>
            </a:r>
            <a:b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latin typeface="Montserrat ExtraBold" panose="020B0604020202020204" charset="-52"/>
                <a:cs typeface="Times New Roman" pitchFamily="18" charset="0"/>
              </a:rPr>
              <a:t>Тверь - 2 341книг</a:t>
            </a:r>
            <a:br>
              <a:rPr lang="ru-RU" sz="1600" dirty="0"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  <a:t>Тамбов - 1 533 книг</a:t>
            </a:r>
            <a:b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  <a:t>Пенза – 667 книг</a:t>
            </a:r>
            <a:b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  <a:t>Липецк – 651 книг</a:t>
            </a:r>
            <a:br>
              <a:rPr lang="ru-RU" sz="1600" dirty="0">
                <a:solidFill>
                  <a:srgbClr val="002060"/>
                </a:solidFill>
                <a:latin typeface="Montserrat ExtraBold" panose="020B0604020202020204" charset="-52"/>
                <a:cs typeface="Times New Roman" pitchFamily="18" charset="0"/>
              </a:rPr>
            </a:br>
            <a:r>
              <a:rPr lang="ru-RU" sz="1600" dirty="0">
                <a:solidFill>
                  <a:srgbClr val="C00000"/>
                </a:solidFill>
                <a:latin typeface="Montserrat ExtraBold" panose="020B0604020202020204" charset="-52"/>
                <a:cs typeface="Times New Roman" pitchFamily="18" charset="0"/>
              </a:rPr>
              <a:t>Рязань – 392 книг</a:t>
            </a:r>
            <a:r>
              <a:rPr lang="ru-RU" sz="1600" dirty="0">
                <a:solidFill>
                  <a:srgbClr val="C00000"/>
                </a:solidFill>
                <a:latin typeface="Montserrat ExtraBold" panose="020B0604020202020204" charset="-52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Montserrat ExtraBold" panose="020B0604020202020204" charset="-52"/>
              </a:rPr>
            </a:br>
            <a:endParaRPr lang="ru-RU" sz="1600" dirty="0">
              <a:solidFill>
                <a:srgbClr val="C00000"/>
              </a:solidFill>
              <a:latin typeface="Montserrat ExtraBold" panose="020B0604020202020204" charset="-52"/>
            </a:endParaRPr>
          </a:p>
        </p:txBody>
      </p:sp>
      <p:pic>
        <p:nvPicPr>
          <p:cNvPr id="1026" name="Picture 2" descr="C:\Users\Zavuch\Downloads\ce1db26014f677e5391351192dc5f1c2_b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61" y="2144111"/>
            <a:ext cx="2865108" cy="2310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433" y="3314171"/>
            <a:ext cx="3066395" cy="1829329"/>
          </a:xfrm>
          <a:prstGeom prst="rect">
            <a:avLst/>
          </a:prstGeom>
          <a:effectLst>
            <a:softEdge rad="3302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5769C8E-DCAB-37CF-AE26-BDF373C5F94C}"/>
              </a:ext>
            </a:extLst>
          </p:cNvPr>
          <p:cNvSpPr txBox="1"/>
          <p:nvPr/>
        </p:nvSpPr>
        <p:spPr>
          <a:xfrm>
            <a:off x="327677" y="767642"/>
            <a:ext cx="26885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6D5B57"/>
                </a:solidFill>
                <a:latin typeface="Montserrat ExtraBold" panose="00000900000000000000" pitchFamily="2" charset="-52"/>
              </a:rPr>
              <a:t>Цель проекта </a:t>
            </a:r>
          </a:p>
          <a:p>
            <a:pPr algn="ctr"/>
            <a:endParaRPr lang="ru-RU" dirty="0">
              <a:solidFill>
                <a:srgbClr val="6D5B57"/>
              </a:solidFill>
              <a:latin typeface="Montserrat ExtraBold" panose="00000900000000000000" pitchFamily="2" charset="-52"/>
            </a:endParaRPr>
          </a:p>
          <a:p>
            <a:pPr algn="ctr"/>
            <a:endParaRPr lang="ru-RU" sz="1200" dirty="0">
              <a:solidFill>
                <a:srgbClr val="6D5B57"/>
              </a:solidFill>
              <a:latin typeface="Montserrat ExtraBold" panose="00000900000000000000" pitchFamily="2" charset="-52"/>
            </a:endParaRPr>
          </a:p>
          <a:p>
            <a:pPr algn="ctr"/>
            <a:r>
              <a:rPr lang="ru-RU" sz="1200" dirty="0">
                <a:solidFill>
                  <a:srgbClr val="7D4F43"/>
                </a:solidFill>
                <a:latin typeface="Montserrat ExtraBold" panose="00000900000000000000" pitchFamily="2" charset="-52"/>
              </a:rPr>
              <a:t> Популяризация чтения, сохранение культурного наследия и развитие личности через обмен книгами в государственных учреждениях.</a:t>
            </a:r>
          </a:p>
        </p:txBody>
      </p:sp>
      <p:grpSp>
        <p:nvGrpSpPr>
          <p:cNvPr id="6" name="Google Shape;9225;p77">
            <a:extLst>
              <a:ext uri="{FF2B5EF4-FFF2-40B4-BE49-F238E27FC236}">
                <a16:creationId xmlns:a16="http://schemas.microsoft.com/office/drawing/2014/main" xmlns="" id="{C21749DD-9524-2A97-0AD8-7AF9871A7ABB}"/>
              </a:ext>
            </a:extLst>
          </p:cNvPr>
          <p:cNvGrpSpPr/>
          <p:nvPr/>
        </p:nvGrpSpPr>
        <p:grpSpPr>
          <a:xfrm>
            <a:off x="980219" y="1158829"/>
            <a:ext cx="1383503" cy="119749"/>
            <a:chOff x="3465975" y="2270276"/>
            <a:chExt cx="1986364" cy="171929"/>
          </a:xfrm>
        </p:grpSpPr>
        <p:sp>
          <p:nvSpPr>
            <p:cNvPr id="7" name="Google Shape;9226;p77">
              <a:extLst>
                <a:ext uri="{FF2B5EF4-FFF2-40B4-BE49-F238E27FC236}">
                  <a16:creationId xmlns:a16="http://schemas.microsoft.com/office/drawing/2014/main" xmlns="" id="{90555FC6-8633-AED6-43C2-309641C60D45}"/>
                </a:ext>
              </a:extLst>
            </p:cNvPr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" name="Google Shape;9227;p77">
              <a:extLst>
                <a:ext uri="{FF2B5EF4-FFF2-40B4-BE49-F238E27FC236}">
                  <a16:creationId xmlns:a16="http://schemas.microsoft.com/office/drawing/2014/main" xmlns="" id="{052D37B9-089F-0B9F-546A-7120B58E1D56}"/>
                </a:ext>
              </a:extLst>
            </p:cNvPr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228;p77">
              <a:extLst>
                <a:ext uri="{FF2B5EF4-FFF2-40B4-BE49-F238E27FC236}">
                  <a16:creationId xmlns:a16="http://schemas.microsoft.com/office/drawing/2014/main" xmlns="" id="{326F9305-3DDC-36DA-DD78-DCE79A786C9B}"/>
                </a:ext>
              </a:extLst>
            </p:cNvPr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229;p77">
              <a:extLst>
                <a:ext uri="{FF2B5EF4-FFF2-40B4-BE49-F238E27FC236}">
                  <a16:creationId xmlns:a16="http://schemas.microsoft.com/office/drawing/2014/main" xmlns="" id="{01492F53-8F2C-7A6A-CE80-94A58EBC711F}"/>
                </a:ext>
              </a:extLst>
            </p:cNvPr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230;p77">
              <a:extLst>
                <a:ext uri="{FF2B5EF4-FFF2-40B4-BE49-F238E27FC236}">
                  <a16:creationId xmlns:a16="http://schemas.microsoft.com/office/drawing/2014/main" xmlns="" id="{82060C97-1CD7-F95C-63D5-01A1DEC588D6}"/>
                </a:ext>
              </a:extLst>
            </p:cNvPr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231;p77">
              <a:extLst>
                <a:ext uri="{FF2B5EF4-FFF2-40B4-BE49-F238E27FC236}">
                  <a16:creationId xmlns:a16="http://schemas.microsoft.com/office/drawing/2014/main" xmlns="" id="{FCB15111-69F9-0E2A-4895-7F7B0581183F}"/>
                </a:ext>
              </a:extLst>
            </p:cNvPr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232;p77">
              <a:extLst>
                <a:ext uri="{FF2B5EF4-FFF2-40B4-BE49-F238E27FC236}">
                  <a16:creationId xmlns:a16="http://schemas.microsoft.com/office/drawing/2014/main" xmlns="" id="{2088F26B-A91A-F23D-C90F-EB7293F91BE7}"/>
                </a:ext>
              </a:extLst>
            </p:cNvPr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233;p77">
              <a:extLst>
                <a:ext uri="{FF2B5EF4-FFF2-40B4-BE49-F238E27FC236}">
                  <a16:creationId xmlns:a16="http://schemas.microsoft.com/office/drawing/2014/main" xmlns="" id="{691D2D77-486B-F93C-6313-CEFE2C170656}"/>
                </a:ext>
              </a:extLst>
            </p:cNvPr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3EF0244-0364-86DC-1528-CD2A7166BAE4}"/>
              </a:ext>
            </a:extLst>
          </p:cNvPr>
          <p:cNvSpPr txBox="1"/>
          <p:nvPr/>
        </p:nvSpPr>
        <p:spPr>
          <a:xfrm>
            <a:off x="6317672" y="1675583"/>
            <a:ext cx="273627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7D4F43"/>
                </a:solidFill>
                <a:latin typeface="Montserrat ExtraBold" panose="00000900000000000000" pitchFamily="2" charset="-52"/>
              </a:rPr>
              <a:t>Создание специальных уголков для обмена книгами (</a:t>
            </a:r>
            <a:r>
              <a:rPr lang="ru-RU" sz="1200" dirty="0" err="1">
                <a:solidFill>
                  <a:srgbClr val="7D4F43"/>
                </a:solidFill>
                <a:latin typeface="Montserrat ExtraBold" panose="00000900000000000000" pitchFamily="2" charset="-52"/>
              </a:rPr>
              <a:t>буккросинг</a:t>
            </a:r>
            <a:r>
              <a:rPr lang="ru-RU" sz="1200" dirty="0">
                <a:solidFill>
                  <a:srgbClr val="7D4F43"/>
                </a:solidFill>
                <a:latin typeface="Montserrat ExtraBold" panose="00000900000000000000" pitchFamily="2" charset="-52"/>
              </a:rPr>
              <a:t> зоны) в государственных учреждениях (библиотеки, музеи, административные здания).</a:t>
            </a:r>
          </a:p>
          <a:p>
            <a:pPr algn="ctr"/>
            <a:endParaRPr lang="ru-RU" sz="1200" dirty="0">
              <a:solidFill>
                <a:srgbClr val="7D4F43"/>
              </a:solidFill>
              <a:latin typeface="Montserrat ExtraBold" panose="00000900000000000000" pitchFamily="2" charset="-52"/>
            </a:endParaRPr>
          </a:p>
          <a:p>
            <a:pPr algn="ctr"/>
            <a:r>
              <a:rPr lang="ru-RU" sz="1200" dirty="0">
                <a:solidFill>
                  <a:srgbClr val="7D4F43"/>
                </a:solidFill>
                <a:latin typeface="Montserrat ExtraBold" panose="00000900000000000000" pitchFamily="2" charset="-52"/>
              </a:rPr>
              <a:t>Организация мероприятий по чтению и обсуждению книг для сотрудников и посетителей учреждений.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931A003-C9DD-48F7-3994-F53BEB396CEF}"/>
              </a:ext>
            </a:extLst>
          </p:cNvPr>
          <p:cNvSpPr txBox="1"/>
          <p:nvPr/>
        </p:nvSpPr>
        <p:spPr>
          <a:xfrm>
            <a:off x="7183581" y="1158829"/>
            <a:ext cx="9559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6D5B57"/>
                </a:solidFill>
                <a:latin typeface="Montserrat ExtraBold" panose="00000900000000000000" pitchFamily="2" charset="-52"/>
              </a:rPr>
              <a:t>Задачи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F1987506-24FE-9A79-0E52-AA5D83AC0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961" y="311727"/>
            <a:ext cx="2741920" cy="411287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oogle Shape;9225;p77">
            <a:extLst>
              <a:ext uri="{FF2B5EF4-FFF2-40B4-BE49-F238E27FC236}">
                <a16:creationId xmlns:a16="http://schemas.microsoft.com/office/drawing/2014/main" xmlns="" id="{4F313FF9-4D97-6ADC-7933-864B3D62EA12}"/>
              </a:ext>
            </a:extLst>
          </p:cNvPr>
          <p:cNvGrpSpPr/>
          <p:nvPr/>
        </p:nvGrpSpPr>
        <p:grpSpPr>
          <a:xfrm>
            <a:off x="6995199" y="1525917"/>
            <a:ext cx="1383503" cy="119749"/>
            <a:chOff x="3465975" y="2270276"/>
            <a:chExt cx="1986364" cy="171929"/>
          </a:xfrm>
        </p:grpSpPr>
        <p:sp>
          <p:nvSpPr>
            <p:cNvPr id="21" name="Google Shape;9226;p77">
              <a:extLst>
                <a:ext uri="{FF2B5EF4-FFF2-40B4-BE49-F238E27FC236}">
                  <a16:creationId xmlns:a16="http://schemas.microsoft.com/office/drawing/2014/main" xmlns="" id="{AE865241-667A-1B9A-3253-C4F4EEF01F87}"/>
                </a:ext>
              </a:extLst>
            </p:cNvPr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" name="Google Shape;9227;p77">
              <a:extLst>
                <a:ext uri="{FF2B5EF4-FFF2-40B4-BE49-F238E27FC236}">
                  <a16:creationId xmlns:a16="http://schemas.microsoft.com/office/drawing/2014/main" xmlns="" id="{2E7986EB-19E2-DAA3-4114-EB52B5852ABC}"/>
                </a:ext>
              </a:extLst>
            </p:cNvPr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228;p77">
              <a:extLst>
                <a:ext uri="{FF2B5EF4-FFF2-40B4-BE49-F238E27FC236}">
                  <a16:creationId xmlns:a16="http://schemas.microsoft.com/office/drawing/2014/main" xmlns="" id="{5037FC45-2440-4031-4609-39792DC06E76}"/>
                </a:ext>
              </a:extLst>
            </p:cNvPr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229;p77">
              <a:extLst>
                <a:ext uri="{FF2B5EF4-FFF2-40B4-BE49-F238E27FC236}">
                  <a16:creationId xmlns:a16="http://schemas.microsoft.com/office/drawing/2014/main" xmlns="" id="{62D3DEC9-F407-E520-EF66-9D051D77C53F}"/>
                </a:ext>
              </a:extLst>
            </p:cNvPr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230;p77">
              <a:extLst>
                <a:ext uri="{FF2B5EF4-FFF2-40B4-BE49-F238E27FC236}">
                  <a16:creationId xmlns:a16="http://schemas.microsoft.com/office/drawing/2014/main" xmlns="" id="{60DA139C-AB51-02C3-863B-6C9F1646E9E1}"/>
                </a:ext>
              </a:extLst>
            </p:cNvPr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231;p77">
              <a:extLst>
                <a:ext uri="{FF2B5EF4-FFF2-40B4-BE49-F238E27FC236}">
                  <a16:creationId xmlns:a16="http://schemas.microsoft.com/office/drawing/2014/main" xmlns="" id="{0F613015-FCAE-403D-31CC-7AA747B1C34C}"/>
                </a:ext>
              </a:extLst>
            </p:cNvPr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232;p77">
              <a:extLst>
                <a:ext uri="{FF2B5EF4-FFF2-40B4-BE49-F238E27FC236}">
                  <a16:creationId xmlns:a16="http://schemas.microsoft.com/office/drawing/2014/main" xmlns="" id="{DDAF221C-249D-4BB6-4AB2-68984E28FFAA}"/>
                </a:ext>
              </a:extLst>
            </p:cNvPr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233;p77">
              <a:extLst>
                <a:ext uri="{FF2B5EF4-FFF2-40B4-BE49-F238E27FC236}">
                  <a16:creationId xmlns:a16="http://schemas.microsoft.com/office/drawing/2014/main" xmlns="" id="{A393F59F-6B4F-DCBA-E5D3-6FBA5C2E5372}"/>
                </a:ext>
              </a:extLst>
            </p:cNvPr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4067" y="2980801"/>
            <a:ext cx="33754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6D5B57"/>
                </a:solidFill>
                <a:latin typeface="Montserrat ExtraBold" panose="020B0604020202020204" charset="-52"/>
              </a:rPr>
              <a:t>Целевая аудитория: </a:t>
            </a:r>
          </a:p>
          <a:p>
            <a:pPr algn="ctr"/>
            <a:endParaRPr lang="ru-RU" dirty="0" smtClean="0">
              <a:solidFill>
                <a:srgbClr val="6D5B57"/>
              </a:solidFill>
              <a:latin typeface="Montserrat ExtraBold" panose="020B0604020202020204" charset="-52"/>
            </a:endParaRPr>
          </a:p>
          <a:p>
            <a:pPr algn="ctr"/>
            <a:r>
              <a:rPr lang="ru-RU" dirty="0">
                <a:solidFill>
                  <a:srgbClr val="7D4F43"/>
                </a:solidFill>
                <a:latin typeface="Montserrat ExtraBold" panose="020B0604020202020204" charset="-52"/>
                <a:ea typeface="Calibri" panose="020F0502020204030204" pitchFamily="34" charset="0"/>
              </a:rPr>
              <a:t>Обучающиеся, родители и педагоги МБОУ «Школа №19(25)»</a:t>
            </a:r>
            <a:r>
              <a:rPr lang="ru-RU" dirty="0">
                <a:latin typeface="Montserrat ExtraBold" panose="020B0604020202020204" charset="-52"/>
                <a:ea typeface="Calibri" panose="020F0502020204030204" pitchFamily="34" charset="0"/>
              </a:rPr>
              <a:t/>
            </a:r>
            <a:br>
              <a:rPr lang="ru-RU" dirty="0">
                <a:latin typeface="Montserrat ExtraBold" panose="020B0604020202020204" charset="-52"/>
                <a:ea typeface="Calibri" panose="020F0502020204030204" pitchFamily="34" charset="0"/>
              </a:rPr>
            </a:br>
            <a:endParaRPr lang="ru-RU" dirty="0">
              <a:latin typeface="Montserrat ExtraBold" panose="020B0604020202020204" charset="-52"/>
            </a:endParaRPr>
          </a:p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066961" y="4214651"/>
            <a:ext cx="2856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5C3324"/>
                </a:solidFill>
                <a:latin typeface="Montserrat ExtraBold" panose="00000900000000000000" pitchFamily="2" charset="-52"/>
              </a:rPr>
              <a:t>Срок реализации проекта:</a:t>
            </a:r>
          </a:p>
          <a:p>
            <a:pPr algn="ctr"/>
            <a:r>
              <a:rPr lang="ru-RU" dirty="0" smtClean="0">
                <a:solidFill>
                  <a:srgbClr val="5C3324"/>
                </a:solidFill>
                <a:latin typeface="Montserrat ExtraBold" panose="00000900000000000000" pitchFamily="2" charset="-52"/>
              </a:rPr>
              <a:t>26 </a:t>
            </a:r>
            <a:r>
              <a:rPr lang="ru-RU" dirty="0">
                <a:solidFill>
                  <a:srgbClr val="5C3324"/>
                </a:solidFill>
                <a:latin typeface="Montserrat ExtraBold" panose="00000900000000000000" pitchFamily="2" charset="-52"/>
              </a:rPr>
              <a:t>января </a:t>
            </a:r>
            <a:r>
              <a:rPr lang="ru-RU" dirty="0" smtClean="0">
                <a:solidFill>
                  <a:srgbClr val="5C3324"/>
                </a:solidFill>
                <a:latin typeface="Montserrat ExtraBold" panose="00000900000000000000" pitchFamily="2" charset="-52"/>
              </a:rPr>
              <a:t>– декабрь </a:t>
            </a:r>
            <a:r>
              <a:rPr lang="ru-RU" dirty="0">
                <a:solidFill>
                  <a:srgbClr val="5C3324"/>
                </a:solidFill>
                <a:latin typeface="Montserrat ExtraBold" panose="00000900000000000000" pitchFamily="2" charset="-52"/>
              </a:rPr>
              <a:t>2024</a:t>
            </a:r>
            <a:endParaRPr lang="ru-RU" dirty="0">
              <a:solidFill>
                <a:srgbClr val="5C3324"/>
              </a:solidFill>
            </a:endParaRPr>
          </a:p>
        </p:txBody>
      </p:sp>
      <p:grpSp>
        <p:nvGrpSpPr>
          <p:cNvPr id="30" name="Google Shape;9225;p77">
            <a:extLst>
              <a:ext uri="{FF2B5EF4-FFF2-40B4-BE49-F238E27FC236}">
                <a16:creationId xmlns:a16="http://schemas.microsoft.com/office/drawing/2014/main" xmlns="" id="{C21749DD-9524-2A97-0AD8-7AF9871A7ABB}"/>
              </a:ext>
            </a:extLst>
          </p:cNvPr>
          <p:cNvGrpSpPr/>
          <p:nvPr/>
        </p:nvGrpSpPr>
        <p:grpSpPr>
          <a:xfrm>
            <a:off x="1002661" y="3259298"/>
            <a:ext cx="1595614" cy="133258"/>
            <a:chOff x="3465975" y="2270276"/>
            <a:chExt cx="1986364" cy="171929"/>
          </a:xfrm>
        </p:grpSpPr>
        <p:sp>
          <p:nvSpPr>
            <p:cNvPr id="31" name="Google Shape;9226;p77">
              <a:extLst>
                <a:ext uri="{FF2B5EF4-FFF2-40B4-BE49-F238E27FC236}">
                  <a16:creationId xmlns:a16="http://schemas.microsoft.com/office/drawing/2014/main" xmlns="" id="{90555FC6-8633-AED6-43C2-309641C60D45}"/>
                </a:ext>
              </a:extLst>
            </p:cNvPr>
            <p:cNvSpPr/>
            <p:nvPr/>
          </p:nvSpPr>
          <p:spPr>
            <a:xfrm rot="-5400000">
              <a:off x="372518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9227;p77">
              <a:extLst>
                <a:ext uri="{FF2B5EF4-FFF2-40B4-BE49-F238E27FC236}">
                  <a16:creationId xmlns:a16="http://schemas.microsoft.com/office/drawing/2014/main" xmlns="" id="{052D37B9-089F-0B9F-546A-7120B58E1D56}"/>
                </a:ext>
              </a:extLst>
            </p:cNvPr>
            <p:cNvSpPr/>
            <p:nvPr/>
          </p:nvSpPr>
          <p:spPr>
            <a:xfrm rot="-5400000">
              <a:off x="3984394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228;p77">
              <a:extLst>
                <a:ext uri="{FF2B5EF4-FFF2-40B4-BE49-F238E27FC236}">
                  <a16:creationId xmlns:a16="http://schemas.microsoft.com/office/drawing/2014/main" xmlns="" id="{326F9305-3DDC-36DA-DD78-DCE79A786C9B}"/>
                </a:ext>
              </a:extLst>
            </p:cNvPr>
            <p:cNvSpPr/>
            <p:nvPr/>
          </p:nvSpPr>
          <p:spPr>
            <a:xfrm rot="-5400000">
              <a:off x="4243603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229;p77">
              <a:extLst>
                <a:ext uri="{FF2B5EF4-FFF2-40B4-BE49-F238E27FC236}">
                  <a16:creationId xmlns:a16="http://schemas.microsoft.com/office/drawing/2014/main" xmlns="" id="{01492F53-8F2C-7A6A-CE80-94A58EBC711F}"/>
                </a:ext>
              </a:extLst>
            </p:cNvPr>
            <p:cNvSpPr/>
            <p:nvPr/>
          </p:nvSpPr>
          <p:spPr>
            <a:xfrm rot="-5400000">
              <a:off x="4502812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230;p77">
              <a:extLst>
                <a:ext uri="{FF2B5EF4-FFF2-40B4-BE49-F238E27FC236}">
                  <a16:creationId xmlns:a16="http://schemas.microsoft.com/office/drawing/2014/main" xmlns="" id="{82060C97-1CD7-F95C-63D5-01A1DEC588D6}"/>
                </a:ext>
              </a:extLst>
            </p:cNvPr>
            <p:cNvSpPr/>
            <p:nvPr/>
          </p:nvSpPr>
          <p:spPr>
            <a:xfrm rot="-5400000">
              <a:off x="4762021" y="2270305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231;p77">
              <a:extLst>
                <a:ext uri="{FF2B5EF4-FFF2-40B4-BE49-F238E27FC236}">
                  <a16:creationId xmlns:a16="http://schemas.microsoft.com/office/drawing/2014/main" xmlns="" id="{FCB15111-69F9-0E2A-4895-7F7B0581183F}"/>
                </a:ext>
              </a:extLst>
            </p:cNvPr>
            <p:cNvSpPr/>
            <p:nvPr/>
          </p:nvSpPr>
          <p:spPr>
            <a:xfrm rot="-5400000">
              <a:off x="3465975" y="2270305"/>
              <a:ext cx="171900" cy="171900"/>
            </a:xfrm>
            <a:prstGeom prst="ellipse">
              <a:avLst/>
            </a:prstGeom>
            <a:solidFill>
              <a:srgbClr val="B08980"/>
            </a:solidFill>
            <a:ln w="19050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232;p77">
              <a:extLst>
                <a:ext uri="{FF2B5EF4-FFF2-40B4-BE49-F238E27FC236}">
                  <a16:creationId xmlns:a16="http://schemas.microsoft.com/office/drawing/2014/main" xmlns="" id="{2088F26B-A91A-F23D-C90F-EB7293F91BE7}"/>
                </a:ext>
              </a:extLst>
            </p:cNvPr>
            <p:cNvSpPr/>
            <p:nvPr/>
          </p:nvSpPr>
          <p:spPr>
            <a:xfrm rot="-5400000">
              <a:off x="502123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9233;p77">
              <a:extLst>
                <a:ext uri="{FF2B5EF4-FFF2-40B4-BE49-F238E27FC236}">
                  <a16:creationId xmlns:a16="http://schemas.microsoft.com/office/drawing/2014/main" xmlns="" id="{691D2D77-486B-F93C-6313-CEFE2C170656}"/>
                </a:ext>
              </a:extLst>
            </p:cNvPr>
            <p:cNvSpPr/>
            <p:nvPr/>
          </p:nvSpPr>
          <p:spPr>
            <a:xfrm rot="-5400000">
              <a:off x="5280440" y="2270276"/>
              <a:ext cx="171900" cy="171900"/>
            </a:xfrm>
            <a:prstGeom prst="ellipse">
              <a:avLst/>
            </a:prstGeom>
            <a:noFill/>
            <a:ln w="9525" cap="flat" cmpd="sng">
              <a:solidFill>
                <a:srgbClr val="7D4F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2"/>
          <p:cNvSpPr/>
          <p:nvPr/>
        </p:nvSpPr>
        <p:spPr>
          <a:xfrm rot="10800000">
            <a:off x="-10193962" y="-4404443"/>
            <a:ext cx="97828" cy="71043"/>
          </a:xfrm>
          <a:custGeom>
            <a:avLst/>
            <a:gdLst/>
            <a:ahLst/>
            <a:cxnLst/>
            <a:rect l="l" t="t" r="r" b="b"/>
            <a:pathLst>
              <a:path w="10891" h="7909" extrusionOk="0">
                <a:moveTo>
                  <a:pt x="1188" y="1567"/>
                </a:moveTo>
                <a:lnTo>
                  <a:pt x="1289" y="1580"/>
                </a:lnTo>
                <a:lnTo>
                  <a:pt x="1390" y="1592"/>
                </a:lnTo>
                <a:lnTo>
                  <a:pt x="1516" y="1618"/>
                </a:lnTo>
                <a:lnTo>
                  <a:pt x="1643" y="1668"/>
                </a:lnTo>
                <a:lnTo>
                  <a:pt x="1782" y="1719"/>
                </a:lnTo>
                <a:lnTo>
                  <a:pt x="1946" y="1794"/>
                </a:lnTo>
                <a:lnTo>
                  <a:pt x="2034" y="1908"/>
                </a:lnTo>
                <a:lnTo>
                  <a:pt x="2123" y="2009"/>
                </a:lnTo>
                <a:lnTo>
                  <a:pt x="2199" y="2136"/>
                </a:lnTo>
                <a:lnTo>
                  <a:pt x="2274" y="2249"/>
                </a:lnTo>
                <a:lnTo>
                  <a:pt x="2337" y="2376"/>
                </a:lnTo>
                <a:lnTo>
                  <a:pt x="2401" y="2502"/>
                </a:lnTo>
                <a:lnTo>
                  <a:pt x="2451" y="2628"/>
                </a:lnTo>
                <a:lnTo>
                  <a:pt x="2489" y="2767"/>
                </a:lnTo>
                <a:lnTo>
                  <a:pt x="2578" y="3020"/>
                </a:lnTo>
                <a:lnTo>
                  <a:pt x="2653" y="3285"/>
                </a:lnTo>
                <a:lnTo>
                  <a:pt x="2716" y="3550"/>
                </a:lnTo>
                <a:lnTo>
                  <a:pt x="2767" y="3816"/>
                </a:lnTo>
                <a:lnTo>
                  <a:pt x="2805" y="4081"/>
                </a:lnTo>
                <a:lnTo>
                  <a:pt x="2843" y="4359"/>
                </a:lnTo>
                <a:lnTo>
                  <a:pt x="2881" y="4889"/>
                </a:lnTo>
                <a:lnTo>
                  <a:pt x="2893" y="4990"/>
                </a:lnTo>
                <a:lnTo>
                  <a:pt x="2931" y="5066"/>
                </a:lnTo>
                <a:lnTo>
                  <a:pt x="2982" y="5129"/>
                </a:lnTo>
                <a:lnTo>
                  <a:pt x="3032" y="5193"/>
                </a:lnTo>
                <a:lnTo>
                  <a:pt x="3057" y="5208"/>
                </a:lnTo>
                <a:lnTo>
                  <a:pt x="3057" y="5208"/>
                </a:lnTo>
                <a:lnTo>
                  <a:pt x="2994" y="5231"/>
                </a:lnTo>
                <a:lnTo>
                  <a:pt x="2843" y="5294"/>
                </a:lnTo>
                <a:lnTo>
                  <a:pt x="2679" y="5369"/>
                </a:lnTo>
                <a:lnTo>
                  <a:pt x="2620" y="5404"/>
                </a:lnTo>
                <a:lnTo>
                  <a:pt x="2620" y="5404"/>
                </a:lnTo>
                <a:lnTo>
                  <a:pt x="2274" y="4978"/>
                </a:lnTo>
                <a:lnTo>
                  <a:pt x="1895" y="4498"/>
                </a:lnTo>
                <a:lnTo>
                  <a:pt x="1554" y="4005"/>
                </a:lnTo>
                <a:lnTo>
                  <a:pt x="1390" y="3752"/>
                </a:lnTo>
                <a:lnTo>
                  <a:pt x="1226" y="3500"/>
                </a:lnTo>
                <a:lnTo>
                  <a:pt x="1112" y="3348"/>
                </a:lnTo>
                <a:lnTo>
                  <a:pt x="1011" y="3171"/>
                </a:lnTo>
                <a:lnTo>
                  <a:pt x="923" y="2982"/>
                </a:lnTo>
                <a:lnTo>
                  <a:pt x="847" y="2792"/>
                </a:lnTo>
                <a:lnTo>
                  <a:pt x="784" y="2590"/>
                </a:lnTo>
                <a:lnTo>
                  <a:pt x="746" y="2401"/>
                </a:lnTo>
                <a:lnTo>
                  <a:pt x="720" y="2211"/>
                </a:lnTo>
                <a:lnTo>
                  <a:pt x="720" y="2047"/>
                </a:lnTo>
                <a:lnTo>
                  <a:pt x="733" y="1959"/>
                </a:lnTo>
                <a:lnTo>
                  <a:pt x="746" y="1895"/>
                </a:lnTo>
                <a:lnTo>
                  <a:pt x="771" y="1820"/>
                </a:lnTo>
                <a:lnTo>
                  <a:pt x="809" y="1757"/>
                </a:lnTo>
                <a:lnTo>
                  <a:pt x="847" y="1706"/>
                </a:lnTo>
                <a:lnTo>
                  <a:pt x="897" y="1655"/>
                </a:lnTo>
                <a:lnTo>
                  <a:pt x="960" y="1618"/>
                </a:lnTo>
                <a:lnTo>
                  <a:pt x="1024" y="1592"/>
                </a:lnTo>
                <a:lnTo>
                  <a:pt x="1099" y="1580"/>
                </a:lnTo>
                <a:lnTo>
                  <a:pt x="1188" y="1567"/>
                </a:lnTo>
                <a:close/>
                <a:moveTo>
                  <a:pt x="4498" y="759"/>
                </a:moveTo>
                <a:lnTo>
                  <a:pt x="4536" y="784"/>
                </a:lnTo>
                <a:lnTo>
                  <a:pt x="4586" y="809"/>
                </a:lnTo>
                <a:lnTo>
                  <a:pt x="4637" y="847"/>
                </a:lnTo>
                <a:lnTo>
                  <a:pt x="4675" y="898"/>
                </a:lnTo>
                <a:lnTo>
                  <a:pt x="4763" y="1011"/>
                </a:lnTo>
                <a:lnTo>
                  <a:pt x="4839" y="1163"/>
                </a:lnTo>
                <a:lnTo>
                  <a:pt x="4902" y="1327"/>
                </a:lnTo>
                <a:lnTo>
                  <a:pt x="4965" y="1504"/>
                </a:lnTo>
                <a:lnTo>
                  <a:pt x="5066" y="1832"/>
                </a:lnTo>
                <a:lnTo>
                  <a:pt x="5130" y="2085"/>
                </a:lnTo>
                <a:lnTo>
                  <a:pt x="5155" y="2199"/>
                </a:lnTo>
                <a:lnTo>
                  <a:pt x="5155" y="2502"/>
                </a:lnTo>
                <a:lnTo>
                  <a:pt x="5130" y="2792"/>
                </a:lnTo>
                <a:lnTo>
                  <a:pt x="5104" y="3096"/>
                </a:lnTo>
                <a:lnTo>
                  <a:pt x="5066" y="3399"/>
                </a:lnTo>
                <a:lnTo>
                  <a:pt x="5016" y="3715"/>
                </a:lnTo>
                <a:lnTo>
                  <a:pt x="4967" y="4018"/>
                </a:lnTo>
                <a:lnTo>
                  <a:pt x="4940" y="4131"/>
                </a:lnTo>
                <a:lnTo>
                  <a:pt x="4826" y="4662"/>
                </a:lnTo>
                <a:lnTo>
                  <a:pt x="4814" y="4763"/>
                </a:lnTo>
                <a:lnTo>
                  <a:pt x="4826" y="4852"/>
                </a:lnTo>
                <a:lnTo>
                  <a:pt x="4852" y="4927"/>
                </a:lnTo>
                <a:lnTo>
                  <a:pt x="4889" y="4990"/>
                </a:lnTo>
                <a:lnTo>
                  <a:pt x="4940" y="5054"/>
                </a:lnTo>
                <a:lnTo>
                  <a:pt x="5003" y="5092"/>
                </a:lnTo>
                <a:lnTo>
                  <a:pt x="5066" y="5129"/>
                </a:lnTo>
                <a:lnTo>
                  <a:pt x="5142" y="5155"/>
                </a:lnTo>
                <a:lnTo>
                  <a:pt x="5218" y="5167"/>
                </a:lnTo>
                <a:lnTo>
                  <a:pt x="5294" y="5167"/>
                </a:lnTo>
                <a:lnTo>
                  <a:pt x="5370" y="5155"/>
                </a:lnTo>
                <a:lnTo>
                  <a:pt x="5433" y="5117"/>
                </a:lnTo>
                <a:lnTo>
                  <a:pt x="5509" y="5079"/>
                </a:lnTo>
                <a:lnTo>
                  <a:pt x="5559" y="5016"/>
                </a:lnTo>
                <a:lnTo>
                  <a:pt x="5610" y="4940"/>
                </a:lnTo>
                <a:lnTo>
                  <a:pt x="5635" y="4852"/>
                </a:lnTo>
                <a:lnTo>
                  <a:pt x="5761" y="4334"/>
                </a:lnTo>
                <a:lnTo>
                  <a:pt x="5790" y="4175"/>
                </a:lnTo>
                <a:lnTo>
                  <a:pt x="5790" y="4175"/>
                </a:lnTo>
                <a:lnTo>
                  <a:pt x="5862" y="3929"/>
                </a:lnTo>
                <a:lnTo>
                  <a:pt x="5963" y="3626"/>
                </a:lnTo>
                <a:lnTo>
                  <a:pt x="6064" y="3323"/>
                </a:lnTo>
                <a:lnTo>
                  <a:pt x="6191" y="3032"/>
                </a:lnTo>
                <a:lnTo>
                  <a:pt x="6317" y="2742"/>
                </a:lnTo>
                <a:lnTo>
                  <a:pt x="6456" y="2451"/>
                </a:lnTo>
                <a:lnTo>
                  <a:pt x="6519" y="2338"/>
                </a:lnTo>
                <a:lnTo>
                  <a:pt x="6582" y="2211"/>
                </a:lnTo>
                <a:lnTo>
                  <a:pt x="6658" y="2098"/>
                </a:lnTo>
                <a:lnTo>
                  <a:pt x="6734" y="1984"/>
                </a:lnTo>
                <a:lnTo>
                  <a:pt x="6822" y="1870"/>
                </a:lnTo>
                <a:lnTo>
                  <a:pt x="6911" y="1782"/>
                </a:lnTo>
                <a:lnTo>
                  <a:pt x="7012" y="1719"/>
                </a:lnTo>
                <a:lnTo>
                  <a:pt x="7100" y="1668"/>
                </a:lnTo>
                <a:lnTo>
                  <a:pt x="7189" y="1655"/>
                </a:lnTo>
                <a:lnTo>
                  <a:pt x="7227" y="1655"/>
                </a:lnTo>
                <a:lnTo>
                  <a:pt x="7277" y="1668"/>
                </a:lnTo>
                <a:lnTo>
                  <a:pt x="7315" y="1693"/>
                </a:lnTo>
                <a:lnTo>
                  <a:pt x="7353" y="1719"/>
                </a:lnTo>
                <a:lnTo>
                  <a:pt x="7391" y="1757"/>
                </a:lnTo>
                <a:lnTo>
                  <a:pt x="7416" y="1807"/>
                </a:lnTo>
                <a:lnTo>
                  <a:pt x="7479" y="1946"/>
                </a:lnTo>
                <a:lnTo>
                  <a:pt x="7530" y="2136"/>
                </a:lnTo>
                <a:lnTo>
                  <a:pt x="7555" y="2363"/>
                </a:lnTo>
                <a:lnTo>
                  <a:pt x="7568" y="2666"/>
                </a:lnTo>
                <a:lnTo>
                  <a:pt x="7543" y="2818"/>
                </a:lnTo>
                <a:lnTo>
                  <a:pt x="7492" y="2969"/>
                </a:lnTo>
                <a:lnTo>
                  <a:pt x="7441" y="3121"/>
                </a:lnTo>
                <a:lnTo>
                  <a:pt x="7378" y="3272"/>
                </a:lnTo>
                <a:lnTo>
                  <a:pt x="7227" y="3563"/>
                </a:lnTo>
                <a:lnTo>
                  <a:pt x="7062" y="3841"/>
                </a:lnTo>
                <a:lnTo>
                  <a:pt x="6886" y="4157"/>
                </a:lnTo>
                <a:lnTo>
                  <a:pt x="6671" y="4460"/>
                </a:lnTo>
                <a:lnTo>
                  <a:pt x="6456" y="4750"/>
                </a:lnTo>
                <a:lnTo>
                  <a:pt x="6229" y="5041"/>
                </a:lnTo>
                <a:lnTo>
                  <a:pt x="6178" y="5117"/>
                </a:lnTo>
                <a:lnTo>
                  <a:pt x="6140" y="5205"/>
                </a:lnTo>
                <a:lnTo>
                  <a:pt x="6128" y="5281"/>
                </a:lnTo>
                <a:lnTo>
                  <a:pt x="6128" y="5357"/>
                </a:lnTo>
                <a:lnTo>
                  <a:pt x="6153" y="5433"/>
                </a:lnTo>
                <a:lnTo>
                  <a:pt x="6178" y="5496"/>
                </a:lnTo>
                <a:lnTo>
                  <a:pt x="6216" y="5572"/>
                </a:lnTo>
                <a:lnTo>
                  <a:pt x="6267" y="5622"/>
                </a:lnTo>
                <a:lnTo>
                  <a:pt x="6317" y="5673"/>
                </a:lnTo>
                <a:lnTo>
                  <a:pt x="6393" y="5698"/>
                </a:lnTo>
                <a:lnTo>
                  <a:pt x="6456" y="5723"/>
                </a:lnTo>
                <a:lnTo>
                  <a:pt x="6532" y="5736"/>
                </a:lnTo>
                <a:lnTo>
                  <a:pt x="6608" y="5736"/>
                </a:lnTo>
                <a:lnTo>
                  <a:pt x="6683" y="5711"/>
                </a:lnTo>
                <a:lnTo>
                  <a:pt x="6759" y="5673"/>
                </a:lnTo>
                <a:lnTo>
                  <a:pt x="6835" y="5609"/>
                </a:lnTo>
                <a:lnTo>
                  <a:pt x="7265" y="5180"/>
                </a:lnTo>
                <a:lnTo>
                  <a:pt x="7694" y="4776"/>
                </a:lnTo>
                <a:lnTo>
                  <a:pt x="7922" y="4586"/>
                </a:lnTo>
                <a:lnTo>
                  <a:pt x="8149" y="4397"/>
                </a:lnTo>
                <a:lnTo>
                  <a:pt x="8402" y="4207"/>
                </a:lnTo>
                <a:lnTo>
                  <a:pt x="8654" y="4030"/>
                </a:lnTo>
                <a:lnTo>
                  <a:pt x="8831" y="3967"/>
                </a:lnTo>
                <a:lnTo>
                  <a:pt x="8995" y="3904"/>
                </a:lnTo>
                <a:lnTo>
                  <a:pt x="9147" y="3866"/>
                </a:lnTo>
                <a:lnTo>
                  <a:pt x="9286" y="3828"/>
                </a:lnTo>
                <a:lnTo>
                  <a:pt x="9412" y="3803"/>
                </a:lnTo>
                <a:lnTo>
                  <a:pt x="9539" y="3790"/>
                </a:lnTo>
                <a:lnTo>
                  <a:pt x="9640" y="3790"/>
                </a:lnTo>
                <a:lnTo>
                  <a:pt x="9728" y="3803"/>
                </a:lnTo>
                <a:lnTo>
                  <a:pt x="9817" y="3828"/>
                </a:lnTo>
                <a:lnTo>
                  <a:pt x="9892" y="3854"/>
                </a:lnTo>
                <a:lnTo>
                  <a:pt x="9956" y="3879"/>
                </a:lnTo>
                <a:lnTo>
                  <a:pt x="10006" y="3917"/>
                </a:lnTo>
                <a:lnTo>
                  <a:pt x="10044" y="3967"/>
                </a:lnTo>
                <a:lnTo>
                  <a:pt x="10082" y="4018"/>
                </a:lnTo>
                <a:lnTo>
                  <a:pt x="10107" y="4081"/>
                </a:lnTo>
                <a:lnTo>
                  <a:pt x="10132" y="4131"/>
                </a:lnTo>
                <a:lnTo>
                  <a:pt x="10132" y="4207"/>
                </a:lnTo>
                <a:lnTo>
                  <a:pt x="10132" y="4270"/>
                </a:lnTo>
                <a:lnTo>
                  <a:pt x="10120" y="4409"/>
                </a:lnTo>
                <a:lnTo>
                  <a:pt x="10069" y="4561"/>
                </a:lnTo>
                <a:lnTo>
                  <a:pt x="9993" y="4700"/>
                </a:lnTo>
                <a:lnTo>
                  <a:pt x="9905" y="4839"/>
                </a:lnTo>
                <a:lnTo>
                  <a:pt x="9791" y="4965"/>
                </a:lnTo>
                <a:lnTo>
                  <a:pt x="9665" y="5066"/>
                </a:lnTo>
                <a:lnTo>
                  <a:pt x="9513" y="5155"/>
                </a:lnTo>
                <a:lnTo>
                  <a:pt x="9324" y="5268"/>
                </a:lnTo>
                <a:lnTo>
                  <a:pt x="9122" y="5369"/>
                </a:lnTo>
                <a:lnTo>
                  <a:pt x="8920" y="5458"/>
                </a:lnTo>
                <a:lnTo>
                  <a:pt x="8705" y="5546"/>
                </a:lnTo>
                <a:lnTo>
                  <a:pt x="8452" y="5647"/>
                </a:lnTo>
                <a:lnTo>
                  <a:pt x="8187" y="5736"/>
                </a:lnTo>
                <a:lnTo>
                  <a:pt x="7922" y="5824"/>
                </a:lnTo>
                <a:lnTo>
                  <a:pt x="7656" y="5900"/>
                </a:lnTo>
                <a:lnTo>
                  <a:pt x="7126" y="6039"/>
                </a:lnTo>
                <a:lnTo>
                  <a:pt x="6595" y="6153"/>
                </a:lnTo>
                <a:lnTo>
                  <a:pt x="6519" y="6178"/>
                </a:lnTo>
                <a:lnTo>
                  <a:pt x="6431" y="6191"/>
                </a:lnTo>
                <a:lnTo>
                  <a:pt x="6355" y="6228"/>
                </a:lnTo>
                <a:lnTo>
                  <a:pt x="6330" y="6254"/>
                </a:lnTo>
                <a:lnTo>
                  <a:pt x="6325" y="6258"/>
                </a:lnTo>
                <a:lnTo>
                  <a:pt x="6325" y="6258"/>
                </a:lnTo>
                <a:lnTo>
                  <a:pt x="6330" y="6241"/>
                </a:lnTo>
                <a:lnTo>
                  <a:pt x="6342" y="6191"/>
                </a:lnTo>
                <a:lnTo>
                  <a:pt x="6355" y="6140"/>
                </a:lnTo>
                <a:lnTo>
                  <a:pt x="6342" y="6077"/>
                </a:lnTo>
                <a:lnTo>
                  <a:pt x="6330" y="6026"/>
                </a:lnTo>
                <a:lnTo>
                  <a:pt x="6304" y="5976"/>
                </a:lnTo>
                <a:lnTo>
                  <a:pt x="6267" y="5925"/>
                </a:lnTo>
                <a:lnTo>
                  <a:pt x="6216" y="5887"/>
                </a:lnTo>
                <a:lnTo>
                  <a:pt x="5850" y="5660"/>
                </a:lnTo>
                <a:lnTo>
                  <a:pt x="5660" y="5559"/>
                </a:lnTo>
                <a:lnTo>
                  <a:pt x="5483" y="5458"/>
                </a:lnTo>
                <a:lnTo>
                  <a:pt x="5294" y="5369"/>
                </a:lnTo>
                <a:lnTo>
                  <a:pt x="5117" y="5294"/>
                </a:lnTo>
                <a:lnTo>
                  <a:pt x="4927" y="5231"/>
                </a:lnTo>
                <a:lnTo>
                  <a:pt x="4738" y="5167"/>
                </a:lnTo>
                <a:lnTo>
                  <a:pt x="4548" y="5129"/>
                </a:lnTo>
                <a:lnTo>
                  <a:pt x="4359" y="5092"/>
                </a:lnTo>
                <a:lnTo>
                  <a:pt x="4157" y="5066"/>
                </a:lnTo>
                <a:lnTo>
                  <a:pt x="3967" y="5066"/>
                </a:lnTo>
                <a:lnTo>
                  <a:pt x="3765" y="5079"/>
                </a:lnTo>
                <a:lnTo>
                  <a:pt x="3674" y="5084"/>
                </a:lnTo>
                <a:lnTo>
                  <a:pt x="3674" y="5084"/>
                </a:lnTo>
                <a:lnTo>
                  <a:pt x="3702" y="5028"/>
                </a:lnTo>
                <a:lnTo>
                  <a:pt x="3715" y="4953"/>
                </a:lnTo>
                <a:lnTo>
                  <a:pt x="3727" y="4852"/>
                </a:lnTo>
                <a:lnTo>
                  <a:pt x="3689" y="4391"/>
                </a:lnTo>
                <a:lnTo>
                  <a:pt x="3677" y="3942"/>
                </a:lnTo>
                <a:lnTo>
                  <a:pt x="3664" y="3475"/>
                </a:lnTo>
                <a:lnTo>
                  <a:pt x="3689" y="3007"/>
                </a:lnTo>
                <a:lnTo>
                  <a:pt x="3727" y="2540"/>
                </a:lnTo>
                <a:lnTo>
                  <a:pt x="3765" y="2312"/>
                </a:lnTo>
                <a:lnTo>
                  <a:pt x="3803" y="2085"/>
                </a:lnTo>
                <a:lnTo>
                  <a:pt x="3854" y="1870"/>
                </a:lnTo>
                <a:lnTo>
                  <a:pt x="3917" y="1643"/>
                </a:lnTo>
                <a:lnTo>
                  <a:pt x="3980" y="1428"/>
                </a:lnTo>
                <a:lnTo>
                  <a:pt x="4068" y="1213"/>
                </a:lnTo>
                <a:lnTo>
                  <a:pt x="4119" y="1100"/>
                </a:lnTo>
                <a:lnTo>
                  <a:pt x="4182" y="986"/>
                </a:lnTo>
                <a:lnTo>
                  <a:pt x="4233" y="910"/>
                </a:lnTo>
                <a:lnTo>
                  <a:pt x="4283" y="847"/>
                </a:lnTo>
                <a:lnTo>
                  <a:pt x="4346" y="796"/>
                </a:lnTo>
                <a:lnTo>
                  <a:pt x="4397" y="771"/>
                </a:lnTo>
                <a:lnTo>
                  <a:pt x="4447" y="759"/>
                </a:lnTo>
                <a:close/>
                <a:moveTo>
                  <a:pt x="4182" y="5711"/>
                </a:moveTo>
                <a:lnTo>
                  <a:pt x="4346" y="5736"/>
                </a:lnTo>
                <a:lnTo>
                  <a:pt x="4523" y="5761"/>
                </a:lnTo>
                <a:lnTo>
                  <a:pt x="4687" y="5812"/>
                </a:lnTo>
                <a:lnTo>
                  <a:pt x="4852" y="5862"/>
                </a:lnTo>
                <a:lnTo>
                  <a:pt x="5016" y="5925"/>
                </a:lnTo>
                <a:lnTo>
                  <a:pt x="5332" y="6077"/>
                </a:lnTo>
                <a:lnTo>
                  <a:pt x="5647" y="6228"/>
                </a:lnTo>
                <a:lnTo>
                  <a:pt x="5938" y="6405"/>
                </a:lnTo>
                <a:lnTo>
                  <a:pt x="5989" y="6431"/>
                </a:lnTo>
                <a:lnTo>
                  <a:pt x="6052" y="6443"/>
                </a:lnTo>
                <a:lnTo>
                  <a:pt x="6102" y="6443"/>
                </a:lnTo>
                <a:lnTo>
                  <a:pt x="6165" y="6431"/>
                </a:lnTo>
                <a:lnTo>
                  <a:pt x="6186" y="6424"/>
                </a:lnTo>
                <a:lnTo>
                  <a:pt x="6186" y="6424"/>
                </a:lnTo>
                <a:lnTo>
                  <a:pt x="6077" y="6557"/>
                </a:lnTo>
                <a:lnTo>
                  <a:pt x="5963" y="6671"/>
                </a:lnTo>
                <a:lnTo>
                  <a:pt x="5837" y="6772"/>
                </a:lnTo>
                <a:lnTo>
                  <a:pt x="5711" y="6873"/>
                </a:lnTo>
                <a:lnTo>
                  <a:pt x="5572" y="6949"/>
                </a:lnTo>
                <a:lnTo>
                  <a:pt x="5433" y="7024"/>
                </a:lnTo>
                <a:lnTo>
                  <a:pt x="5294" y="7088"/>
                </a:lnTo>
                <a:lnTo>
                  <a:pt x="5155" y="7125"/>
                </a:lnTo>
                <a:lnTo>
                  <a:pt x="5003" y="7163"/>
                </a:lnTo>
                <a:lnTo>
                  <a:pt x="4852" y="7189"/>
                </a:lnTo>
                <a:lnTo>
                  <a:pt x="4687" y="7201"/>
                </a:lnTo>
                <a:lnTo>
                  <a:pt x="4536" y="7214"/>
                </a:lnTo>
                <a:lnTo>
                  <a:pt x="4371" y="7201"/>
                </a:lnTo>
                <a:lnTo>
                  <a:pt x="4195" y="7189"/>
                </a:lnTo>
                <a:lnTo>
                  <a:pt x="4018" y="7151"/>
                </a:lnTo>
                <a:lnTo>
                  <a:pt x="3765" y="7100"/>
                </a:lnTo>
                <a:lnTo>
                  <a:pt x="3550" y="7024"/>
                </a:lnTo>
                <a:lnTo>
                  <a:pt x="3361" y="6949"/>
                </a:lnTo>
                <a:lnTo>
                  <a:pt x="3209" y="6873"/>
                </a:lnTo>
                <a:lnTo>
                  <a:pt x="3083" y="6784"/>
                </a:lnTo>
                <a:lnTo>
                  <a:pt x="2994" y="6683"/>
                </a:lnTo>
                <a:lnTo>
                  <a:pt x="2931" y="6595"/>
                </a:lnTo>
                <a:lnTo>
                  <a:pt x="2893" y="6494"/>
                </a:lnTo>
                <a:lnTo>
                  <a:pt x="2881" y="6393"/>
                </a:lnTo>
                <a:lnTo>
                  <a:pt x="2881" y="6304"/>
                </a:lnTo>
                <a:lnTo>
                  <a:pt x="2919" y="6216"/>
                </a:lnTo>
                <a:lnTo>
                  <a:pt x="2969" y="6127"/>
                </a:lnTo>
                <a:lnTo>
                  <a:pt x="3032" y="6039"/>
                </a:lnTo>
                <a:lnTo>
                  <a:pt x="3121" y="5963"/>
                </a:lnTo>
                <a:lnTo>
                  <a:pt x="3222" y="5900"/>
                </a:lnTo>
                <a:lnTo>
                  <a:pt x="3336" y="5837"/>
                </a:lnTo>
                <a:lnTo>
                  <a:pt x="3500" y="5786"/>
                </a:lnTo>
                <a:lnTo>
                  <a:pt x="3677" y="5736"/>
                </a:lnTo>
                <a:lnTo>
                  <a:pt x="3841" y="5711"/>
                </a:lnTo>
                <a:close/>
                <a:moveTo>
                  <a:pt x="4599" y="1"/>
                </a:moveTo>
                <a:lnTo>
                  <a:pt x="4409" y="13"/>
                </a:lnTo>
                <a:lnTo>
                  <a:pt x="4245" y="38"/>
                </a:lnTo>
                <a:lnTo>
                  <a:pt x="4081" y="89"/>
                </a:lnTo>
                <a:lnTo>
                  <a:pt x="3929" y="165"/>
                </a:lnTo>
                <a:lnTo>
                  <a:pt x="3790" y="241"/>
                </a:lnTo>
                <a:lnTo>
                  <a:pt x="3677" y="342"/>
                </a:lnTo>
                <a:lnTo>
                  <a:pt x="3550" y="455"/>
                </a:lnTo>
                <a:lnTo>
                  <a:pt x="3449" y="582"/>
                </a:lnTo>
                <a:lnTo>
                  <a:pt x="3361" y="721"/>
                </a:lnTo>
                <a:lnTo>
                  <a:pt x="3272" y="872"/>
                </a:lnTo>
                <a:lnTo>
                  <a:pt x="3197" y="1024"/>
                </a:lnTo>
                <a:lnTo>
                  <a:pt x="3133" y="1201"/>
                </a:lnTo>
                <a:lnTo>
                  <a:pt x="3070" y="1378"/>
                </a:lnTo>
                <a:lnTo>
                  <a:pt x="3020" y="1554"/>
                </a:lnTo>
                <a:lnTo>
                  <a:pt x="2969" y="1744"/>
                </a:lnTo>
                <a:lnTo>
                  <a:pt x="2965" y="1766"/>
                </a:lnTo>
                <a:lnTo>
                  <a:pt x="2965" y="1766"/>
                </a:lnTo>
                <a:lnTo>
                  <a:pt x="2944" y="1731"/>
                </a:lnTo>
                <a:lnTo>
                  <a:pt x="2855" y="1592"/>
                </a:lnTo>
                <a:lnTo>
                  <a:pt x="2754" y="1479"/>
                </a:lnTo>
                <a:lnTo>
                  <a:pt x="2653" y="1365"/>
                </a:lnTo>
                <a:lnTo>
                  <a:pt x="2552" y="1251"/>
                </a:lnTo>
                <a:lnTo>
                  <a:pt x="2439" y="1163"/>
                </a:lnTo>
                <a:lnTo>
                  <a:pt x="2312" y="1074"/>
                </a:lnTo>
                <a:lnTo>
                  <a:pt x="2186" y="999"/>
                </a:lnTo>
                <a:lnTo>
                  <a:pt x="2047" y="923"/>
                </a:lnTo>
                <a:lnTo>
                  <a:pt x="1895" y="872"/>
                </a:lnTo>
                <a:lnTo>
                  <a:pt x="1744" y="822"/>
                </a:lnTo>
                <a:lnTo>
                  <a:pt x="1579" y="796"/>
                </a:lnTo>
                <a:lnTo>
                  <a:pt x="1415" y="771"/>
                </a:lnTo>
                <a:lnTo>
                  <a:pt x="1276" y="771"/>
                </a:lnTo>
                <a:lnTo>
                  <a:pt x="1137" y="784"/>
                </a:lnTo>
                <a:lnTo>
                  <a:pt x="998" y="822"/>
                </a:lnTo>
                <a:lnTo>
                  <a:pt x="872" y="860"/>
                </a:lnTo>
                <a:lnTo>
                  <a:pt x="746" y="923"/>
                </a:lnTo>
                <a:lnTo>
                  <a:pt x="632" y="986"/>
                </a:lnTo>
                <a:lnTo>
                  <a:pt x="518" y="1074"/>
                </a:lnTo>
                <a:lnTo>
                  <a:pt x="417" y="1163"/>
                </a:lnTo>
                <a:lnTo>
                  <a:pt x="316" y="1264"/>
                </a:lnTo>
                <a:lnTo>
                  <a:pt x="240" y="1378"/>
                </a:lnTo>
                <a:lnTo>
                  <a:pt x="164" y="1491"/>
                </a:lnTo>
                <a:lnTo>
                  <a:pt x="101" y="1618"/>
                </a:lnTo>
                <a:lnTo>
                  <a:pt x="51" y="1744"/>
                </a:lnTo>
                <a:lnTo>
                  <a:pt x="13" y="1870"/>
                </a:lnTo>
                <a:lnTo>
                  <a:pt x="0" y="2009"/>
                </a:lnTo>
                <a:lnTo>
                  <a:pt x="0" y="2148"/>
                </a:lnTo>
                <a:lnTo>
                  <a:pt x="13" y="2426"/>
                </a:lnTo>
                <a:lnTo>
                  <a:pt x="63" y="2691"/>
                </a:lnTo>
                <a:lnTo>
                  <a:pt x="114" y="2969"/>
                </a:lnTo>
                <a:lnTo>
                  <a:pt x="190" y="3235"/>
                </a:lnTo>
                <a:lnTo>
                  <a:pt x="291" y="3487"/>
                </a:lnTo>
                <a:lnTo>
                  <a:pt x="405" y="3740"/>
                </a:lnTo>
                <a:lnTo>
                  <a:pt x="531" y="3980"/>
                </a:lnTo>
                <a:lnTo>
                  <a:pt x="657" y="4220"/>
                </a:lnTo>
                <a:lnTo>
                  <a:pt x="809" y="4460"/>
                </a:lnTo>
                <a:lnTo>
                  <a:pt x="973" y="4687"/>
                </a:lnTo>
                <a:lnTo>
                  <a:pt x="1137" y="4915"/>
                </a:lnTo>
                <a:lnTo>
                  <a:pt x="1314" y="5129"/>
                </a:lnTo>
                <a:lnTo>
                  <a:pt x="1491" y="5332"/>
                </a:lnTo>
                <a:lnTo>
                  <a:pt x="1681" y="5546"/>
                </a:lnTo>
                <a:lnTo>
                  <a:pt x="2072" y="5938"/>
                </a:lnTo>
                <a:lnTo>
                  <a:pt x="2123" y="5976"/>
                </a:lnTo>
                <a:lnTo>
                  <a:pt x="2186" y="6014"/>
                </a:lnTo>
                <a:lnTo>
                  <a:pt x="2254" y="6025"/>
                </a:lnTo>
                <a:lnTo>
                  <a:pt x="2254" y="6025"/>
                </a:lnTo>
                <a:lnTo>
                  <a:pt x="2287" y="6191"/>
                </a:lnTo>
                <a:lnTo>
                  <a:pt x="2350" y="6380"/>
                </a:lnTo>
                <a:lnTo>
                  <a:pt x="2413" y="6557"/>
                </a:lnTo>
                <a:lnTo>
                  <a:pt x="2502" y="6721"/>
                </a:lnTo>
                <a:lnTo>
                  <a:pt x="2590" y="6873"/>
                </a:lnTo>
                <a:lnTo>
                  <a:pt x="2679" y="7012"/>
                </a:lnTo>
                <a:lnTo>
                  <a:pt x="2792" y="7138"/>
                </a:lnTo>
                <a:lnTo>
                  <a:pt x="2906" y="7264"/>
                </a:lnTo>
                <a:lnTo>
                  <a:pt x="3020" y="7378"/>
                </a:lnTo>
                <a:lnTo>
                  <a:pt x="3146" y="7479"/>
                </a:lnTo>
                <a:lnTo>
                  <a:pt x="3285" y="7568"/>
                </a:lnTo>
                <a:lnTo>
                  <a:pt x="3424" y="7643"/>
                </a:lnTo>
                <a:lnTo>
                  <a:pt x="3576" y="7719"/>
                </a:lnTo>
                <a:lnTo>
                  <a:pt x="3727" y="7770"/>
                </a:lnTo>
                <a:lnTo>
                  <a:pt x="3879" y="7820"/>
                </a:lnTo>
                <a:lnTo>
                  <a:pt x="4030" y="7858"/>
                </a:lnTo>
                <a:lnTo>
                  <a:pt x="4195" y="7883"/>
                </a:lnTo>
                <a:lnTo>
                  <a:pt x="4359" y="7909"/>
                </a:lnTo>
                <a:lnTo>
                  <a:pt x="4687" y="7909"/>
                </a:lnTo>
                <a:lnTo>
                  <a:pt x="4864" y="7896"/>
                </a:lnTo>
                <a:lnTo>
                  <a:pt x="5028" y="7871"/>
                </a:lnTo>
                <a:lnTo>
                  <a:pt x="5193" y="7845"/>
                </a:lnTo>
                <a:lnTo>
                  <a:pt x="5370" y="7795"/>
                </a:lnTo>
                <a:lnTo>
                  <a:pt x="5534" y="7744"/>
                </a:lnTo>
                <a:lnTo>
                  <a:pt x="5698" y="7681"/>
                </a:lnTo>
                <a:lnTo>
                  <a:pt x="5850" y="7605"/>
                </a:lnTo>
                <a:lnTo>
                  <a:pt x="6014" y="7530"/>
                </a:lnTo>
                <a:lnTo>
                  <a:pt x="6165" y="7441"/>
                </a:lnTo>
                <a:lnTo>
                  <a:pt x="6317" y="7328"/>
                </a:lnTo>
                <a:lnTo>
                  <a:pt x="6469" y="7226"/>
                </a:lnTo>
                <a:lnTo>
                  <a:pt x="6608" y="7100"/>
                </a:lnTo>
                <a:lnTo>
                  <a:pt x="6709" y="7024"/>
                </a:lnTo>
                <a:lnTo>
                  <a:pt x="6810" y="6949"/>
                </a:lnTo>
                <a:lnTo>
                  <a:pt x="6923" y="6873"/>
                </a:lnTo>
                <a:lnTo>
                  <a:pt x="7050" y="6810"/>
                </a:lnTo>
                <a:lnTo>
                  <a:pt x="7315" y="6709"/>
                </a:lnTo>
                <a:lnTo>
                  <a:pt x="7618" y="6607"/>
                </a:lnTo>
                <a:lnTo>
                  <a:pt x="7934" y="6519"/>
                </a:lnTo>
                <a:lnTo>
                  <a:pt x="8250" y="6443"/>
                </a:lnTo>
                <a:lnTo>
                  <a:pt x="8920" y="6279"/>
                </a:lnTo>
                <a:lnTo>
                  <a:pt x="9248" y="6178"/>
                </a:lnTo>
                <a:lnTo>
                  <a:pt x="9564" y="6064"/>
                </a:lnTo>
                <a:lnTo>
                  <a:pt x="9854" y="5938"/>
                </a:lnTo>
                <a:lnTo>
                  <a:pt x="9993" y="5862"/>
                </a:lnTo>
                <a:lnTo>
                  <a:pt x="10120" y="5786"/>
                </a:lnTo>
                <a:lnTo>
                  <a:pt x="10246" y="5698"/>
                </a:lnTo>
                <a:lnTo>
                  <a:pt x="10372" y="5609"/>
                </a:lnTo>
                <a:lnTo>
                  <a:pt x="10474" y="5508"/>
                </a:lnTo>
                <a:lnTo>
                  <a:pt x="10575" y="5395"/>
                </a:lnTo>
                <a:lnTo>
                  <a:pt x="10663" y="5268"/>
                </a:lnTo>
                <a:lnTo>
                  <a:pt x="10739" y="5142"/>
                </a:lnTo>
                <a:lnTo>
                  <a:pt x="10802" y="4990"/>
                </a:lnTo>
                <a:lnTo>
                  <a:pt x="10853" y="4839"/>
                </a:lnTo>
                <a:lnTo>
                  <a:pt x="10878" y="4713"/>
                </a:lnTo>
                <a:lnTo>
                  <a:pt x="10890" y="4574"/>
                </a:lnTo>
                <a:lnTo>
                  <a:pt x="10890" y="4435"/>
                </a:lnTo>
                <a:lnTo>
                  <a:pt x="10878" y="4296"/>
                </a:lnTo>
                <a:lnTo>
                  <a:pt x="10853" y="4157"/>
                </a:lnTo>
                <a:lnTo>
                  <a:pt x="10815" y="4018"/>
                </a:lnTo>
                <a:lnTo>
                  <a:pt x="10764" y="3879"/>
                </a:lnTo>
                <a:lnTo>
                  <a:pt x="10701" y="3740"/>
                </a:lnTo>
                <a:lnTo>
                  <a:pt x="10625" y="3614"/>
                </a:lnTo>
                <a:lnTo>
                  <a:pt x="10549" y="3487"/>
                </a:lnTo>
                <a:lnTo>
                  <a:pt x="10448" y="3374"/>
                </a:lnTo>
                <a:lnTo>
                  <a:pt x="10347" y="3285"/>
                </a:lnTo>
                <a:lnTo>
                  <a:pt x="10233" y="3197"/>
                </a:lnTo>
                <a:lnTo>
                  <a:pt x="10107" y="3133"/>
                </a:lnTo>
                <a:lnTo>
                  <a:pt x="9981" y="3083"/>
                </a:lnTo>
                <a:lnTo>
                  <a:pt x="9842" y="3045"/>
                </a:lnTo>
                <a:lnTo>
                  <a:pt x="9703" y="3032"/>
                </a:lnTo>
                <a:lnTo>
                  <a:pt x="9299" y="3032"/>
                </a:lnTo>
                <a:lnTo>
                  <a:pt x="9033" y="3070"/>
                </a:lnTo>
                <a:lnTo>
                  <a:pt x="8781" y="3133"/>
                </a:lnTo>
                <a:lnTo>
                  <a:pt x="8541" y="3222"/>
                </a:lnTo>
                <a:lnTo>
                  <a:pt x="8301" y="3323"/>
                </a:lnTo>
                <a:lnTo>
                  <a:pt x="8220" y="3365"/>
                </a:lnTo>
                <a:lnTo>
                  <a:pt x="8220" y="3365"/>
                </a:lnTo>
                <a:lnTo>
                  <a:pt x="8250" y="3298"/>
                </a:lnTo>
                <a:lnTo>
                  <a:pt x="8313" y="3121"/>
                </a:lnTo>
                <a:lnTo>
                  <a:pt x="8364" y="2957"/>
                </a:lnTo>
                <a:lnTo>
                  <a:pt x="8414" y="2780"/>
                </a:lnTo>
                <a:lnTo>
                  <a:pt x="8440" y="2616"/>
                </a:lnTo>
                <a:lnTo>
                  <a:pt x="8465" y="2451"/>
                </a:lnTo>
                <a:lnTo>
                  <a:pt x="8477" y="2300"/>
                </a:lnTo>
                <a:lnTo>
                  <a:pt x="8465" y="2136"/>
                </a:lnTo>
                <a:lnTo>
                  <a:pt x="8452" y="1997"/>
                </a:lnTo>
                <a:lnTo>
                  <a:pt x="8414" y="1845"/>
                </a:lnTo>
                <a:lnTo>
                  <a:pt x="8364" y="1719"/>
                </a:lnTo>
                <a:lnTo>
                  <a:pt x="8288" y="1592"/>
                </a:lnTo>
                <a:lnTo>
                  <a:pt x="8199" y="1479"/>
                </a:lnTo>
                <a:lnTo>
                  <a:pt x="8086" y="1365"/>
                </a:lnTo>
                <a:lnTo>
                  <a:pt x="7959" y="1264"/>
                </a:lnTo>
                <a:lnTo>
                  <a:pt x="7808" y="1188"/>
                </a:lnTo>
                <a:lnTo>
                  <a:pt x="7631" y="1112"/>
                </a:lnTo>
                <a:lnTo>
                  <a:pt x="7467" y="1062"/>
                </a:lnTo>
                <a:lnTo>
                  <a:pt x="7302" y="1024"/>
                </a:lnTo>
                <a:lnTo>
                  <a:pt x="7138" y="1011"/>
                </a:lnTo>
                <a:lnTo>
                  <a:pt x="6999" y="1024"/>
                </a:lnTo>
                <a:lnTo>
                  <a:pt x="6848" y="1036"/>
                </a:lnTo>
                <a:lnTo>
                  <a:pt x="6709" y="1087"/>
                </a:lnTo>
                <a:lnTo>
                  <a:pt x="6582" y="1138"/>
                </a:lnTo>
                <a:lnTo>
                  <a:pt x="6456" y="1213"/>
                </a:lnTo>
                <a:lnTo>
                  <a:pt x="6330" y="1289"/>
                </a:lnTo>
                <a:lnTo>
                  <a:pt x="6216" y="1390"/>
                </a:lnTo>
                <a:lnTo>
                  <a:pt x="6102" y="1491"/>
                </a:lnTo>
                <a:lnTo>
                  <a:pt x="6001" y="1618"/>
                </a:lnTo>
                <a:lnTo>
                  <a:pt x="5978" y="1647"/>
                </a:lnTo>
                <a:lnTo>
                  <a:pt x="5978" y="1647"/>
                </a:lnTo>
                <a:lnTo>
                  <a:pt x="5976" y="1618"/>
                </a:lnTo>
                <a:lnTo>
                  <a:pt x="5951" y="1428"/>
                </a:lnTo>
                <a:lnTo>
                  <a:pt x="5913" y="1239"/>
                </a:lnTo>
                <a:lnTo>
                  <a:pt x="5875" y="1062"/>
                </a:lnTo>
                <a:lnTo>
                  <a:pt x="5812" y="898"/>
                </a:lnTo>
                <a:lnTo>
                  <a:pt x="5749" y="746"/>
                </a:lnTo>
                <a:lnTo>
                  <a:pt x="5673" y="607"/>
                </a:lnTo>
                <a:lnTo>
                  <a:pt x="5584" y="468"/>
                </a:lnTo>
                <a:lnTo>
                  <a:pt x="5483" y="354"/>
                </a:lnTo>
                <a:lnTo>
                  <a:pt x="5382" y="253"/>
                </a:lnTo>
                <a:lnTo>
                  <a:pt x="5256" y="165"/>
                </a:lnTo>
                <a:lnTo>
                  <a:pt x="5104" y="89"/>
                </a:lnTo>
                <a:lnTo>
                  <a:pt x="4953" y="38"/>
                </a:lnTo>
                <a:lnTo>
                  <a:pt x="4788" y="13"/>
                </a:lnTo>
                <a:lnTo>
                  <a:pt x="4599" y="1"/>
                </a:lnTo>
                <a:close/>
              </a:path>
            </a:pathLst>
          </a:custGeom>
          <a:solidFill>
            <a:srgbClr val="30211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800076"/>
              </p:ext>
            </p:extLst>
          </p:nvPr>
        </p:nvGraphicFramePr>
        <p:xfrm>
          <a:off x="141514" y="283030"/>
          <a:ext cx="8806544" cy="4778227"/>
        </p:xfrm>
        <a:graphic>
          <a:graphicData uri="http://schemas.openxmlformats.org/drawingml/2006/table">
            <a:tbl>
              <a:tblPr firstRow="1" firstCol="1" bandRow="1">
                <a:tableStyleId>{1FF4A112-DA7C-4D66-8D6C-88927F748A7D}</a:tableStyleId>
              </a:tblPr>
              <a:tblGrid>
                <a:gridCol w="41875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464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147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78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47706">
                <a:tc gridSpan="4"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Календарный план реализации проекта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13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Достигнутый и (или) планируемый результат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 anchor="ctr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29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Обсуждение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проекта «СВОБОДНЫЙ КНИГООБМЕН (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Буккроссинг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)» с директором школы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Ветковой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Н.А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05.12.2023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 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школы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Н.А.Веткова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инициативу одобрила и пообещала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метериальную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поддержку.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2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Изучение проблемы: география точек книгообмена  в городе Рязани;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анкетирование обучающихся и родителей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15.12.2023 – 15.12.2024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Выявлены официальные точки книгообмена в городе Рязани, получены результаты анкетирования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чек-листа проекта 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25 января 2024г.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Разработан чек-лист проекта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1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Официальное объявление о начале проекта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26.01.2024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Публичные чтения книги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Д.Гранина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«Блокадная книга»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620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Регистрация на сайте, приобретение стеллажей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</a:t>
                      </a: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19.03.2024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Приобретено 2 стеллажа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Прошли регистрацию на сайте, как точка книгообмена.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47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Открытие точек книгообмена в вестибюле школы и в рекреации второго этажа.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25.03.2024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Заполнение полок книгами, вручение открыток первым посетителям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1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Мониторинг книгообмена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декабря 2024г.</a:t>
                      </a:r>
                      <a:endParaRPr lang="ru-RU" sz="14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84" marR="48484" marT="0" marB="0"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 marL="64645" marR="64645" marT="32322" marB="32322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malist Aesthetic Slideshow by Slidesgo">
  <a:themeElements>
    <a:clrScheme name="Simple Light">
      <a:dk1>
        <a:srgbClr val="6D5B57"/>
      </a:dk1>
      <a:lt1>
        <a:srgbClr val="F2E1D8"/>
      </a:lt1>
      <a:dk2>
        <a:srgbClr val="595959"/>
      </a:dk2>
      <a:lt2>
        <a:srgbClr val="B08980"/>
      </a:lt2>
      <a:accent1>
        <a:srgbClr val="6D5B57"/>
      </a:accent1>
      <a:accent2>
        <a:srgbClr val="F2E1D8"/>
      </a:accent2>
      <a:accent3>
        <a:srgbClr val="595959"/>
      </a:accent3>
      <a:accent4>
        <a:srgbClr val="B08980"/>
      </a:accent4>
      <a:accent5>
        <a:srgbClr val="F2E1D8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671</Words>
  <Application>Microsoft Office PowerPoint</Application>
  <PresentationFormat>Экран (16:9)</PresentationFormat>
  <Paragraphs>144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Montserrat ExtraBold</vt:lpstr>
      <vt:lpstr>Oxygen</vt:lpstr>
      <vt:lpstr>Bebas Neue</vt:lpstr>
      <vt:lpstr>Calibri</vt:lpstr>
      <vt:lpstr>Times New Roman</vt:lpstr>
      <vt:lpstr>Wingdings</vt:lpstr>
      <vt:lpstr>Poiret One</vt:lpstr>
      <vt:lpstr>Oxygen Light</vt:lpstr>
      <vt:lpstr>Minimalist Aesthetic Slideshow by Slidesgo</vt:lpstr>
      <vt:lpstr>Социальный проект Свободный Книгообмен (Буккроссинг) ​</vt:lpstr>
      <vt:lpstr> </vt:lpstr>
      <vt:lpstr>Актуальность и обоснование проблемы </vt:lpstr>
      <vt:lpstr>Анкетирование</vt:lpstr>
      <vt:lpstr>~Анкетирование~</vt:lpstr>
      <vt:lpstr>Проект «БУККРОССИНГ» стартовал в городе Рязани 23 октября 2020 года. </vt:lpstr>
      <vt:lpstr>    Официальная регистрация книги на сайте с дальнейшей историей ее «плавания»  выглядит так:  Москва - 31 764 книг Нижневартовск - 20 239 книг Санкт-Петербург - 8 417 книг Оренбург - 8 164 книг Краснодар - 2 948 книг Архангельск - 2 537 книг Нижний Новгород - 2 533 книг Красноярск - 2 528 книг Воронеж - 2 370 книг Тверь - 2 341книг Тамбов - 1 533 книг Пенза – 667 книг Липецк – 651 книг Рязань – 392 книг </vt:lpstr>
      <vt:lpstr>Презентация PowerPoint</vt:lpstr>
      <vt:lpstr>Презентация PowerPoint</vt:lpstr>
      <vt:lpstr>Презентация PowerPoint</vt:lpstr>
      <vt:lpstr>Результаты проекта.</vt:lpstr>
      <vt:lpstr>Презентация PowerPoint</vt:lpstr>
      <vt:lpstr>Смета необходимых расходов для дальнейшей реализации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k182</cp:lastModifiedBy>
  <cp:revision>36</cp:revision>
  <dcterms:modified xsi:type="dcterms:W3CDTF">2024-07-30T06:35:12Z</dcterms:modified>
</cp:coreProperties>
</file>