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D79049-76CB-4C3F-B329-B69C999B28F6}" v="2" dt="2022-02-09T14:59:04.262"/>
    <p1510:client id="{1CAA8F0C-7839-4578-8268-2320E24E4CBC}" v="35" dt="2022-04-13T13:13:14.954"/>
    <p1510:client id="{5CFBBFA5-4CBF-44E8-81BB-FC8A72776526}" v="16" dt="2022-04-06T17:03:39.143"/>
    <p1510:client id="{68741691-191B-478C-95FE-F645AEAFB1AB}" v="91" dt="2021-12-15T16:06:08.146"/>
    <p1510:client id="{6A9C61C7-8467-4B9F-A61C-EE74F52D178F}" v="490" dt="2021-12-15T17:09:24.542"/>
    <p1510:client id="{F234B7C2-8A94-48BD-B0E5-E744FA230B1E}" v="697" dt="2022-04-13T15:51:51.167"/>
    <p1510:client id="{F56654A9-BF7C-4780-90F0-A7584C2007FB}" v="25" dt="2022-04-13T13:59:20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-62" y="-43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Гость" userId="f90d8aa97b74420d" providerId="Windows Live" clId="Web-{68741691-191B-478C-95FE-F645AEAFB1AB}"/>
    <pc:docChg chg="modSld addMainMaster delMainMaster">
      <pc:chgData name="Гость" userId="f90d8aa97b74420d" providerId="Windows Live" clId="Web-{68741691-191B-478C-95FE-F645AEAFB1AB}" dt="2021-12-15T16:06:06.708" v="93" actId="20577"/>
      <pc:docMkLst>
        <pc:docMk/>
      </pc:docMkLst>
      <pc:sldChg chg="addSp delSp modSp mod setBg modClrScheme chgLayout">
        <pc:chgData name="Гость" userId="f90d8aa97b74420d" providerId="Windows Live" clId="Web-{68741691-191B-478C-95FE-F645AEAFB1AB}" dt="2021-12-15T16:06:06.708" v="93" actId="20577"/>
        <pc:sldMkLst>
          <pc:docMk/>
          <pc:sldMk cId="1351651579" sldId="256"/>
        </pc:sldMkLst>
        <pc:spChg chg="mod">
          <ac:chgData name="Гость" userId="f90d8aa97b74420d" providerId="Windows Live" clId="Web-{68741691-191B-478C-95FE-F645AEAFB1AB}" dt="2021-12-15T16:05:36.253" v="73" actId="20577"/>
          <ac:spMkLst>
            <pc:docMk/>
            <pc:sldMk cId="1351651579" sldId="256"/>
            <ac:spMk id="2" creationId="{00000000-0000-0000-0000-000000000000}"/>
          </ac:spMkLst>
        </pc:spChg>
        <pc:spChg chg="mod">
          <ac:chgData name="Гость" userId="f90d8aa97b74420d" providerId="Windows Live" clId="Web-{68741691-191B-478C-95FE-F645AEAFB1AB}" dt="2021-12-15T16:06:06.708" v="93" actId="20577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Гость" userId="f90d8aa97b74420d" providerId="Windows Live" clId="Web-{68741691-191B-478C-95FE-F645AEAFB1AB}" dt="2021-12-15T16:05:12.924" v="68"/>
          <ac:spMkLst>
            <pc:docMk/>
            <pc:sldMk cId="1351651579" sldId="256"/>
            <ac:spMk id="8" creationId="{6CA2C65D-0168-1245-86C8-62A8A6F7B813}"/>
          </ac:spMkLst>
        </pc:spChg>
        <pc:spChg chg="add del">
          <ac:chgData name="Гость" userId="f90d8aa97b74420d" providerId="Windows Live" clId="Web-{68741691-191B-478C-95FE-F645AEAFB1AB}" dt="2021-12-15T16:05:12.924" v="68"/>
          <ac:spMkLst>
            <pc:docMk/>
            <pc:sldMk cId="1351651579" sldId="256"/>
            <ac:spMk id="10" creationId="{755E9273-3717-C94C-9BFF-75E87E47C46A}"/>
          </ac:spMkLst>
        </pc:spChg>
        <pc:spChg chg="add del">
          <ac:chgData name="Гость" userId="f90d8aa97b74420d" providerId="Windows Live" clId="Web-{68741691-191B-478C-95FE-F645AEAFB1AB}" dt="2021-12-15T16:05:12.924" v="68"/>
          <ac:spMkLst>
            <pc:docMk/>
            <pc:sldMk cId="1351651579" sldId="256"/>
            <ac:spMk id="12" creationId="{2140081E-3C08-DA46-ABEC-F08003999895}"/>
          </ac:spMkLst>
        </pc:spChg>
        <pc:spChg chg="add del">
          <ac:chgData name="Гость" userId="f90d8aa97b74420d" providerId="Windows Live" clId="Web-{68741691-191B-478C-95FE-F645AEAFB1AB}" dt="2021-12-15T16:05:12.924" v="68"/>
          <ac:spMkLst>
            <pc:docMk/>
            <pc:sldMk cId="1351651579" sldId="256"/>
            <ac:spMk id="14" creationId="{3E1569AB-36A0-104C-92D8-E459E628EDC2}"/>
          </ac:spMkLst>
        </pc:spChg>
        <pc:spChg chg="add del">
          <ac:chgData name="Гость" userId="f90d8aa97b74420d" providerId="Windows Live" clId="Web-{68741691-191B-478C-95FE-F645AEAFB1AB}" dt="2021-12-15T16:05:12.846" v="67"/>
          <ac:spMkLst>
            <pc:docMk/>
            <pc:sldMk cId="1351651579" sldId="256"/>
            <ac:spMk id="16" creationId="{411BE1D3-B675-4947-B4E3-14B8DC93FB2C}"/>
          </ac:spMkLst>
        </pc:spChg>
        <pc:spChg chg="add del">
          <ac:chgData name="Гость" userId="f90d8aa97b74420d" providerId="Windows Live" clId="Web-{68741691-191B-478C-95FE-F645AEAFB1AB}" dt="2021-12-15T16:05:12.846" v="67"/>
          <ac:spMkLst>
            <pc:docMk/>
            <pc:sldMk cId="1351651579" sldId="256"/>
            <ac:spMk id="17" creationId="{D2D8651B-6FCC-49D7-B6F8-AF869E89F04C}"/>
          </ac:spMkLst>
        </pc:spChg>
        <pc:spChg chg="add del">
          <ac:chgData name="Гость" userId="f90d8aa97b74420d" providerId="Windows Live" clId="Web-{68741691-191B-478C-95FE-F645AEAFB1AB}" dt="2021-12-15T16:05:04.767" v="65"/>
          <ac:spMkLst>
            <pc:docMk/>
            <pc:sldMk cId="1351651579" sldId="256"/>
            <ac:spMk id="19" creationId="{DEF92653-5D6D-47E6-8744-0DAF76E049C4}"/>
          </ac:spMkLst>
        </pc:spChg>
        <pc:spChg chg="add">
          <ac:chgData name="Гость" userId="f90d8aa97b74420d" providerId="Windows Live" clId="Web-{68741691-191B-478C-95FE-F645AEAFB1AB}" dt="2021-12-15T16:05:12.924" v="68"/>
          <ac:spMkLst>
            <pc:docMk/>
            <pc:sldMk cId="1351651579" sldId="256"/>
            <ac:spMk id="20" creationId="{A6260A41-D170-44DF-9081-4DF21FEA484D}"/>
          </ac:spMkLst>
        </pc:spChg>
        <pc:grpChg chg="add del">
          <ac:chgData name="Гость" userId="f90d8aa97b74420d" providerId="Windows Live" clId="Web-{68741691-191B-478C-95FE-F645AEAFB1AB}" dt="2021-12-15T16:05:12.846" v="67"/>
          <ac:grpSpMkLst>
            <pc:docMk/>
            <pc:sldMk cId="1351651579" sldId="256"/>
            <ac:grpSpMk id="18" creationId="{2C13C5A7-AC21-48FA-A06F-6A7F303BC3CD}"/>
          </ac:grpSpMkLst>
        </pc:grpChg>
        <pc:grpChg chg="add">
          <ac:chgData name="Гость" userId="f90d8aa97b74420d" providerId="Windows Live" clId="Web-{68741691-191B-478C-95FE-F645AEAFB1AB}" dt="2021-12-15T16:05:12.924" v="68"/>
          <ac:grpSpMkLst>
            <pc:docMk/>
            <pc:sldMk cId="1351651579" sldId="256"/>
            <ac:grpSpMk id="31" creationId="{E95FF435-E138-4CA4-80B8-D25C259F93E4}"/>
          </ac:grpSpMkLst>
        </pc:grpChg>
        <pc:cxnChg chg="add del">
          <ac:chgData name="Гость" userId="f90d8aa97b74420d" providerId="Windows Live" clId="Web-{68741691-191B-478C-95FE-F645AEAFB1AB}" dt="2021-12-15T16:05:04.767" v="65"/>
          <ac:cxnSpMkLst>
            <pc:docMk/>
            <pc:sldMk cId="1351651579" sldId="256"/>
            <ac:cxnSpMk id="21" creationId="{9CA98CE3-81A7-4FFE-A047-9AA65998D877}"/>
          </ac:cxnSpMkLst>
        </pc:cxnChg>
        <pc:cxnChg chg="add del">
          <ac:chgData name="Гость" userId="f90d8aa97b74420d" providerId="Windows Live" clId="Web-{68741691-191B-478C-95FE-F645AEAFB1AB}" dt="2021-12-15T16:05:04.767" v="65"/>
          <ac:cxnSpMkLst>
            <pc:docMk/>
            <pc:sldMk cId="1351651579" sldId="256"/>
            <ac:cxnSpMk id="23" creationId="{18D91C2B-BDB9-49BE-9C44-E0CFE597ABFE}"/>
          </ac:cxnSpMkLst>
        </pc:cxnChg>
      </pc:sldChg>
      <pc:sldMasterChg chg="del delSldLayout">
        <pc:chgData name="Гость" userId="f90d8aa97b74420d" providerId="Windows Live" clId="Web-{68741691-191B-478C-95FE-F645AEAFB1AB}" dt="2021-12-15T16:02:10.382" v="0"/>
        <pc:sldMasterMkLst>
          <pc:docMk/>
          <pc:sldMasterMk cId="3154979492" sldId="2147483648"/>
        </pc:sldMasterMkLst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Гость" userId="f90d8aa97b74420d" providerId="Windows Live" clId="Web-{68741691-191B-478C-95FE-F645AEAFB1AB}" dt="2021-12-15T16:02:10.382" v="0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">
        <pc:chgData name="Гость" userId="f90d8aa97b74420d" providerId="Windows Live" clId="Web-{68741691-191B-478C-95FE-F645AEAFB1AB}" dt="2021-12-15T16:05:12.924" v="68"/>
        <pc:sldMasterMkLst>
          <pc:docMk/>
          <pc:sldMasterMk cId="1046250583" sldId="2147483674"/>
        </pc:sldMasterMkLst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1726679016" sldId="2147483663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656587288" sldId="2147483664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860788189" sldId="2147483665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772334195" sldId="2147483666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530525114" sldId="2147483667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3940058914" sldId="2147483668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2189973751" sldId="2147483669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63269499" sldId="2147483670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796062747" sldId="2147483671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3061617134" sldId="2147483672"/>
          </pc:sldLayoutMkLst>
        </pc:sldLayoutChg>
        <pc:sldLayoutChg chg="add del">
          <pc:chgData name="Гость" userId="f90d8aa97b74420d" providerId="Windows Live" clId="Web-{68741691-191B-478C-95FE-F645AEAFB1AB}" dt="2021-12-15T16:05:12.924" v="68"/>
          <pc:sldLayoutMkLst>
            <pc:docMk/>
            <pc:sldMasterMk cId="1046250583" sldId="2147483674"/>
            <pc:sldLayoutMk cId="3397892476" sldId="2147483673"/>
          </pc:sldLayoutMkLst>
        </pc:sldLayoutChg>
      </pc:sldMasterChg>
      <pc:sldMasterChg chg="add del addSldLayout delSldLayout">
        <pc:chgData name="Гость" userId="f90d8aa97b74420d" providerId="Windows Live" clId="Web-{68741691-191B-478C-95FE-F645AEAFB1AB}" dt="2021-12-15T16:05:12.846" v="67"/>
        <pc:sldMasterMkLst>
          <pc:docMk/>
          <pc:sldMasterMk cId="4144066462" sldId="2147483698"/>
        </pc:sldMasterMkLst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2631394589" sldId="2147483687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4012460055" sldId="2147483688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2150077725" sldId="2147483689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41662242" sldId="2147483690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1098898823" sldId="2147483691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3719883463" sldId="2147483692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3249714201" sldId="2147483693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1494440951" sldId="2147483694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2163246120" sldId="2147483695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2787248369" sldId="2147483696"/>
          </pc:sldLayoutMkLst>
        </pc:sldLayoutChg>
        <pc:sldLayoutChg chg="add del">
          <pc:chgData name="Гость" userId="f90d8aa97b74420d" providerId="Windows Live" clId="Web-{68741691-191B-478C-95FE-F645AEAFB1AB}" dt="2021-12-15T16:05:12.846" v="67"/>
          <pc:sldLayoutMkLst>
            <pc:docMk/>
            <pc:sldMasterMk cId="4144066462" sldId="2147483698"/>
            <pc:sldLayoutMk cId="3218082560" sldId="2147483697"/>
          </pc:sldLayoutMkLst>
        </pc:sldLayoutChg>
      </pc:sldMasterChg>
      <pc:sldMasterChg chg="add addSldLayout">
        <pc:chgData name="Гость" userId="f90d8aa97b74420d" providerId="Windows Live" clId="Web-{68741691-191B-478C-95FE-F645AEAFB1AB}" dt="2021-12-15T16:05:12.924" v="68"/>
        <pc:sldMasterMkLst>
          <pc:docMk/>
          <pc:sldMasterMk cId="911110439" sldId="2147483724"/>
        </pc:sldMasterMkLst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1786686064" sldId="2147483713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3781187851" sldId="2147483714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310168627" sldId="2147483715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563534769" sldId="2147483716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1326300805" sldId="2147483717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2901233109" sldId="2147483718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1473380537" sldId="2147483719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242042832" sldId="2147483720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55281201" sldId="2147483721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2176757907" sldId="2147483722"/>
          </pc:sldLayoutMkLst>
        </pc:sldLayoutChg>
        <pc:sldLayoutChg chg="add">
          <pc:chgData name="Гость" userId="f90d8aa97b74420d" providerId="Windows Live" clId="Web-{68741691-191B-478C-95FE-F645AEAFB1AB}" dt="2021-12-15T16:05:12.924" v="68"/>
          <pc:sldLayoutMkLst>
            <pc:docMk/>
            <pc:sldMasterMk cId="911110439" sldId="2147483724"/>
            <pc:sldLayoutMk cId="208925524" sldId="2147483723"/>
          </pc:sldLayoutMkLst>
        </pc:sldLayoutChg>
      </pc:sldMasterChg>
      <pc:sldMasterChg chg="add del addSldLayout delSldLayout">
        <pc:chgData name="Гость" userId="f90d8aa97b74420d" providerId="Windows Live" clId="Web-{68741691-191B-478C-95FE-F645AEAFB1AB}" dt="2021-12-15T16:05:04.767" v="65"/>
        <pc:sldMasterMkLst>
          <pc:docMk/>
          <pc:sldMasterMk cId="3963819662" sldId="2147483750"/>
        </pc:sldMasterMkLst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953378562" sldId="2147483739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3822372415" sldId="2147483740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1175133137" sldId="2147483741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2214550337" sldId="2147483742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1595754542" sldId="2147483743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972487864" sldId="2147483744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3145445109" sldId="2147483745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3555049822" sldId="2147483746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1136457340" sldId="2147483747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1110723691" sldId="2147483748"/>
          </pc:sldLayoutMkLst>
        </pc:sldLayoutChg>
        <pc:sldLayoutChg chg="add del">
          <pc:chgData name="Гость" userId="f90d8aa97b74420d" providerId="Windows Live" clId="Web-{68741691-191B-478C-95FE-F645AEAFB1AB}" dt="2021-12-15T16:05:04.767" v="65"/>
          <pc:sldLayoutMkLst>
            <pc:docMk/>
            <pc:sldMasterMk cId="3963819662" sldId="2147483750"/>
            <pc:sldLayoutMk cId="772559506" sldId="2147483749"/>
          </pc:sldLayoutMkLst>
        </pc:sldLayoutChg>
      </pc:sldMasterChg>
    </pc:docChg>
  </pc:docChgLst>
  <pc:docChgLst>
    <pc:chgData name="Гость" userId="f90d8aa97b74420d" providerId="Windows Live" clId="Web-{1CAA8F0C-7839-4578-8268-2320E24E4CBC}"/>
    <pc:docChg chg="addSld modSld sldOrd">
      <pc:chgData name="Гость" userId="f90d8aa97b74420d" providerId="Windows Live" clId="Web-{1CAA8F0C-7839-4578-8268-2320E24E4CBC}" dt="2022-04-13T13:13:14.954" v="33" actId="20577"/>
      <pc:docMkLst>
        <pc:docMk/>
      </pc:docMkLst>
      <pc:sldChg chg="modSp new mod ord setBg">
        <pc:chgData name="Гость" userId="f90d8aa97b74420d" providerId="Windows Live" clId="Web-{1CAA8F0C-7839-4578-8268-2320E24E4CBC}" dt="2022-04-13T13:13:14.954" v="33" actId="20577"/>
        <pc:sldMkLst>
          <pc:docMk/>
          <pc:sldMk cId="1027070004" sldId="262"/>
        </pc:sldMkLst>
        <pc:spChg chg="mod">
          <ac:chgData name="Гость" userId="f90d8aa97b74420d" providerId="Windows Live" clId="Web-{1CAA8F0C-7839-4578-8268-2320E24E4CBC}" dt="2022-04-13T13:11:55.309" v="31" actId="20577"/>
          <ac:spMkLst>
            <pc:docMk/>
            <pc:sldMk cId="1027070004" sldId="262"/>
            <ac:spMk id="2" creationId="{2D6D6249-D250-84BE-2DDA-F25130D31143}"/>
          </ac:spMkLst>
        </pc:spChg>
        <pc:spChg chg="mod">
          <ac:chgData name="Гость" userId="f90d8aa97b74420d" providerId="Windows Live" clId="Web-{1CAA8F0C-7839-4578-8268-2320E24E4CBC}" dt="2022-04-13T13:13:14.954" v="33" actId="20577"/>
          <ac:spMkLst>
            <pc:docMk/>
            <pc:sldMk cId="1027070004" sldId="262"/>
            <ac:spMk id="3" creationId="{95319A07-863A-9709-C80D-71EAD229E909}"/>
          </ac:spMkLst>
        </pc:spChg>
      </pc:sldChg>
    </pc:docChg>
  </pc:docChgLst>
  <pc:docChgLst>
    <pc:chgData name="Гость" userId="f90d8aa97b74420d" providerId="Windows Live" clId="Web-{06D79049-76CB-4C3F-B329-B69C999B28F6}"/>
    <pc:docChg chg="modSld">
      <pc:chgData name="Гость" userId="f90d8aa97b74420d" providerId="Windows Live" clId="Web-{06D79049-76CB-4C3F-B329-B69C999B28F6}" dt="2022-02-09T14:59:04.262" v="1" actId="1076"/>
      <pc:docMkLst>
        <pc:docMk/>
      </pc:docMkLst>
      <pc:sldChg chg="modSp">
        <pc:chgData name="Гость" userId="f90d8aa97b74420d" providerId="Windows Live" clId="Web-{06D79049-76CB-4C3F-B329-B69C999B28F6}" dt="2022-02-09T14:59:04.262" v="1" actId="1076"/>
        <pc:sldMkLst>
          <pc:docMk/>
          <pc:sldMk cId="3728567686" sldId="258"/>
        </pc:sldMkLst>
        <pc:spChg chg="mod">
          <ac:chgData name="Гость" userId="f90d8aa97b74420d" providerId="Windows Live" clId="Web-{06D79049-76CB-4C3F-B329-B69C999B28F6}" dt="2022-02-09T14:59:04.262" v="1" actId="1076"/>
          <ac:spMkLst>
            <pc:docMk/>
            <pc:sldMk cId="3728567686" sldId="258"/>
            <ac:spMk id="3" creationId="{7CFEC80A-F7D8-4484-8706-DCB8DA9A4BA1}"/>
          </ac:spMkLst>
        </pc:spChg>
      </pc:sldChg>
    </pc:docChg>
  </pc:docChgLst>
  <pc:docChgLst>
    <pc:chgData name="Гость" userId="f90d8aa97b74420d" providerId="Windows Live" clId="Web-{F56654A9-BF7C-4780-90F0-A7584C2007FB}"/>
    <pc:docChg chg="modSld sldOrd">
      <pc:chgData name="Гость" userId="f90d8aa97b74420d" providerId="Windows Live" clId="Web-{F56654A9-BF7C-4780-90F0-A7584C2007FB}" dt="2022-04-13T13:59:20.166" v="26"/>
      <pc:docMkLst>
        <pc:docMk/>
      </pc:docMkLst>
      <pc:sldChg chg="ord">
        <pc:chgData name="Гость" userId="f90d8aa97b74420d" providerId="Windows Live" clId="Web-{F56654A9-BF7C-4780-90F0-A7584C2007FB}" dt="2022-04-13T13:59:06.462" v="25"/>
        <pc:sldMkLst>
          <pc:docMk/>
          <pc:sldMk cId="2701865874" sldId="261"/>
        </pc:sldMkLst>
      </pc:sldChg>
      <pc:sldChg chg="modSp ord modTransition">
        <pc:chgData name="Гость" userId="f90d8aa97b74420d" providerId="Windows Live" clId="Web-{F56654A9-BF7C-4780-90F0-A7584C2007FB}" dt="2022-04-13T13:59:20.166" v="26"/>
        <pc:sldMkLst>
          <pc:docMk/>
          <pc:sldMk cId="1027070004" sldId="262"/>
        </pc:sldMkLst>
        <pc:spChg chg="mod">
          <ac:chgData name="Гость" userId="f90d8aa97b74420d" providerId="Windows Live" clId="Web-{F56654A9-BF7C-4780-90F0-A7584C2007FB}" dt="2022-04-13T13:58:01.304" v="23" actId="20577"/>
          <ac:spMkLst>
            <pc:docMk/>
            <pc:sldMk cId="1027070004" sldId="262"/>
            <ac:spMk id="2" creationId="{2D6D6249-D250-84BE-2DDA-F25130D31143}"/>
          </ac:spMkLst>
        </pc:spChg>
        <pc:spChg chg="mod">
          <ac:chgData name="Гость" userId="f90d8aa97b74420d" providerId="Windows Live" clId="Web-{F56654A9-BF7C-4780-90F0-A7584C2007FB}" dt="2022-04-13T13:57:49.554" v="21" actId="14100"/>
          <ac:spMkLst>
            <pc:docMk/>
            <pc:sldMk cId="1027070004" sldId="262"/>
            <ac:spMk id="3" creationId="{95319A07-863A-9709-C80D-71EAD229E909}"/>
          </ac:spMkLst>
        </pc:spChg>
      </pc:sldChg>
    </pc:docChg>
  </pc:docChgLst>
  <pc:docChgLst>
    <pc:chgData name="Гость" userId="f90d8aa97b74420d" providerId="Windows Live" clId="Web-{6A9C61C7-8467-4B9F-A61C-EE74F52D178F}"/>
    <pc:docChg chg="addSld delSld modSld sldOrd">
      <pc:chgData name="Гость" userId="f90d8aa97b74420d" providerId="Windows Live" clId="Web-{6A9C61C7-8467-4B9F-A61C-EE74F52D178F}" dt="2021-12-15T17:09:24.542" v="492"/>
      <pc:docMkLst>
        <pc:docMk/>
      </pc:docMkLst>
      <pc:sldChg chg="addSp delSp modSp mod modTransition setBg modClrScheme delDesignElem chgLayout">
        <pc:chgData name="Гость" userId="f90d8aa97b74420d" providerId="Windows Live" clId="Web-{6A9C61C7-8467-4B9F-A61C-EE74F52D178F}" dt="2021-12-15T17:08:08.227" v="488"/>
        <pc:sldMkLst>
          <pc:docMk/>
          <pc:sldMk cId="1351651579" sldId="256"/>
        </pc:sldMkLst>
        <pc:spChg chg="del mod">
          <ac:chgData name="Гость" userId="f90d8aa97b74420d" providerId="Windows Live" clId="Web-{6A9C61C7-8467-4B9F-A61C-EE74F52D178F}" dt="2021-12-15T16:46:26.609" v="408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Гость" userId="f90d8aa97b74420d" providerId="Windows Live" clId="Web-{6A9C61C7-8467-4B9F-A61C-EE74F52D178F}" dt="2021-12-15T16:49:29.224" v="435" actId="20577"/>
          <ac:spMkLst>
            <pc:docMk/>
            <pc:sldMk cId="1351651579" sldId="256"/>
            <ac:spMk id="3" creationId="{00000000-0000-0000-0000-000000000000}"/>
          </ac:spMkLst>
        </pc:spChg>
        <pc:spChg chg="add mod ord">
          <ac:chgData name="Гость" userId="f90d8aa97b74420d" providerId="Windows Live" clId="Web-{6A9C61C7-8467-4B9F-A61C-EE74F52D178F}" dt="2021-12-15T16:47:28.548" v="415" actId="20577"/>
          <ac:spMkLst>
            <pc:docMk/>
            <pc:sldMk cId="1351651579" sldId="256"/>
            <ac:spMk id="5" creationId="{701567BA-AC30-47AA-BEC7-F0A0DEBADBE2}"/>
          </ac:spMkLst>
        </pc:spChg>
        <pc:spChg chg="del">
          <ac:chgData name="Гость" userId="f90d8aa97b74420d" providerId="Windows Live" clId="Web-{6A9C61C7-8467-4B9F-A61C-EE74F52D178F}" dt="2021-12-15T16:46:47.828" v="409"/>
          <ac:spMkLst>
            <pc:docMk/>
            <pc:sldMk cId="1351651579" sldId="256"/>
            <ac:spMk id="20" creationId="{A6260A41-D170-44DF-9081-4DF21FEA484D}"/>
          </ac:spMkLst>
        </pc:spChg>
        <pc:grpChg chg="del">
          <ac:chgData name="Гость" userId="f90d8aa97b74420d" providerId="Windows Live" clId="Web-{6A9C61C7-8467-4B9F-A61C-EE74F52D178F}" dt="2021-12-15T16:46:47.828" v="409"/>
          <ac:grpSpMkLst>
            <pc:docMk/>
            <pc:sldMk cId="1351651579" sldId="256"/>
            <ac:grpSpMk id="31" creationId="{E95FF435-E138-4CA4-80B8-D25C259F93E4}"/>
          </ac:grpSpMkLst>
        </pc:grpChg>
      </pc:sldChg>
      <pc:sldChg chg="modSp new mod modTransition setBg">
        <pc:chgData name="Гость" userId="f90d8aa97b74420d" providerId="Windows Live" clId="Web-{6A9C61C7-8467-4B9F-A61C-EE74F52D178F}" dt="2021-12-15T17:08:45.635" v="490"/>
        <pc:sldMkLst>
          <pc:docMk/>
          <pc:sldMk cId="4025476936" sldId="257"/>
        </pc:sldMkLst>
        <pc:spChg chg="mod">
          <ac:chgData name="Гость" userId="f90d8aa97b74420d" providerId="Windows Live" clId="Web-{6A9C61C7-8467-4B9F-A61C-EE74F52D178F}" dt="2021-12-15T17:00:58.308" v="477" actId="20577"/>
          <ac:spMkLst>
            <pc:docMk/>
            <pc:sldMk cId="4025476936" sldId="257"/>
            <ac:spMk id="2" creationId="{A78C5337-ADCC-46E1-9D21-6191705CEC86}"/>
          </ac:spMkLst>
        </pc:spChg>
        <pc:spChg chg="mod">
          <ac:chgData name="Гость" userId="f90d8aa97b74420d" providerId="Windows Live" clId="Web-{6A9C61C7-8467-4B9F-A61C-EE74F52D178F}" dt="2021-12-15T16:21:03.718" v="305" actId="20577"/>
          <ac:spMkLst>
            <pc:docMk/>
            <pc:sldMk cId="4025476936" sldId="257"/>
            <ac:spMk id="3" creationId="{5EE606FD-4004-4678-9D47-08DD164B7EFD}"/>
          </ac:spMkLst>
        </pc:spChg>
      </pc:sldChg>
      <pc:sldChg chg="new del">
        <pc:chgData name="Гость" userId="f90d8aa97b74420d" providerId="Windows Live" clId="Web-{6A9C61C7-8467-4B9F-A61C-EE74F52D178F}" dt="2021-12-15T16:19:04.214" v="208"/>
        <pc:sldMkLst>
          <pc:docMk/>
          <pc:sldMk cId="3564014189" sldId="258"/>
        </pc:sldMkLst>
      </pc:sldChg>
      <pc:sldChg chg="modSp new mod modTransition setBg">
        <pc:chgData name="Гость" userId="f90d8aa97b74420d" providerId="Windows Live" clId="Web-{6A9C61C7-8467-4B9F-A61C-EE74F52D178F}" dt="2021-12-15T17:08:19.009" v="489"/>
        <pc:sldMkLst>
          <pc:docMk/>
          <pc:sldMk cId="3728567686" sldId="258"/>
        </pc:sldMkLst>
        <pc:spChg chg="mod">
          <ac:chgData name="Гость" userId="f90d8aa97b74420d" providerId="Windows Live" clId="Web-{6A9C61C7-8467-4B9F-A61C-EE74F52D178F}" dt="2021-12-15T17:01:12.542" v="481" actId="20577"/>
          <ac:spMkLst>
            <pc:docMk/>
            <pc:sldMk cId="3728567686" sldId="258"/>
            <ac:spMk id="2" creationId="{E187A90E-AACC-4FC8-83DD-1835150ADFD5}"/>
          </ac:spMkLst>
        </pc:spChg>
        <pc:spChg chg="mod">
          <ac:chgData name="Гость" userId="f90d8aa97b74420d" providerId="Windows Live" clId="Web-{6A9C61C7-8467-4B9F-A61C-EE74F52D178F}" dt="2021-12-15T16:52:06.729" v="450"/>
          <ac:spMkLst>
            <pc:docMk/>
            <pc:sldMk cId="3728567686" sldId="258"/>
            <ac:spMk id="3" creationId="{7CFEC80A-F7D8-4484-8706-DCB8DA9A4BA1}"/>
          </ac:spMkLst>
        </pc:spChg>
      </pc:sldChg>
      <pc:sldChg chg="modSp new mod modTransition setBg">
        <pc:chgData name="Гость" userId="f90d8aa97b74420d" providerId="Windows Live" clId="Web-{6A9C61C7-8467-4B9F-A61C-EE74F52D178F}" dt="2021-12-15T17:09:24.542" v="492"/>
        <pc:sldMkLst>
          <pc:docMk/>
          <pc:sldMk cId="273813218" sldId="259"/>
        </pc:sldMkLst>
        <pc:spChg chg="mod">
          <ac:chgData name="Гость" userId="f90d8aa97b74420d" providerId="Windows Live" clId="Web-{6A9C61C7-8467-4B9F-A61C-EE74F52D178F}" dt="2021-12-15T17:00:49.682" v="476" actId="20577"/>
          <ac:spMkLst>
            <pc:docMk/>
            <pc:sldMk cId="273813218" sldId="259"/>
            <ac:spMk id="2" creationId="{69C18762-18A4-40EF-B3A0-590D58407A78}"/>
          </ac:spMkLst>
        </pc:spChg>
        <pc:spChg chg="mod">
          <ac:chgData name="Гость" userId="f90d8aa97b74420d" providerId="Windows Live" clId="Web-{6A9C61C7-8467-4B9F-A61C-EE74F52D178F}" dt="2021-12-15T16:36:14.012" v="391" actId="20577"/>
          <ac:spMkLst>
            <pc:docMk/>
            <pc:sldMk cId="273813218" sldId="259"/>
            <ac:spMk id="3" creationId="{72FAFA7F-B056-478F-8852-B12D4A53B738}"/>
          </ac:spMkLst>
        </pc:spChg>
      </pc:sldChg>
      <pc:sldChg chg="modSp new mod ord modTransition setBg">
        <pc:chgData name="Гость" userId="f90d8aa97b74420d" providerId="Windows Live" clId="Web-{6A9C61C7-8467-4B9F-A61C-EE74F52D178F}" dt="2021-12-15T17:08:55.463" v="491"/>
        <pc:sldMkLst>
          <pc:docMk/>
          <pc:sldMk cId="2774364723" sldId="260"/>
        </pc:sldMkLst>
        <pc:spChg chg="mod">
          <ac:chgData name="Гость" userId="f90d8aa97b74420d" providerId="Windows Live" clId="Web-{6A9C61C7-8467-4B9F-A61C-EE74F52D178F}" dt="2021-12-15T16:56:27.393" v="458" actId="20577"/>
          <ac:spMkLst>
            <pc:docMk/>
            <pc:sldMk cId="2774364723" sldId="260"/>
            <ac:spMk id="2" creationId="{6A6DB3F1-1619-4AB4-BA71-F5EEC10AD54C}"/>
          </ac:spMkLst>
        </pc:spChg>
        <pc:spChg chg="mod">
          <ac:chgData name="Гость" userId="f90d8aa97b74420d" providerId="Windows Live" clId="Web-{6A9C61C7-8467-4B9F-A61C-EE74F52D178F}" dt="2021-12-15T16:58:43.413" v="460" actId="20577"/>
          <ac:spMkLst>
            <pc:docMk/>
            <pc:sldMk cId="2774364723" sldId="260"/>
            <ac:spMk id="3" creationId="{FCA00594-4819-4356-A64F-DAD380F7F929}"/>
          </ac:spMkLst>
        </pc:spChg>
      </pc:sldChg>
      <pc:sldChg chg="modSp new mod ord modTransition setBg">
        <pc:chgData name="Гость" userId="f90d8aa97b74420d" providerId="Windows Live" clId="Web-{6A9C61C7-8467-4B9F-A61C-EE74F52D178F}" dt="2021-12-15T17:07:09.804" v="484"/>
        <pc:sldMkLst>
          <pc:docMk/>
          <pc:sldMk cId="2701865874" sldId="261"/>
        </pc:sldMkLst>
        <pc:spChg chg="mod">
          <ac:chgData name="Гость" userId="f90d8aa97b74420d" providerId="Windows Live" clId="Web-{6A9C61C7-8467-4B9F-A61C-EE74F52D178F}" dt="2021-12-15T16:59:25.508" v="472" actId="20577"/>
          <ac:spMkLst>
            <pc:docMk/>
            <pc:sldMk cId="2701865874" sldId="261"/>
            <ac:spMk id="2" creationId="{0AFEAEC6-47D4-4064-B50A-61AD1E96FD81}"/>
          </ac:spMkLst>
        </pc:spChg>
        <pc:spChg chg="mod">
          <ac:chgData name="Гость" userId="f90d8aa97b74420d" providerId="Windows Live" clId="Web-{6A9C61C7-8467-4B9F-A61C-EE74F52D178F}" dt="2021-12-15T17:00:27.838" v="474" actId="20577"/>
          <ac:spMkLst>
            <pc:docMk/>
            <pc:sldMk cId="2701865874" sldId="261"/>
            <ac:spMk id="3" creationId="{3C22A1A1-67FD-4A67-AC24-9089E48C01E7}"/>
          </ac:spMkLst>
        </pc:spChg>
      </pc:sldChg>
      <pc:sldChg chg="new del">
        <pc:chgData name="Гость" userId="f90d8aa97b74420d" providerId="Windows Live" clId="Web-{6A9C61C7-8467-4B9F-A61C-EE74F52D178F}" dt="2021-12-15T17:06:45.272" v="483"/>
        <pc:sldMkLst>
          <pc:docMk/>
          <pc:sldMk cId="2753660469" sldId="262"/>
        </pc:sldMkLst>
      </pc:sldChg>
    </pc:docChg>
  </pc:docChgLst>
  <pc:docChgLst>
    <pc:chgData name="Гость" userId="f90d8aa97b74420d" providerId="Windows Live" clId="Web-{F234B7C2-8A94-48BD-B0E5-E744FA230B1E}"/>
    <pc:docChg chg="addSld modSld sldOrd">
      <pc:chgData name="Гость" userId="f90d8aa97b74420d" providerId="Windows Live" clId="Web-{F234B7C2-8A94-48BD-B0E5-E744FA230B1E}" dt="2022-04-13T15:51:51.167" v="632"/>
      <pc:docMkLst>
        <pc:docMk/>
      </pc:docMkLst>
      <pc:sldChg chg="modSp new mod ord modTransition setBg">
        <pc:chgData name="Гость" userId="f90d8aa97b74420d" providerId="Windows Live" clId="Web-{F234B7C2-8A94-48BD-B0E5-E744FA230B1E}" dt="2022-04-13T15:22:21.467" v="17"/>
        <pc:sldMkLst>
          <pc:docMk/>
          <pc:sldMk cId="3444967623" sldId="263"/>
        </pc:sldMkLst>
        <pc:spChg chg="mod">
          <ac:chgData name="Гость" userId="f90d8aa97b74420d" providerId="Windows Live" clId="Web-{F234B7C2-8A94-48BD-B0E5-E744FA230B1E}" dt="2022-04-13T15:21:29.824" v="7" actId="20577"/>
          <ac:spMkLst>
            <pc:docMk/>
            <pc:sldMk cId="3444967623" sldId="263"/>
            <ac:spMk id="2" creationId="{E3671FCA-0327-6A3C-DC44-6FDF839F6F31}"/>
          </ac:spMkLst>
        </pc:spChg>
        <pc:spChg chg="mod">
          <ac:chgData name="Гость" userId="f90d8aa97b74420d" providerId="Windows Live" clId="Web-{F234B7C2-8A94-48BD-B0E5-E744FA230B1E}" dt="2022-04-13T15:22:21.342" v="16" actId="20577"/>
          <ac:spMkLst>
            <pc:docMk/>
            <pc:sldMk cId="3444967623" sldId="263"/>
            <ac:spMk id="3" creationId="{EEEC0ACA-32CB-D79C-37AE-0ABD35F140C9}"/>
          </ac:spMkLst>
        </pc:spChg>
      </pc:sldChg>
      <pc:sldChg chg="addSp delSp modSp new ord modTransition">
        <pc:chgData name="Гость" userId="f90d8aa97b74420d" providerId="Windows Live" clId="Web-{F234B7C2-8A94-48BD-B0E5-E744FA230B1E}" dt="2022-04-13T15:51:40.588" v="626"/>
        <pc:sldMkLst>
          <pc:docMk/>
          <pc:sldMk cId="3961494368" sldId="264"/>
        </pc:sldMkLst>
        <pc:spChg chg="mod">
          <ac:chgData name="Гость" userId="f90d8aa97b74420d" providerId="Windows Live" clId="Web-{F234B7C2-8A94-48BD-B0E5-E744FA230B1E}" dt="2022-04-13T15:44:20.374" v="553" actId="20577"/>
          <ac:spMkLst>
            <pc:docMk/>
            <pc:sldMk cId="3961494368" sldId="264"/>
            <ac:spMk id="2" creationId="{CF7AA676-7490-D7C1-B06F-1E8434A2F75C}"/>
          </ac:spMkLst>
        </pc:spChg>
        <pc:spChg chg="del">
          <ac:chgData name="Гость" userId="f90d8aa97b74420d" providerId="Windows Live" clId="Web-{F234B7C2-8A94-48BD-B0E5-E744FA230B1E}" dt="2022-04-13T15:25:23.541" v="20"/>
          <ac:spMkLst>
            <pc:docMk/>
            <pc:sldMk cId="3961494368" sldId="264"/>
            <ac:spMk id="3" creationId="{5EB5C9B8-3897-837D-12DB-2F21810D58B8}"/>
          </ac:spMkLst>
        </pc:spChg>
        <pc:spChg chg="add del mod">
          <ac:chgData name="Гость" userId="f90d8aa97b74420d" providerId="Windows Live" clId="Web-{F234B7C2-8A94-48BD-B0E5-E744FA230B1E}" dt="2022-04-13T15:26:10.793" v="27"/>
          <ac:spMkLst>
            <pc:docMk/>
            <pc:sldMk cId="3961494368" sldId="264"/>
            <ac:spMk id="6" creationId="{C63EDAFB-4766-D6D0-9B92-DDFDB7C62460}"/>
          </ac:spMkLst>
        </pc:spChg>
        <pc:spChg chg="add del mod">
          <ac:chgData name="Гость" userId="f90d8aa97b74420d" providerId="Windows Live" clId="Web-{F234B7C2-8A94-48BD-B0E5-E744FA230B1E}" dt="2022-04-13T15:37:37.725" v="450"/>
          <ac:spMkLst>
            <pc:docMk/>
            <pc:sldMk cId="3961494368" sldId="264"/>
            <ac:spMk id="9" creationId="{7B2BF9A5-31C1-3CE8-CAF8-BC76081DC3FF}"/>
          </ac:spMkLst>
        </pc:spChg>
        <pc:spChg chg="add mod">
          <ac:chgData name="Гость" userId="f90d8aa97b74420d" providerId="Windows Live" clId="Web-{F234B7C2-8A94-48BD-B0E5-E744FA230B1E}" dt="2022-04-13T15:37:37.756" v="452"/>
          <ac:spMkLst>
            <pc:docMk/>
            <pc:sldMk cId="3961494368" sldId="264"/>
            <ac:spMk id="12" creationId="{5648156A-EC3A-76AE-0CC7-E8FF0F4142C3}"/>
          </ac:spMkLst>
        </pc:spChg>
        <pc:graphicFrameChg chg="add del mod ord modGraphic">
          <ac:chgData name="Гость" userId="f90d8aa97b74420d" providerId="Windows Live" clId="Web-{F234B7C2-8A94-48BD-B0E5-E744FA230B1E}" dt="2022-04-13T15:25:55.058" v="26"/>
          <ac:graphicFrameMkLst>
            <pc:docMk/>
            <pc:sldMk cId="3961494368" sldId="264"/>
            <ac:graphicFrameMk id="4" creationId="{0688209F-7F4A-D39D-47CA-91E3AD1143E9}"/>
          </ac:graphicFrameMkLst>
        </pc:graphicFrameChg>
        <pc:graphicFrameChg chg="add del mod ord modGraphic">
          <ac:chgData name="Гость" userId="f90d8aa97b74420d" providerId="Windows Live" clId="Web-{F234B7C2-8A94-48BD-B0E5-E744FA230B1E}" dt="2022-04-13T15:35:43.718" v="440"/>
          <ac:graphicFrameMkLst>
            <pc:docMk/>
            <pc:sldMk cId="3961494368" sldId="264"/>
            <ac:graphicFrameMk id="7" creationId="{35261CBB-D827-BAA3-181E-4AFF3E885B11}"/>
          </ac:graphicFrameMkLst>
        </pc:graphicFrameChg>
        <pc:graphicFrameChg chg="add mod ord modGraphic">
          <ac:chgData name="Гость" userId="f90d8aa97b74420d" providerId="Windows Live" clId="Web-{F234B7C2-8A94-48BD-B0E5-E744FA230B1E}" dt="2022-04-13T15:38:44.604" v="465"/>
          <ac:graphicFrameMkLst>
            <pc:docMk/>
            <pc:sldMk cId="3961494368" sldId="264"/>
            <ac:graphicFrameMk id="11" creationId="{1882AC13-65DC-67FA-A539-DDA512D428E5}"/>
          </ac:graphicFrameMkLst>
        </pc:graphicFrameChg>
      </pc:sldChg>
      <pc:sldChg chg="addSp delSp modSp new modTransition">
        <pc:chgData name="Гость" userId="f90d8aa97b74420d" providerId="Windows Live" clId="Web-{F234B7C2-8A94-48BD-B0E5-E744FA230B1E}" dt="2022-04-13T15:51:42.260" v="627"/>
        <pc:sldMkLst>
          <pc:docMk/>
          <pc:sldMk cId="2811502660" sldId="265"/>
        </pc:sldMkLst>
        <pc:spChg chg="mod">
          <ac:chgData name="Гость" userId="f90d8aa97b74420d" providerId="Windows Live" clId="Web-{F234B7C2-8A94-48BD-B0E5-E744FA230B1E}" dt="2022-04-13T15:44:29.328" v="555" actId="20577"/>
          <ac:spMkLst>
            <pc:docMk/>
            <pc:sldMk cId="2811502660" sldId="265"/>
            <ac:spMk id="2" creationId="{FD0F5563-6E12-F470-C54A-1ABEDF549647}"/>
          </ac:spMkLst>
        </pc:spChg>
        <pc:spChg chg="del mod">
          <ac:chgData name="Гость" userId="f90d8aa97b74420d" providerId="Windows Live" clId="Web-{F234B7C2-8A94-48BD-B0E5-E744FA230B1E}" dt="2022-04-13T15:39:30.576" v="479"/>
          <ac:spMkLst>
            <pc:docMk/>
            <pc:sldMk cId="2811502660" sldId="265"/>
            <ac:spMk id="3" creationId="{D21E57B4-39BB-CEF2-D600-F709CCE209CB}"/>
          </ac:spMkLst>
        </pc:spChg>
        <pc:spChg chg="add mod">
          <ac:chgData name="Гость" userId="f90d8aa97b74420d" providerId="Windows Live" clId="Web-{F234B7C2-8A94-48BD-B0E5-E744FA230B1E}" dt="2022-04-13T15:39:48.108" v="489" actId="1076"/>
          <ac:spMkLst>
            <pc:docMk/>
            <pc:sldMk cId="2811502660" sldId="265"/>
            <ac:spMk id="6" creationId="{7A9781B6-FC69-DD30-CC50-649880C286D2}"/>
          </ac:spMkLst>
        </pc:spChg>
        <pc:graphicFrameChg chg="add mod ord modGraphic">
          <ac:chgData name="Гость" userId="f90d8aa97b74420d" providerId="Windows Live" clId="Web-{F234B7C2-8A94-48BD-B0E5-E744FA230B1E}" dt="2022-04-13T15:40:50.909" v="505"/>
          <ac:graphicFrameMkLst>
            <pc:docMk/>
            <pc:sldMk cId="2811502660" sldId="265"/>
            <ac:graphicFrameMk id="5" creationId="{01BDF3F6-ED3B-2A52-E149-2D43E8B7B4DF}"/>
          </ac:graphicFrameMkLst>
        </pc:graphicFrameChg>
      </pc:sldChg>
      <pc:sldChg chg="addSp delSp modSp new ord modTransition">
        <pc:chgData name="Гость" userId="f90d8aa97b74420d" providerId="Windows Live" clId="Web-{F234B7C2-8A94-48BD-B0E5-E744FA230B1E}" dt="2022-04-13T15:51:43.729" v="628"/>
        <pc:sldMkLst>
          <pc:docMk/>
          <pc:sldMk cId="3891850801" sldId="266"/>
        </pc:sldMkLst>
        <pc:spChg chg="mod">
          <ac:chgData name="Гость" userId="f90d8aa97b74420d" providerId="Windows Live" clId="Web-{F234B7C2-8A94-48BD-B0E5-E744FA230B1E}" dt="2022-04-13T15:44:34.797" v="556" actId="20577"/>
          <ac:spMkLst>
            <pc:docMk/>
            <pc:sldMk cId="3891850801" sldId="266"/>
            <ac:spMk id="2" creationId="{58679C23-74B4-CBD7-2BA9-010B90E24862}"/>
          </ac:spMkLst>
        </pc:spChg>
        <pc:spChg chg="del mod">
          <ac:chgData name="Гость" userId="f90d8aa97b74420d" providerId="Windows Live" clId="Web-{F234B7C2-8A94-48BD-B0E5-E744FA230B1E}" dt="2022-04-13T15:42:00.647" v="513"/>
          <ac:spMkLst>
            <pc:docMk/>
            <pc:sldMk cId="3891850801" sldId="266"/>
            <ac:spMk id="3" creationId="{3804D9F4-9D7C-17E9-BC05-96B0FAFF6FE0}"/>
          </ac:spMkLst>
        </pc:spChg>
        <pc:spChg chg="add mod">
          <ac:chgData name="Гость" userId="f90d8aa97b74420d" providerId="Windows Live" clId="Web-{F234B7C2-8A94-48BD-B0E5-E744FA230B1E}" dt="2022-04-13T15:42:07.726" v="517" actId="1076"/>
          <ac:spMkLst>
            <pc:docMk/>
            <pc:sldMk cId="3891850801" sldId="266"/>
            <ac:spMk id="6" creationId="{543D112A-E048-F363-7342-C69D109ED645}"/>
          </ac:spMkLst>
        </pc:spChg>
        <pc:graphicFrameChg chg="add mod ord modGraphic">
          <ac:chgData name="Гость" userId="f90d8aa97b74420d" providerId="Windows Live" clId="Web-{F234B7C2-8A94-48BD-B0E5-E744FA230B1E}" dt="2022-04-13T15:42:39.665" v="539"/>
          <ac:graphicFrameMkLst>
            <pc:docMk/>
            <pc:sldMk cId="3891850801" sldId="266"/>
            <ac:graphicFrameMk id="5" creationId="{FDAF474B-01C2-A2E1-58E7-6923E73C4F3B}"/>
          </ac:graphicFrameMkLst>
        </pc:graphicFrameChg>
      </pc:sldChg>
      <pc:sldChg chg="modSp new mod modTransition setBg">
        <pc:chgData name="Гость" userId="f90d8aa97b74420d" providerId="Windows Live" clId="Web-{F234B7C2-8A94-48BD-B0E5-E744FA230B1E}" dt="2022-04-13T15:51:45.276" v="629"/>
        <pc:sldMkLst>
          <pc:docMk/>
          <pc:sldMk cId="731052596" sldId="267"/>
        </pc:sldMkLst>
        <pc:spChg chg="mod">
          <ac:chgData name="Гость" userId="f90d8aa97b74420d" providerId="Windows Live" clId="Web-{F234B7C2-8A94-48BD-B0E5-E744FA230B1E}" dt="2022-04-13T15:44:40.672" v="557" actId="20577"/>
          <ac:spMkLst>
            <pc:docMk/>
            <pc:sldMk cId="731052596" sldId="267"/>
            <ac:spMk id="2" creationId="{B210C5AC-92E1-560B-B715-4BFCCCF977F1}"/>
          </ac:spMkLst>
        </pc:spChg>
        <pc:spChg chg="mod">
          <ac:chgData name="Гость" userId="f90d8aa97b74420d" providerId="Windows Live" clId="Web-{F234B7C2-8A94-48BD-B0E5-E744FA230B1E}" dt="2022-04-13T15:43:46.529" v="548"/>
          <ac:spMkLst>
            <pc:docMk/>
            <pc:sldMk cId="731052596" sldId="267"/>
            <ac:spMk id="3" creationId="{2DE1C57F-CC12-72E4-76EA-A32073E9FA94}"/>
          </ac:spMkLst>
        </pc:spChg>
      </pc:sldChg>
      <pc:sldChg chg="modSp new mod modTransition setBg">
        <pc:chgData name="Гость" userId="f90d8aa97b74420d" providerId="Windows Live" clId="Web-{F234B7C2-8A94-48BD-B0E5-E744FA230B1E}" dt="2022-04-13T15:51:47.120" v="630"/>
        <pc:sldMkLst>
          <pc:docMk/>
          <pc:sldMk cId="4135620252" sldId="268"/>
        </pc:sldMkLst>
        <pc:spChg chg="mod">
          <ac:chgData name="Гость" userId="f90d8aa97b74420d" providerId="Windows Live" clId="Web-{F234B7C2-8A94-48BD-B0E5-E744FA230B1E}" dt="2022-04-13T15:47:32.573" v="573" actId="20577"/>
          <ac:spMkLst>
            <pc:docMk/>
            <pc:sldMk cId="4135620252" sldId="268"/>
            <ac:spMk id="2" creationId="{60C1B629-26F3-9E9E-42F0-4DDAEB62E74A}"/>
          </ac:spMkLst>
        </pc:spChg>
        <pc:spChg chg="mod">
          <ac:chgData name="Гость" userId="f90d8aa97b74420d" providerId="Windows Live" clId="Web-{F234B7C2-8A94-48BD-B0E5-E744FA230B1E}" dt="2022-04-13T15:46:02.834" v="563" actId="20577"/>
          <ac:spMkLst>
            <pc:docMk/>
            <pc:sldMk cId="4135620252" sldId="268"/>
            <ac:spMk id="3" creationId="{541EF8F8-F048-1623-C133-0EC482B7871D}"/>
          </ac:spMkLst>
        </pc:spChg>
      </pc:sldChg>
      <pc:sldChg chg="modSp new mod modTransition setBg">
        <pc:chgData name="Гость" userId="f90d8aa97b74420d" providerId="Windows Live" clId="Web-{F234B7C2-8A94-48BD-B0E5-E744FA230B1E}" dt="2022-04-13T15:51:49.636" v="631"/>
        <pc:sldMkLst>
          <pc:docMk/>
          <pc:sldMk cId="3956743640" sldId="269"/>
        </pc:sldMkLst>
        <pc:spChg chg="mod">
          <ac:chgData name="Гость" userId="f90d8aa97b74420d" providerId="Windows Live" clId="Web-{F234B7C2-8A94-48BD-B0E5-E744FA230B1E}" dt="2022-04-13T15:48:19.592" v="580" actId="1076"/>
          <ac:spMkLst>
            <pc:docMk/>
            <pc:sldMk cId="3956743640" sldId="269"/>
            <ac:spMk id="2" creationId="{AAB30DE1-FC06-E962-1C38-632D0214D9AD}"/>
          </ac:spMkLst>
        </pc:spChg>
        <pc:spChg chg="mod">
          <ac:chgData name="Гость" userId="f90d8aa97b74420d" providerId="Windows Live" clId="Web-{F234B7C2-8A94-48BD-B0E5-E744FA230B1E}" dt="2022-04-13T15:48:10.966" v="579" actId="14100"/>
          <ac:spMkLst>
            <pc:docMk/>
            <pc:sldMk cId="3956743640" sldId="269"/>
            <ac:spMk id="3" creationId="{1F7AB14F-86FA-3403-D705-9840515B7698}"/>
          </ac:spMkLst>
        </pc:spChg>
      </pc:sldChg>
      <pc:sldChg chg="addSp delSp modSp new modTransition">
        <pc:chgData name="Гость" userId="f90d8aa97b74420d" providerId="Windows Live" clId="Web-{F234B7C2-8A94-48BD-B0E5-E744FA230B1E}" dt="2022-04-13T15:51:51.167" v="632"/>
        <pc:sldMkLst>
          <pc:docMk/>
          <pc:sldMk cId="446704759" sldId="270"/>
        </pc:sldMkLst>
        <pc:spChg chg="mod">
          <ac:chgData name="Гость" userId="f90d8aa97b74420d" providerId="Windows Live" clId="Web-{F234B7C2-8A94-48BD-B0E5-E744FA230B1E}" dt="2022-04-13T15:49:40.190" v="604" actId="20577"/>
          <ac:spMkLst>
            <pc:docMk/>
            <pc:sldMk cId="446704759" sldId="270"/>
            <ac:spMk id="2" creationId="{F82C7985-3B18-A644-AFDC-497D0B819F7D}"/>
          </ac:spMkLst>
        </pc:spChg>
        <pc:spChg chg="mod">
          <ac:chgData name="Гость" userId="f90d8aa97b74420d" providerId="Windows Live" clId="Web-{F234B7C2-8A94-48BD-B0E5-E744FA230B1E}" dt="2022-04-13T15:50:44.038" v="625" actId="14100"/>
          <ac:spMkLst>
            <pc:docMk/>
            <pc:sldMk cId="446704759" sldId="270"/>
            <ac:spMk id="3" creationId="{2F31242A-F247-AC2E-E403-AFDD71859E8E}"/>
          </ac:spMkLst>
        </pc:spChg>
        <pc:spChg chg="add del mod">
          <ac:chgData name="Гость" userId="f90d8aa97b74420d" providerId="Windows Live" clId="Web-{F234B7C2-8A94-48BD-B0E5-E744FA230B1E}" dt="2022-04-13T15:48:52.922" v="587"/>
          <ac:spMkLst>
            <pc:docMk/>
            <pc:sldMk cId="446704759" sldId="270"/>
            <ac:spMk id="4" creationId="{9644C08C-0174-26F2-B248-37FF6DEE8A77}"/>
          </ac:spMkLst>
        </pc:spChg>
      </pc:sldChg>
    </pc:docChg>
  </pc:docChgLst>
  <pc:docChgLst>
    <pc:chgData name="Гость" userId="f90d8aa97b74420d" providerId="Windows Live" clId="Web-{5CFBBFA5-4CBF-44E8-81BB-FC8A72776526}"/>
    <pc:docChg chg="modSld">
      <pc:chgData name="Гость" userId="f90d8aa97b74420d" providerId="Windows Live" clId="Web-{5CFBBFA5-4CBF-44E8-81BB-FC8A72776526}" dt="2022-04-06T17:01:24.171" v="14" actId="20577"/>
      <pc:docMkLst>
        <pc:docMk/>
      </pc:docMkLst>
      <pc:sldChg chg="modSp">
        <pc:chgData name="Гость" userId="f90d8aa97b74420d" providerId="Windows Live" clId="Web-{5CFBBFA5-4CBF-44E8-81BB-FC8A72776526}" dt="2022-04-06T17:01:24.171" v="14" actId="20577"/>
        <pc:sldMkLst>
          <pc:docMk/>
          <pc:sldMk cId="4025476936" sldId="257"/>
        </pc:sldMkLst>
        <pc:spChg chg="mod">
          <ac:chgData name="Гость" userId="f90d8aa97b74420d" providerId="Windows Live" clId="Web-{5CFBBFA5-4CBF-44E8-81BB-FC8A72776526}" dt="2022-04-06T17:01:24.171" v="14" actId="20577"/>
          <ac:spMkLst>
            <pc:docMk/>
            <pc:sldMk cId="4025476936" sldId="257"/>
            <ac:spMk id="3" creationId="{5EE606FD-4004-4678-9D47-08DD164B7E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338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353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xmlns="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123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xmlns="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xmlns="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04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xmlns="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xmlns="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28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xmlns="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xmlns="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6757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92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630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xmlns="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xmlns="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6686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xmlns="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xmlns="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xmlns="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xmlns="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xmlns="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1187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pPr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168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7CF0BCE0-945C-4FDF-95A1-2149B1FF5B83}" type="datetimeFigureOut">
              <a:rPr lang="en-US" smtClean="0"/>
              <a:pPr algn="r"/>
              <a:t>7/30/2024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9111104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17" r:id="rId6"/>
    <p:sldLayoutId id="2147483713" r:id="rId7"/>
    <p:sldLayoutId id="2147483714" r:id="rId8"/>
    <p:sldLayoutId id="2147483715" r:id="rId9"/>
    <p:sldLayoutId id="2147483716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01567BA-AC30-47AA-BEC7-F0A0DEBAD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ea typeface="+mj-lt"/>
                <a:cs typeface="+mj-lt"/>
              </a:rPr>
              <a:t>Проект благоустройства школьного двора "Школьный двор – территория радости"</a:t>
            </a:r>
            <a:endParaRPr lang="ru-RU" sz="3600" i="1"/>
          </a:p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 anchor="b">
            <a:normAutofit/>
          </a:bodyPr>
          <a:lstStyle/>
          <a:p>
            <a:pPr marL="269875" indent="-269875"/>
            <a:r>
              <a:rPr lang="ru-RU" i="1" u="sng" dirty="0">
                <a:ea typeface="+mn-lt"/>
                <a:cs typeface="+mn-lt"/>
              </a:rPr>
              <a:t>Автор проекта:</a:t>
            </a:r>
            <a:r>
              <a:rPr lang="ru-RU" dirty="0">
                <a:ea typeface="+mn-lt"/>
                <a:cs typeface="+mn-lt"/>
              </a:rPr>
              <a:t> Семенов </a:t>
            </a:r>
            <a:r>
              <a:rPr lang="ru-RU" dirty="0" smtClean="0">
                <a:ea typeface="+mn-lt"/>
                <a:cs typeface="+mn-lt"/>
              </a:rPr>
              <a:t>Алексей</a:t>
            </a:r>
          </a:p>
          <a:p>
            <a:pPr marL="269875" indent="-269875"/>
            <a:r>
              <a:rPr lang="ru-RU" dirty="0" smtClean="0">
                <a:ea typeface="+mn-lt"/>
                <a:cs typeface="+mn-lt"/>
              </a:rPr>
              <a:t>Руководитель проекта: </a:t>
            </a:r>
            <a:r>
              <a:rPr lang="ru-RU" dirty="0" err="1" smtClean="0">
                <a:ea typeface="+mn-lt"/>
                <a:cs typeface="+mn-lt"/>
              </a:rPr>
              <a:t>Татьянченко</a:t>
            </a:r>
            <a:r>
              <a:rPr lang="ru-RU" dirty="0" smtClean="0">
                <a:ea typeface="+mn-lt"/>
                <a:cs typeface="+mn-lt"/>
              </a:rPr>
              <a:t> </a:t>
            </a:r>
            <a:r>
              <a:rPr lang="ru-RU" smtClean="0">
                <a:ea typeface="+mn-lt"/>
                <a:cs typeface="+mn-lt"/>
              </a:rPr>
              <a:t>Наталья Васильевна</a:t>
            </a:r>
            <a:endParaRPr lang="ru-RU" dirty="0"/>
          </a:p>
          <a:p>
            <a:pPr marL="269875" indent="-269875"/>
            <a:r>
              <a:rPr lang="ru-RU" i="1" u="sng" dirty="0">
                <a:ea typeface="+mn-lt"/>
                <a:cs typeface="+mn-lt"/>
              </a:rPr>
              <a:t>Место реализации проекта</a:t>
            </a:r>
            <a:r>
              <a:rPr lang="ru-RU" dirty="0">
                <a:ea typeface="+mn-lt"/>
                <a:cs typeface="+mn-lt"/>
              </a:rPr>
              <a:t>: МБОУ </a:t>
            </a:r>
            <a:r>
              <a:rPr lang="ru-RU" dirty="0" err="1">
                <a:ea typeface="+mn-lt"/>
                <a:cs typeface="+mn-lt"/>
              </a:rPr>
              <a:t>Островянская</a:t>
            </a:r>
            <a:r>
              <a:rPr lang="ru-RU" dirty="0">
                <a:ea typeface="+mn-lt"/>
                <a:cs typeface="+mn-lt"/>
              </a:rPr>
              <a:t>  СОШ Орловский район  Ростовская область</a:t>
            </a:r>
            <a:endParaRPr lang="ru-RU" dirty="0"/>
          </a:p>
          <a:p>
            <a:pPr marL="269875" indent="-269875"/>
            <a:r>
              <a:rPr lang="ru-RU" i="1" u="sng" dirty="0">
                <a:ea typeface="+mn-lt"/>
                <a:cs typeface="+mn-lt"/>
              </a:rPr>
              <a:t>Время проведения:</a:t>
            </a:r>
            <a:endParaRPr lang="ru-RU" i="1" u="sng" dirty="0"/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Начало проекта: сентябрь 2021 г</a:t>
            </a:r>
            <a:endParaRPr lang="ru-RU" dirty="0"/>
          </a:p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Завершение проекта: июнь 2022 г.</a:t>
            </a:r>
            <a:endParaRPr lang="ru-RU" dirty="0"/>
          </a:p>
          <a:p>
            <a:pPr marL="269875" indent="-269875"/>
            <a:r>
              <a:rPr lang="ru-RU" u="sng" dirty="0">
                <a:ea typeface="+mn-lt"/>
                <a:cs typeface="+mn-lt"/>
              </a:rPr>
              <a:t>Участники проекта:</a:t>
            </a:r>
            <a:r>
              <a:rPr lang="ru-RU" dirty="0">
                <a:ea typeface="+mn-lt"/>
                <a:cs typeface="+mn-lt"/>
              </a:rPr>
              <a:t> обучающиеся школы, педагоги и жители хутора.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0F5563-6E12-F470-C54A-1ABEDF549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169" y="514169"/>
            <a:ext cx="11101135" cy="1809500"/>
          </a:xfrm>
        </p:spPr>
        <p:txBody>
          <a:bodyPr>
            <a:normAutofit/>
          </a:bodyPr>
          <a:lstStyle/>
          <a:p>
            <a:pPr algn="just"/>
            <a:r>
              <a:rPr lang="ru-RU" sz="3200" b="1" u="sng" dirty="0">
                <a:latin typeface="Cambria"/>
                <a:ea typeface="Cambria"/>
              </a:rPr>
              <a:t>План мероприятий  проектировочного этапа:</a:t>
            </a:r>
            <a:endParaRPr lang="ru-RU" sz="3200" u="sng"/>
          </a:p>
          <a:p>
            <a:endParaRPr lang="ru-RU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01BDF3F6-ED3B-2A52-E149-2D43E8B7B4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39090402"/>
              </p:ext>
            </p:extLst>
          </p:nvPr>
        </p:nvGraphicFramePr>
        <p:xfrm>
          <a:off x="513920" y="2038109"/>
          <a:ext cx="11101387" cy="325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342">
                  <a:extLst>
                    <a:ext uri="{9D8B030D-6E8A-4147-A177-3AD203B41FA5}">
                      <a16:colId xmlns:a16="http://schemas.microsoft.com/office/drawing/2014/main" xmlns="" val="1129363748"/>
                    </a:ext>
                  </a:extLst>
                </a:gridCol>
                <a:gridCol w="6795622">
                  <a:extLst>
                    <a:ext uri="{9D8B030D-6E8A-4147-A177-3AD203B41FA5}">
                      <a16:colId xmlns:a16="http://schemas.microsoft.com/office/drawing/2014/main" xmlns="" val="3886820063"/>
                    </a:ext>
                  </a:extLst>
                </a:gridCol>
                <a:gridCol w="3725423">
                  <a:extLst>
                    <a:ext uri="{9D8B030D-6E8A-4147-A177-3AD203B41FA5}">
                      <a16:colId xmlns:a16="http://schemas.microsoft.com/office/drawing/2014/main" xmlns="" val="2803993580"/>
                    </a:ext>
                  </a:extLst>
                </a:gridCol>
              </a:tblGrid>
              <a:tr h="1194751"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effectLst/>
                        </a:rPr>
                        <a:t>№ </a:t>
                      </a:r>
                      <a:r>
                        <a:rPr lang="ru-RU" sz="1400" dirty="0">
                          <a:effectLst/>
                        </a:rPr>
                        <a:t>п/п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Мероприятие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Ответственный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6596523"/>
                  </a:ext>
                </a:extLst>
              </a:tr>
              <a:tr h="2056792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Разработка коллективного проекта школьного двора:</a:t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-  составление плана озеленения и благоустройства школьного двора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Администрация школы</a:t>
                      </a:r>
                      <a:endParaRPr lang="ru-RU" dirty="0">
                        <a:effectLst/>
                      </a:endParaRPr>
                    </a:p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1246309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A9781B6-FC69-DD30-CC50-649880C286D2}"/>
              </a:ext>
            </a:extLst>
          </p:cNvPr>
          <p:cNvSpPr txBox="1"/>
          <p:nvPr/>
        </p:nvSpPr>
        <p:spPr>
          <a:xfrm>
            <a:off x="4698569" y="3161655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502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679C23-74B4-CBD7-2BA9-010B90E24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42950"/>
            <a:ext cx="11101135" cy="492144"/>
          </a:xfrm>
        </p:spPr>
        <p:txBody>
          <a:bodyPr/>
          <a:lstStyle/>
          <a:p>
            <a:pPr algn="ctr"/>
            <a:r>
              <a:rPr lang="ru-RU" sz="2400" b="1" u="sng" dirty="0">
                <a:latin typeface="Cambria"/>
                <a:ea typeface="Cambria"/>
              </a:rPr>
              <a:t>План мероприятий практического этапа:</a:t>
            </a:r>
            <a:endParaRPr lang="ru-RU" sz="2400" u="sng"/>
          </a:p>
          <a:p>
            <a:endParaRPr lang="ru-RU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FDAF474B-01C2-A2E1-58E7-6923E73C4F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47501014"/>
              </p:ext>
            </p:extLst>
          </p:nvPr>
        </p:nvGraphicFramePr>
        <p:xfrm>
          <a:off x="539750" y="927396"/>
          <a:ext cx="11101386" cy="5505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425">
                  <a:extLst>
                    <a:ext uri="{9D8B030D-6E8A-4147-A177-3AD203B41FA5}">
                      <a16:colId xmlns:a16="http://schemas.microsoft.com/office/drawing/2014/main" xmlns="" val="1539086002"/>
                    </a:ext>
                  </a:extLst>
                </a:gridCol>
                <a:gridCol w="6739518">
                  <a:extLst>
                    <a:ext uri="{9D8B030D-6E8A-4147-A177-3AD203B41FA5}">
                      <a16:colId xmlns:a16="http://schemas.microsoft.com/office/drawing/2014/main" xmlns="" val="3618068863"/>
                    </a:ext>
                  </a:extLst>
                </a:gridCol>
                <a:gridCol w="3643443">
                  <a:extLst>
                    <a:ext uri="{9D8B030D-6E8A-4147-A177-3AD203B41FA5}">
                      <a16:colId xmlns:a16="http://schemas.microsoft.com/office/drawing/2014/main" xmlns="" val="4098824106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effectLst/>
                        </a:rPr>
                        <a:t>№ </a:t>
                      </a:r>
                      <a:r>
                        <a:rPr lang="ru-RU" sz="1400" dirty="0">
                          <a:effectLst/>
                        </a:rPr>
                        <a:t>п/п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Мероприятие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Ответственный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46209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1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Приобретение семян и выращивание рассады.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Учитель биологии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82510077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2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Акция «Чистый двор» по благоустройству школьного двора.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Классные руководители</a:t>
                      </a:r>
                      <a:endParaRPr lang="ru-RU" dirty="0">
                        <a:effectLst/>
                      </a:endParaRPr>
                    </a:p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35291610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3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Обработка почвы и посадка рассады цветочно-декоративных культур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Учитель биологии, технологии, классные руководители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2394209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4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Уборка территории  спортивной площадки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Классные руководители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382669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5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Акция «Лучшая декоративная поделка»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573959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6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Уход за посаженными цветочными культурами.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Классные коллективы 1 – 9 классов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9663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7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Искусственный водоем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99700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8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Разбивка декоративных клумб, бордюров, рабаток и др.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Учителя технологии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3344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effectLst/>
                        </a:rPr>
                        <a:t>9</a:t>
                      </a: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Организация летней трудовой четверти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Администрация школы</a:t>
                      </a:r>
                      <a:endParaRPr lang="ru-RU" dirty="0">
                        <a:effectLst/>
                      </a:endParaRPr>
                    </a:p>
                    <a:p>
                      <a:pPr algn="l"/>
                      <a:endParaRPr lang="ru-RU" dirty="0">
                        <a:effectLst/>
                      </a:endParaRPr>
                    </a:p>
                    <a:p>
                      <a:pPr algn="l"/>
                      <a:r>
                        <a:rPr lang="ru-RU" sz="1400" dirty="0">
                          <a:effectLst/>
                        </a:rPr>
                        <a:t>Классные руководители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3560275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43D112A-E048-F363-7342-C69D109ED645}"/>
              </a:ext>
            </a:extLst>
          </p:cNvPr>
          <p:cNvSpPr txBox="1"/>
          <p:nvPr/>
        </p:nvSpPr>
        <p:spPr>
          <a:xfrm>
            <a:off x="4724400" y="1598908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85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10C5AC-92E1-560B-B715-4BFCCCF97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a typeface="+mj-lt"/>
                <a:cs typeface="+mj-lt"/>
              </a:rPr>
              <a:t>  </a:t>
            </a:r>
            <a:r>
              <a:rPr lang="ru-RU" b="1" u="sng" dirty="0">
                <a:latin typeface="Times New Roman"/>
                <a:cs typeface="Times New Roman"/>
              </a:rPr>
              <a:t>Этапы реализации проекта:</a:t>
            </a:r>
            <a:endParaRPr lang="ru-RU" u="sng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DE1C57F-CC12-72E4-76EA-A32073E9F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348074"/>
            <a:ext cx="11101136" cy="32890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sz="2000" dirty="0">
                <a:latin typeface="Times New Roman"/>
                <a:cs typeface="Times New Roman"/>
              </a:rPr>
              <a:t>Подготовительный (сентябрь-май 2021-2022г)</a:t>
            </a:r>
            <a:endParaRPr lang="ru-RU" sz="2000" dirty="0"/>
          </a:p>
          <a:p>
            <a:pPr marL="269875" indent="-269875"/>
            <a:r>
              <a:rPr lang="ru-RU" sz="2000" dirty="0">
                <a:latin typeface="Times New Roman"/>
                <a:cs typeface="Times New Roman"/>
              </a:rPr>
              <a:t>Проектировочный (апрель-август 2021г)</a:t>
            </a:r>
            <a:endParaRPr lang="ru-RU" sz="2000" dirty="0"/>
          </a:p>
          <a:p>
            <a:pPr marL="269875" indent="-269875"/>
            <a:r>
              <a:rPr lang="ru-RU" sz="2000" dirty="0">
                <a:latin typeface="Times New Roman"/>
                <a:cs typeface="Times New Roman"/>
              </a:rPr>
              <a:t>Практический (сентябрь-сентябрь 2021-2022г)</a:t>
            </a:r>
            <a:endParaRPr lang="ru-RU" sz="2000" dirty="0"/>
          </a:p>
          <a:p>
            <a:pPr marL="269875" indent="-269875"/>
            <a:r>
              <a:rPr lang="ru-RU" sz="2000" dirty="0">
                <a:latin typeface="Times New Roman"/>
                <a:cs typeface="Times New Roman"/>
              </a:rPr>
              <a:t>Аналитико-коррекционный (июль-август 2022)</a:t>
            </a:r>
            <a:endParaRPr lang="ru-RU" sz="2000" dirty="0"/>
          </a:p>
          <a:p>
            <a:pPr marL="269875" indent="-269875"/>
            <a:r>
              <a:rPr lang="ru-RU" sz="2000" dirty="0">
                <a:latin typeface="Times New Roman"/>
                <a:cs typeface="Times New Roman"/>
              </a:rPr>
              <a:t>Заключительный (сентябрь 2022)</a:t>
            </a:r>
            <a:endParaRPr lang="ru-RU" sz="2000" dirty="0"/>
          </a:p>
          <a:p>
            <a:pPr marL="269875" indent="-269875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73105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C1B629-26F3-9E9E-42F0-4DDAEB62E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latin typeface="Times New Roman"/>
                <a:cs typeface="Times New Roman"/>
              </a:rPr>
              <a:t>Смета по проведению мероприятий:</a:t>
            </a:r>
            <a:endParaRPr lang="ru-RU" sz="4400" u="sng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1EF8F8-F048-1623-C133-0EC482B78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1.     Приобретение семян цветочных культур- 5000 рублей.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2.     Приобретение земли для рассады - 3500 рублей.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3.     Приобретение садово-огородного инвентаря -6500 рублей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4.   Краска для </a:t>
            </a:r>
            <a:r>
              <a:rPr lang="ru-RU" dirty="0" err="1">
                <a:latin typeface="Times New Roman"/>
                <a:cs typeface="Times New Roman"/>
              </a:rPr>
              <a:t>бардюр</a:t>
            </a:r>
            <a:r>
              <a:rPr lang="ru-RU" dirty="0">
                <a:latin typeface="Times New Roman"/>
                <a:cs typeface="Times New Roman"/>
              </a:rPr>
              <a:t>, качелей, поделок из пластиковых бутылок, машинных шин -15000 рублей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5. Приобретение пленки для водоёма – 10000 рублей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5. Приобретение пиломатериала -20000 рублей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5620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B30DE1-FC06-E962-1C38-632D0214D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281695"/>
            <a:ext cx="11101135" cy="1809500"/>
          </a:xfrm>
        </p:spPr>
        <p:txBody>
          <a:bodyPr/>
          <a:lstStyle/>
          <a:p>
            <a:r>
              <a:rPr lang="ru-RU" sz="4400" i="1" u="sng" dirty="0">
                <a:latin typeface="Times New Roman"/>
                <a:cs typeface="Times New Roman"/>
              </a:rPr>
              <a:t>Качественные показатели проекта:</a:t>
            </a:r>
            <a:endParaRPr lang="ru-RU" sz="4400" u="sng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7AB14F-86FA-3403-D705-9840515B7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392345"/>
            <a:ext cx="11101136" cy="52005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1.Это прежде всего чистая, ухоженная, эстетически гармоничная, безопасная территория образовательного учреждения, которая станет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- местом отдыха и общения для школьников в свободное от уроков время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-местом совместного времяпровождения детей и взрослых,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способствующего духовному сближению, рождению общих интересов и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увлечений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-развивающей средой жизнедеятельности обучающихся, их творчества.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саморазвития, самовыражения.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2. Дети научатся применять полученные знания в практической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деятельности, а овладев практическими навыками смогут их применить в жизненных ситуациях.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3. Создание имиджа школы.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674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2C7985-3B18-A644-AFDC-497D0B819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1" y="410847"/>
            <a:ext cx="13270897" cy="1809500"/>
          </a:xfrm>
        </p:spPr>
        <p:txBody>
          <a:bodyPr/>
          <a:lstStyle/>
          <a:p>
            <a:r>
              <a:rPr lang="ru-RU" sz="4000" b="1" dirty="0">
                <a:latin typeface="Times New Roman"/>
                <a:cs typeface="Times New Roman"/>
              </a:rPr>
              <a:t>Заключение:</a:t>
            </a:r>
            <a:endParaRPr lang="ru-RU" sz="4000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31242A-F247-AC2E-E403-AFDD71859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36" y="1314854"/>
            <a:ext cx="12056864" cy="575587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69875" indent="-269875"/>
            <a:r>
              <a:rPr lang="ru-RU" dirty="0">
                <a:ea typeface="+mn-lt"/>
                <a:cs typeface="+mn-lt"/>
              </a:rPr>
              <a:t>       </a:t>
            </a:r>
            <a:r>
              <a:rPr lang="ru-RU" dirty="0">
                <a:latin typeface="Times New Roman"/>
                <a:cs typeface="Times New Roman"/>
              </a:rPr>
              <a:t>Мы выявили актуальность нашей проблемы, цели и задачи проекта, которые нам предстоит решить в дальнейшем. Актуальность этой проблемы для нашей школы диктуется временем, в воспитании у детей эстетического вкуса, формировании чувства ответственности за свою школу и желании изменить облик школы к лучшему.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        </a:t>
            </a:r>
            <a:r>
              <a:rPr lang="ru-RU" dirty="0">
                <a:latin typeface="Times New Roman"/>
                <a:cs typeface="Times New Roman"/>
              </a:rPr>
              <a:t>Осуществление проекта имеет большую ценность для школьников, родителей и всех жителей нашего поселка. Почему? В первую очередь, потому что наша школа становится красивым общественно значимым местом в поселке, привлекает многообразием цветочно-декоративных культур, одним словом уютной зоной отдыха. «Театр начинается с гардероба, а школа со школьного двора, потому что двор – это лицо школы».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 </a:t>
            </a:r>
            <a:r>
              <a:rPr lang="ru-RU" dirty="0">
                <a:latin typeface="Times New Roman"/>
                <a:cs typeface="Times New Roman"/>
              </a:rPr>
              <a:t>Мы сделаем все, чтобы вид нашей школы был эстетичным, так как именно это прививает у детей вкус, восприятие красоты. Вид школы изменится, интерьер станет современным, уютным, красивым.</a:t>
            </a:r>
            <a:endParaRPr lang="ru-RU" dirty="0"/>
          </a:p>
          <a:p>
            <a:pPr marL="269875" indent="-269875"/>
            <a:r>
              <a:rPr lang="ru-RU" dirty="0">
                <a:latin typeface="Times New Roman"/>
                <a:cs typeface="Times New Roman"/>
              </a:rPr>
              <a:t>Проект «Школьный двор – территория радости» имеет перспективное развитие, так как предложено для преобразования только некоторая часть школьной территории. В завершение работы школьники должны самостоятельно сформулировать выводы о проделанной работе и предложить план дальнейшего благоустройства школьной территории.</a:t>
            </a:r>
            <a:br>
              <a:rPr lang="ru-RU" dirty="0">
                <a:latin typeface="Times New Roman"/>
                <a:cs typeface="Times New Roman"/>
              </a:rPr>
            </a:br>
            <a:r>
              <a:rPr lang="ru-RU" dirty="0">
                <a:latin typeface="Times New Roman"/>
                <a:cs typeface="Times New Roman"/>
              </a:rPr>
              <a:t> Созданные руками детей «объекты зеленого строительства»: клумбы, бордюры, дорожки, цветочные партеры, миксбордеры и др. должны приносить эстетическое наслаждение, радость всем участникам общешкольного проекта. Одновременно «объекты зеленого строительства» требуют постоянного внимания к себе со стороны обучающихся, что, в свою очередь, является одной из форм воспитания чувств ответственности, любви к природе, родной школе и своей стране.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6704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8C5337-ADCC-46E1-9D21-6191705C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/>
              <a:t>Цели и задачи проекта:</a:t>
            </a:r>
            <a:endParaRPr lang="ru-RU" u="sng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E606FD-4004-4678-9D47-08DD164B7E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dirty="0"/>
              <a:t>Создание эстетически и экологически привлекательного пространства возле школы;</a:t>
            </a:r>
          </a:p>
          <a:p>
            <a:pPr marL="269875" indent="-269875"/>
            <a:r>
              <a:rPr lang="ru-RU" dirty="0"/>
              <a:t>Улучшение экологической обстановки в школе и на прилегающей к ней территории за счет посадки саженцев </a:t>
            </a:r>
            <a:r>
              <a:rPr lang="ru-RU" dirty="0" err="1"/>
              <a:t>деревьев,кустов</a:t>
            </a:r>
            <a:r>
              <a:rPr lang="ru-RU" dirty="0"/>
              <a:t> и цветов;</a:t>
            </a:r>
          </a:p>
          <a:p>
            <a:pPr marL="269875" indent="-269875"/>
            <a:r>
              <a:rPr lang="ru-RU" dirty="0"/>
              <a:t>Развитие творческих способностей учащихся;</a:t>
            </a:r>
          </a:p>
          <a:p>
            <a:pPr marL="269875" indent="-269875"/>
            <a:r>
              <a:rPr lang="ru-RU" dirty="0"/>
              <a:t>Формирование навыков здорового образа жизни.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5476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87A90E-AACC-4FC8-83DD-1835150AD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/>
              <a:t>Актуальность проекта 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CFEC80A-F7D8-4484-8706-DCB8DA9A4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11904"/>
            <a:ext cx="11101136" cy="463224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Школьный двор – часть образовательной среды, в которой протекает процесс социализации, воспитания и развития личности ребенка. Эта среда должна быть функциональна и комфортна для ребенка, так как не только является составляющей частью процесса обучения, но и местом проведения свободного времени.      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Школьный двор – спортивная площадка с футбольным полем, клумбы, радующие глаза с ранней весны и до осенних заморозков, причудливые фигурки из бросового материала. Круглый год наш двор наполнен взрослыми и детьми, приходит много гостей, что бы отдохнуть и вспомнить свои школьные годы.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Наш школьный двор – это: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 Площадь 1,5 га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  Элементы  ландшафтного дизайна;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  Ограждение, ворота, калитки;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  Асфальтовое покрытие;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  Прогулочные площадки;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 Спортивная площадка;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  Клумбы, цветники;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 Аллеи из деревьев, кустарников;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 </a:t>
            </a:r>
            <a:r>
              <a:rPr lang="ru-RU" sz="1100" dirty="0" err="1">
                <a:ea typeface="+mn-lt"/>
                <a:cs typeface="+mn-lt"/>
              </a:rPr>
              <a:t>Пришкольно</a:t>
            </a:r>
            <a:r>
              <a:rPr lang="ru-RU" sz="1100" dirty="0">
                <a:ea typeface="+mn-lt"/>
                <a:cs typeface="+mn-lt"/>
              </a:rPr>
              <a:t>-опытный участок ;</a:t>
            </a:r>
            <a:endParaRPr lang="ru-RU" sz="1100" dirty="0"/>
          </a:p>
          <a:p>
            <a:pPr marL="269875" indent="-269875">
              <a:buNone/>
            </a:pPr>
            <a:r>
              <a:rPr lang="ru-RU" sz="1100" dirty="0">
                <a:ea typeface="+mn-lt"/>
                <a:cs typeface="+mn-lt"/>
              </a:rPr>
              <a:t>⦁    Сад.</a:t>
            </a:r>
            <a:endParaRPr lang="ru-RU" sz="1100" dirty="0"/>
          </a:p>
          <a:p>
            <a:pPr marL="0" indent="0">
              <a:buNone/>
            </a:pP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xmlns="" val="372856768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6DB3F1-1619-4AB4-BA71-F5EEC10AD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>
                <a:ea typeface="+mj-lt"/>
                <a:cs typeface="+mj-lt"/>
              </a:rPr>
              <a:t>Проблема:</a:t>
            </a:r>
            <a:endParaRPr lang="ru-RU" i="1" u="sng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A00594-4819-4356-A64F-DAD380F7F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dirty="0">
                <a:ea typeface="+mn-lt"/>
                <a:cs typeface="+mn-lt"/>
              </a:rPr>
              <a:t>Как сделать  наш школьный двор прекрасным и уютным? Что для этого нужно?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Приоритетность экологического образования сегодня признана всем мировым сообществом. Поэтому в настоящее время люди стали все больше внимания обращать на состояние территорий, прилегающих к их дому, месту работы, учебным заведениям и другим объектам социального значения. И многие из указанных территорий, зачастую, требуют значительного благоустройства.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4364723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C18762-18A4-40EF-B3A0-590D58407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01255"/>
            <a:ext cx="11101135" cy="1938652"/>
          </a:xfrm>
        </p:spPr>
        <p:txBody>
          <a:bodyPr/>
          <a:lstStyle/>
          <a:p>
            <a:r>
              <a:rPr lang="ru-RU" i="1" u="sng" dirty="0"/>
              <a:t>Описание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2FAFA7F-B056-478F-8852-B12D4A53B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ea typeface="+mn-lt"/>
                <a:cs typeface="+mn-lt"/>
              </a:rPr>
              <a:t>Проект «Школьный двор – территория добра и радости» ориентирован на воспитание культурно-нравственных ценностей, любви к своей школе, ее истории, экологической культуры. Любить свою семью, свои впечатления детства, свой дом, свою школу, свой край, свою культуру необходимо для современного человека. Идея проекта состоит в том, чтобы школьный двор превратится в место, где можно будет хорошо провести время.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81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6D6249-D250-84BE-2DDA-F25130D31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>
                <a:latin typeface="Cambria"/>
                <a:ea typeface="Cambria"/>
              </a:rPr>
              <a:t>Механизм реализации проекта:</a:t>
            </a:r>
            <a:endParaRPr lang="ru-RU" dirty="0"/>
          </a:p>
          <a:p>
            <a:endParaRPr lang="ru-RU" sz="4800" b="1" dirty="0">
              <a:latin typeface="Cambria"/>
              <a:ea typeface="Cambria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319A07-863A-9709-C80D-71EAD229E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4379"/>
            <a:ext cx="11101136" cy="49809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sz="2800" dirty="0">
                <a:latin typeface="Cambria"/>
                <a:ea typeface="Cambria"/>
              </a:rPr>
              <a:t>*превращение школы в центр пропаганды природоохранных идей;</a:t>
            </a:r>
            <a:endParaRPr lang="ru-RU" sz="2800" dirty="0"/>
          </a:p>
          <a:p>
            <a:pPr marL="269875" indent="-269875"/>
            <a:r>
              <a:rPr lang="ru-RU" sz="2800" dirty="0">
                <a:latin typeface="Cambria"/>
                <a:ea typeface="Cambria"/>
              </a:rPr>
              <a:t>*укрепление связей власти, школы, семей через создание территории отдыха в пределах школы;</a:t>
            </a:r>
            <a:endParaRPr lang="ru-RU" sz="2800" dirty="0"/>
          </a:p>
          <a:p>
            <a:pPr marL="269875" indent="-269875"/>
            <a:r>
              <a:rPr lang="ru-RU" sz="2800" dirty="0">
                <a:latin typeface="Cambria"/>
                <a:ea typeface="Cambria"/>
              </a:rPr>
              <a:t>* восстановление связи между поколениями;</a:t>
            </a:r>
            <a:endParaRPr lang="ru-RU" sz="2800" dirty="0"/>
          </a:p>
          <a:p>
            <a:pPr marL="269875" indent="-269875"/>
            <a:r>
              <a:rPr lang="ru-RU" sz="2800" dirty="0">
                <a:latin typeface="Cambria"/>
                <a:ea typeface="Cambria"/>
              </a:rPr>
              <a:t>*улучшение экологии села.</a:t>
            </a:r>
            <a:endParaRPr lang="ru-RU" sz="2800" dirty="0"/>
          </a:p>
          <a:p>
            <a:pPr marL="269875" indent="-269875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027070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FEAEC6-47D4-4064-B50A-61AD1E96F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254" y="178373"/>
            <a:ext cx="11101135" cy="1809500"/>
          </a:xfrm>
        </p:spPr>
        <p:txBody>
          <a:bodyPr>
            <a:normAutofit/>
          </a:bodyPr>
          <a:lstStyle/>
          <a:p>
            <a:endParaRPr lang="ru-RU"/>
          </a:p>
          <a:p>
            <a:r>
              <a:rPr lang="ru-RU" sz="4000" i="1" u="sng" dirty="0">
                <a:ea typeface="+mj-lt"/>
                <a:cs typeface="+mj-lt"/>
              </a:rPr>
              <a:t>Для реализации проекта необходимо:</a:t>
            </a:r>
            <a:endParaRPr lang="ru-RU" sz="4000" i="1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22A1A1-67FD-4A67-AC24-9089E48C0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9875" indent="-269875"/>
            <a:r>
              <a:rPr lang="ru-RU" dirty="0">
                <a:ea typeface="+mn-lt"/>
                <a:cs typeface="+mn-lt"/>
              </a:rPr>
              <a:t>⦁    Сформировать творческие группы (1-2, 3-4, 5-6,7-8 классы)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⦁    Обозначить «зоны действий» для этих групп.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⦁    Изыскать возможности материального обеспечения для выполнения проекта.</a:t>
            </a:r>
            <a:endParaRPr lang="ru-RU" dirty="0"/>
          </a:p>
          <a:p>
            <a:pPr marL="269875" indent="-269875"/>
            <a:r>
              <a:rPr lang="ru-RU" dirty="0">
                <a:ea typeface="+mn-lt"/>
                <a:cs typeface="+mn-lt"/>
              </a:rPr>
              <a:t>⦁    Разработать варианты дизайна ландшафтного озеленения территории школы.</a:t>
            </a:r>
            <a:endParaRPr lang="ru-RU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186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671FCA-0327-6A3C-DC44-6FDF839F6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>
                <a:latin typeface="Cambria"/>
                <a:ea typeface="Cambria"/>
              </a:rPr>
              <a:t>В ходе реализации проекта были выполнены:</a:t>
            </a:r>
            <a:endParaRPr lang="ru-RU" sz="4400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EC0ACA-32CB-D79C-37AE-0ABD35F14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269875" indent="-269875"/>
            <a:r>
              <a:rPr lang="ru-RU" sz="3200" dirty="0">
                <a:latin typeface="Cambria"/>
                <a:ea typeface="Cambria"/>
              </a:rPr>
              <a:t>проведена акция «Чистый двор», «Посади дерево», «Моя клумба», «Лучшая декоративная поделка»;</a:t>
            </a:r>
            <a:endParaRPr lang="ru-RU" sz="3200"/>
          </a:p>
          <a:p>
            <a:pPr marL="269875" indent="-269875"/>
            <a:r>
              <a:rPr lang="ru-RU" sz="3200" dirty="0">
                <a:latin typeface="Cambria"/>
                <a:ea typeface="Cambria"/>
              </a:rPr>
              <a:t>произведена подготовка земли к посеву;</a:t>
            </a:r>
            <a:endParaRPr lang="ru-RU" sz="3200" dirty="0"/>
          </a:p>
          <a:p>
            <a:pPr marL="269875" indent="-269875"/>
            <a:r>
              <a:rPr lang="ru-RU" sz="3200" dirty="0">
                <a:latin typeface="Cambria"/>
                <a:ea typeface="Cambria"/>
              </a:rPr>
              <a:t>произведен посев  семян цветов в  клумбы.</a:t>
            </a:r>
            <a:endParaRPr lang="ru-RU" sz="3200" dirty="0"/>
          </a:p>
          <a:p>
            <a:pPr marL="269875" indent="-269875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4967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7AA676-7490-D7C1-B06F-1E8434A2F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62136"/>
            <a:ext cx="11101135" cy="1809500"/>
          </a:xfrm>
        </p:spPr>
        <p:txBody>
          <a:bodyPr>
            <a:normAutofit/>
          </a:bodyPr>
          <a:lstStyle/>
          <a:p>
            <a:pPr algn="just"/>
            <a:r>
              <a:rPr lang="ru-RU" sz="4000" b="1" u="sng" dirty="0">
                <a:latin typeface="Cambria"/>
                <a:ea typeface="Cambria"/>
              </a:rPr>
              <a:t>План мероприятий  подготовительного этапа:</a:t>
            </a:r>
            <a:endParaRPr lang="ru-RU" sz="4000" u="sng"/>
          </a:p>
          <a:p>
            <a:endParaRPr lang="ru-RU" u="sng" dirty="0"/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xmlns="" id="{1882AC13-65DC-67FA-A539-DDA512D428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59956298"/>
              </p:ext>
            </p:extLst>
          </p:nvPr>
        </p:nvGraphicFramePr>
        <p:xfrm>
          <a:off x="542440" y="1988949"/>
          <a:ext cx="11101386" cy="2853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018">
                  <a:extLst>
                    <a:ext uri="{9D8B030D-6E8A-4147-A177-3AD203B41FA5}">
                      <a16:colId xmlns:a16="http://schemas.microsoft.com/office/drawing/2014/main" xmlns="" val="2828236027"/>
                    </a:ext>
                  </a:extLst>
                </a:gridCol>
                <a:gridCol w="6970243">
                  <a:extLst>
                    <a:ext uri="{9D8B030D-6E8A-4147-A177-3AD203B41FA5}">
                      <a16:colId xmlns:a16="http://schemas.microsoft.com/office/drawing/2014/main" xmlns="" val="2241474849"/>
                    </a:ext>
                  </a:extLst>
                </a:gridCol>
                <a:gridCol w="3604125">
                  <a:extLst>
                    <a:ext uri="{9D8B030D-6E8A-4147-A177-3AD203B41FA5}">
                      <a16:colId xmlns:a16="http://schemas.microsoft.com/office/drawing/2014/main" xmlns="" val="3118215879"/>
                    </a:ext>
                  </a:extLst>
                </a:gridCol>
              </a:tblGrid>
              <a:tr h="748441"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effectLst/>
                        </a:rPr>
                        <a:t>№ </a:t>
                      </a:r>
                      <a:r>
                        <a:rPr lang="ru-RU" sz="1400" dirty="0">
                          <a:effectLst/>
                        </a:rPr>
                        <a:t>п/п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Мероприятие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Ответственный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2482327"/>
                  </a:ext>
                </a:extLst>
              </a:tr>
              <a:tr h="141892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1.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Проведение анализа экологического состояния школьной территории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/>
                      </a:r>
                      <a:br>
                        <a:rPr lang="ru-RU" dirty="0">
                          <a:effectLst/>
                        </a:rPr>
                      </a:br>
                      <a:endParaRPr lang="ru-RU" dirty="0">
                        <a:effectLst/>
                      </a:endParaRPr>
                    </a:p>
                    <a:p>
                      <a:pPr algn="l"/>
                      <a:r>
                        <a:rPr lang="ru-RU" sz="1400" dirty="0">
                          <a:effectLst/>
                        </a:rPr>
                        <a:t>Зам. директора по ВР</a:t>
                      </a:r>
                      <a:endParaRPr lang="ru-RU" dirty="0">
                        <a:effectLst/>
                      </a:endParaRPr>
                    </a:p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3453065"/>
                  </a:ext>
                </a:extLst>
              </a:tr>
              <a:tr h="686071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effectLst/>
                        </a:rPr>
                        <a:t>2.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>
                          <a:effectLst/>
                        </a:rPr>
                        <a:t> </a:t>
                      </a:r>
                      <a:r>
                        <a:rPr lang="ru-RU" sz="1400" dirty="0">
                          <a:effectLst/>
                        </a:rPr>
                        <a:t>«Аукцион идей» на лучший мини-проект по благоустройству школьного двора»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effectLst/>
                        </a:rPr>
                        <a:t>Педагог-организатор</a:t>
                      </a:r>
                      <a:endParaRPr lang="ru-RU" dirty="0">
                        <a:effectLst/>
                      </a:endParaRPr>
                    </a:p>
                    <a:p>
                      <a:pPr algn="l"/>
                      <a:r>
                        <a:rPr lang="ru-RU" sz="1400" dirty="0">
                          <a:effectLst/>
                        </a:rPr>
                        <a:t>Классные руководители</a:t>
                      </a:r>
                      <a:endParaRPr lang="ru-RU" dirty="0">
                        <a:effectLst/>
                      </a:endParaRPr>
                    </a:p>
                  </a:txBody>
                  <a:tcPr marL="66675" marR="66675" marT="66675" marB="66675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538318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648156A-EC3A-76AE-0CC7-E8FF0F4142C3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1494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lowVTI">
  <a:themeElements>
    <a:clrScheme name="Glow">
      <a:dk1>
        <a:sysClr val="windowText" lastClr="000000"/>
      </a:dk1>
      <a:lt1>
        <a:sysClr val="window" lastClr="FFFFFF"/>
      </a:lt1>
      <a:dk2>
        <a:srgbClr val="000000"/>
      </a:dk2>
      <a:lt2>
        <a:srgbClr val="F2F2F2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404040"/>
      </a:accent6>
      <a:hlink>
        <a:srgbClr val="3E8FF1"/>
      </a:hlink>
      <a:folHlink>
        <a:srgbClr val="939393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lowVTI" id="{D5B5AA20-F6D3-43B8-AF6B-ECAF69256418}" vid="{93025AB5-1D44-4CD3-9BC3-729F6E11E04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</Words>
  <Application>Microsoft Office PowerPoint</Application>
  <PresentationFormat>Произвольный</PresentationFormat>
  <Paragraphs>131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GlowVTI</vt:lpstr>
      <vt:lpstr>Проект благоустройства школьного двора "Школьный двор – территория радости" </vt:lpstr>
      <vt:lpstr>Цели и задачи проекта:</vt:lpstr>
      <vt:lpstr>Актуальность проекта :</vt:lpstr>
      <vt:lpstr>Проблема: </vt:lpstr>
      <vt:lpstr>Описание проекта:</vt:lpstr>
      <vt:lpstr>Механизм реализации проекта: </vt:lpstr>
      <vt:lpstr> Для реализации проекта необходимо: </vt:lpstr>
      <vt:lpstr>В ходе реализации проекта были выполнены: </vt:lpstr>
      <vt:lpstr>План мероприятий  подготовительного этапа: </vt:lpstr>
      <vt:lpstr>План мероприятий  проектировочного этапа: </vt:lpstr>
      <vt:lpstr>План мероприятий практического этапа: </vt:lpstr>
      <vt:lpstr>  Этапы реализации проекта: </vt:lpstr>
      <vt:lpstr>Смета по проведению мероприятий: </vt:lpstr>
      <vt:lpstr>Качественные показатели проекта: </vt:lpstr>
      <vt:lpstr>Заключение: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Пользователь</cp:lastModifiedBy>
  <cp:revision>373</cp:revision>
  <dcterms:created xsi:type="dcterms:W3CDTF">2021-12-15T16:01:40Z</dcterms:created>
  <dcterms:modified xsi:type="dcterms:W3CDTF">2024-07-30T07:39:18Z</dcterms:modified>
</cp:coreProperties>
</file>