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78" r:id="rId2"/>
    <p:sldId id="261" r:id="rId3"/>
    <p:sldId id="279" r:id="rId4"/>
    <p:sldId id="264" r:id="rId5"/>
    <p:sldId id="265" r:id="rId6"/>
    <p:sldId id="281" r:id="rId7"/>
    <p:sldId id="268" r:id="rId8"/>
    <p:sldId id="270" r:id="rId9"/>
    <p:sldId id="269" r:id="rId10"/>
    <p:sldId id="283" r:id="rId11"/>
    <p:sldId id="271" r:id="rId12"/>
    <p:sldId id="280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C88743-4904-4093-82FF-44393CD764D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CBB767-D7D2-435E-B6CE-8E56755F1F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819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603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3437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6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84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918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725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010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21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07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228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3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8A066-E53A-4DD4-8D25-3A802B8204D6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27677-68DD-4AEC-97A3-89CADC247F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359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5234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cs typeface="Times New Roman" panose="02020603050405020304" pitchFamily="18" charset="0"/>
              </a:rPr>
              <a:t>Spotlight </a:t>
            </a:r>
            <a:r>
              <a:rPr lang="ru-RU" dirty="0" smtClean="0">
                <a:cs typeface="Times New Roman" panose="02020603050405020304" pitchFamily="18" charset="0"/>
              </a:rPr>
              <a:t>7</a:t>
            </a:r>
            <a:r>
              <a:rPr lang="en-US" dirty="0" smtClean="0">
                <a:cs typeface="Times New Roman" panose="02020603050405020304" pitchFamily="18" charset="0"/>
              </a:rPr>
              <a:t> </a:t>
            </a:r>
            <a:r>
              <a:rPr lang="en-US" dirty="0">
                <a:cs typeface="Times New Roman" panose="02020603050405020304" pitchFamily="18" charset="0"/>
              </a:rPr>
              <a:t/>
            </a:r>
            <a:br>
              <a:rPr lang="en-US" dirty="0">
                <a:cs typeface="Times New Roman" panose="02020603050405020304" pitchFamily="18" charset="0"/>
              </a:rPr>
            </a:br>
            <a:r>
              <a:rPr lang="en-US" dirty="0">
                <a:cs typeface="Times New Roman" panose="02020603050405020304" pitchFamily="18" charset="0"/>
              </a:rPr>
              <a:t>Module </a:t>
            </a:r>
            <a:r>
              <a:rPr lang="ru-RU" dirty="0" smtClean="0">
                <a:cs typeface="Times New Roman" panose="02020603050405020304" pitchFamily="18" charset="0"/>
              </a:rPr>
              <a:t>1</a:t>
            </a:r>
            <a:r>
              <a:rPr lang="en-US" dirty="0" smtClean="0">
                <a:cs typeface="Times New Roman" panose="02020603050405020304" pitchFamily="18" charset="0"/>
              </a:rPr>
              <a:t> Lifestyles</a:t>
            </a:r>
            <a:br>
              <a:rPr lang="en-US" dirty="0" smtClean="0">
                <a:cs typeface="Times New Roman" panose="02020603050405020304" pitchFamily="18" charset="0"/>
              </a:rPr>
            </a:br>
            <a:r>
              <a:rPr lang="en-US" dirty="0" smtClean="0">
                <a:cs typeface="Times New Roman" panose="02020603050405020304" pitchFamily="18" charset="0"/>
              </a:rPr>
              <a:t>Lesson </a:t>
            </a:r>
            <a:r>
              <a:rPr lang="ru-RU" dirty="0" smtClean="0">
                <a:cs typeface="Times New Roman" panose="02020603050405020304" pitchFamily="18" charset="0"/>
              </a:rPr>
              <a:t>1</a:t>
            </a:r>
            <a:r>
              <a:rPr lang="en-US" dirty="0" smtClean="0">
                <a:cs typeface="Times New Roman" panose="02020603050405020304" pitchFamily="18" charset="0"/>
              </a:rPr>
              <a:t>a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708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4" t="11548" r="3464" b="7865"/>
          <a:stretch/>
        </p:blipFill>
        <p:spPr>
          <a:xfrm>
            <a:off x="845127" y="1343891"/>
            <a:ext cx="10571018" cy="4447310"/>
          </a:xfr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219317"/>
            <a:ext cx="10515600" cy="843259"/>
          </a:xfrm>
        </p:spPr>
        <p:txBody>
          <a:bodyPr/>
          <a:lstStyle/>
          <a:p>
            <a:pPr algn="ctr"/>
            <a:r>
              <a:rPr lang="ru-RU" b="1" dirty="0" smtClean="0"/>
              <a:t>Указатели времени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8762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3" y="581891"/>
            <a:ext cx="11945467" cy="5468847"/>
          </a:xfrm>
        </p:spPr>
      </p:pic>
    </p:spTree>
    <p:extLst>
      <p:ext uri="{BB962C8B-B14F-4D97-AF65-F5344CB8AC3E}">
        <p14:creationId xmlns:p14="http://schemas.microsoft.com/office/powerpoint/2010/main" val="236161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A8F1D4-CCF7-F4B2-B106-36F6D6D75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Writing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0B7750-1115-9044-3155-51CD61D2A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966855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Write an e-mail to your English pen friend about yourself (where you live, your daily routine, what you are doing these days / tonight).</a:t>
            </a:r>
            <a:endParaRPr lang="ru-RU" sz="3200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/>
          <a:srcRect l="3249" t="17975" r="26977" b="10124"/>
          <a:stretch/>
        </p:blipFill>
        <p:spPr>
          <a:xfrm>
            <a:off x="5611091" y="1633367"/>
            <a:ext cx="6580909" cy="374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3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449" y="1369002"/>
            <a:ext cx="8233497" cy="5488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 txBox="1">
            <a:spLocks/>
          </p:cNvSpPr>
          <p:nvPr/>
        </p:nvSpPr>
        <p:spPr>
          <a:xfrm>
            <a:off x="914398" y="255252"/>
            <a:ext cx="10515600" cy="84325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 smtClean="0"/>
              <a:t>A City Mouse or a Country Mouse?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5406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6211"/>
            <a:ext cx="10515600" cy="843259"/>
          </a:xfrm>
        </p:spPr>
        <p:txBody>
          <a:bodyPr/>
          <a:lstStyle/>
          <a:p>
            <a:pPr algn="ctr"/>
            <a:r>
              <a:rPr lang="en-US" dirty="0"/>
              <a:t>New Words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152B8-CAFE-1BF6-E7A4-03295B106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1" y="714071"/>
            <a:ext cx="5996246" cy="60257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close at hand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constant noise and pollution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convenient public traffic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crowded streets</a:t>
            </a:r>
            <a:r>
              <a:rPr lang="de-DE" sz="3200" dirty="0" smtClean="0"/>
              <a:t>– 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heavy </a:t>
            </a:r>
            <a:r>
              <a:rPr lang="en-GB" sz="3200" dirty="0" smtClean="0"/>
              <a:t>traffic</a:t>
            </a:r>
            <a:r>
              <a:rPr lang="de-DE" sz="3200" dirty="0" smtClean="0"/>
              <a:t> 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high </a:t>
            </a:r>
            <a:r>
              <a:rPr lang="en-GB" sz="3200" dirty="0" smtClean="0"/>
              <a:t>cost of living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high </a:t>
            </a:r>
            <a:r>
              <a:rPr lang="en-GB" sz="3200" dirty="0" smtClean="0"/>
              <a:t>quality lifestyle </a:t>
            </a:r>
            <a:r>
              <a:rPr lang="de-DE" sz="3200" dirty="0" smtClean="0"/>
              <a:t>–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de-DE" sz="3200" dirty="0" smtClean="0"/>
              <a:t>high / </a:t>
            </a:r>
            <a:r>
              <a:rPr lang="en-GB" sz="3200" dirty="0" smtClean="0"/>
              <a:t>low rate of unemployment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hustle and bustle – 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lead (un)healthy lifestyle 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peace and quiet – </a:t>
            </a:r>
            <a:endParaRPr lang="en-US" sz="3200" dirty="0"/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3308F93-845A-0F25-A212-56F5296170B1}"/>
              </a:ext>
            </a:extLst>
          </p:cNvPr>
          <p:cNvSpPr txBox="1">
            <a:spLocks/>
          </p:cNvSpPr>
          <p:nvPr/>
        </p:nvSpPr>
        <p:spPr>
          <a:xfrm>
            <a:off x="6026727" y="714071"/>
            <a:ext cx="6442364" cy="6025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близко, рукой подать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постоянный шум и загрязнение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удобный общественный транспорт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переполненные улицы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оживленное движение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высокая стоимость жизни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качественный образ жизни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высокий / низкий уровень безработицы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толчея и суета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вести (не)здоровый образ жизни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тишина и спокойствие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432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188" y="-1"/>
            <a:ext cx="11994400" cy="610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20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400773" cy="641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7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16211"/>
            <a:ext cx="10515600" cy="843259"/>
          </a:xfrm>
        </p:spPr>
        <p:txBody>
          <a:bodyPr/>
          <a:lstStyle/>
          <a:p>
            <a:pPr algn="ctr"/>
            <a:r>
              <a:rPr lang="en-US" dirty="0"/>
              <a:t>New Words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D152B8-CAFE-1BF6-E7A4-03295B106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714071"/>
            <a:ext cx="2348347" cy="602572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barn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facilities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farmyard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feed </a:t>
            </a:r>
            <a:r>
              <a:rPr lang="de-DE" sz="3200" dirty="0" smtClean="0"/>
              <a:t>– 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free 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homesick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hometown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huge </a:t>
            </a:r>
            <a:r>
              <a:rPr lang="de-DE" sz="3200" dirty="0" smtClean="0"/>
              <a:t>–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isolated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landscape – 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smtClean="0"/>
              <a:t>lonely – </a:t>
            </a:r>
          </a:p>
        </p:txBody>
      </p:sp>
      <p:sp>
        <p:nvSpPr>
          <p:cNvPr id="4" name="Объект 2">
            <a:extLst>
              <a:ext uri="{FF2B5EF4-FFF2-40B4-BE49-F238E27FC236}">
                <a16:creationId xmlns:a16="http://schemas.microsoft.com/office/drawing/2014/main" id="{B3308F93-845A-0F25-A212-56F5296170B1}"/>
              </a:ext>
            </a:extLst>
          </p:cNvPr>
          <p:cNvSpPr txBox="1">
            <a:spLocks/>
          </p:cNvSpPr>
          <p:nvPr/>
        </p:nvSpPr>
        <p:spPr>
          <a:xfrm>
            <a:off x="3186546" y="714071"/>
            <a:ext cx="3650672" cy="6025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сарай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оборудование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двор фермы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кормить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свободный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тоскующий по дому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родной город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огромный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одинокий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пейзаж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одинокий</a:t>
            </a:r>
            <a:endParaRPr lang="en-US" sz="3200" dirty="0"/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C9D152B8-CAFE-1BF6-E7A4-03295B106470}"/>
              </a:ext>
            </a:extLst>
          </p:cNvPr>
          <p:cNvSpPr txBox="1">
            <a:spLocks/>
          </p:cNvSpPr>
          <p:nvPr/>
        </p:nvSpPr>
        <p:spPr>
          <a:xfrm>
            <a:off x="6837218" y="714071"/>
            <a:ext cx="2001982" cy="60257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lovely 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milk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miss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noisy </a:t>
            </a:r>
            <a:r>
              <a:rPr lang="de-DE" sz="3200" dirty="0" smtClean="0"/>
              <a:t>–</a:t>
            </a:r>
            <a:endParaRPr lang="en-US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quiet </a:t>
            </a:r>
            <a:r>
              <a:rPr lang="de-DE" sz="3200" dirty="0" smtClean="0"/>
              <a:t>– 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relaxed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stressed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swap </a:t>
            </a:r>
            <a:r>
              <a:rPr lang="de-DE" sz="3200" dirty="0" smtClean="0"/>
              <a:t>–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tired </a:t>
            </a:r>
            <a:r>
              <a:rPr lang="de-DE" sz="3200" dirty="0" smtClean="0"/>
              <a:t>–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dirty="0" smtClean="0"/>
              <a:t>worried – </a:t>
            </a:r>
            <a:endParaRPr lang="ru-RU" sz="3200" dirty="0" smtClean="0"/>
          </a:p>
        </p:txBody>
      </p:sp>
      <p:sp>
        <p:nvSpPr>
          <p:cNvPr id="6" name="Объект 2">
            <a:extLst>
              <a:ext uri="{FF2B5EF4-FFF2-40B4-BE49-F238E27FC236}">
                <a16:creationId xmlns:a16="http://schemas.microsoft.com/office/drawing/2014/main" id="{B3308F93-845A-0F25-A212-56F5296170B1}"/>
              </a:ext>
            </a:extLst>
          </p:cNvPr>
          <p:cNvSpPr txBox="1">
            <a:spLocks/>
          </p:cNvSpPr>
          <p:nvPr/>
        </p:nvSpPr>
        <p:spPr>
          <a:xfrm>
            <a:off x="8562108" y="714071"/>
            <a:ext cx="3144983" cy="60257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прекрасный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доить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скучать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шумный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тихий</a:t>
            </a:r>
            <a:endParaRPr lang="ru-RU" sz="32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расслабленный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подавленный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менять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усталый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sz="3200" dirty="0" smtClean="0"/>
              <a:t>обеспокоенный</a:t>
            </a: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310962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" t="14753" r="5831" b="6099"/>
          <a:stretch/>
        </p:blipFill>
        <p:spPr>
          <a:xfrm>
            <a:off x="415637" y="1648690"/>
            <a:ext cx="11291454" cy="4682838"/>
          </a:xfr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219317"/>
            <a:ext cx="10515600" cy="843259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Present Simple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0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1" r="3035" b="5187"/>
          <a:stretch/>
        </p:blipFill>
        <p:spPr>
          <a:xfrm>
            <a:off x="412726" y="1925782"/>
            <a:ext cx="11363637" cy="4059382"/>
          </a:xfr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219317"/>
            <a:ext cx="10515600" cy="843259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Present Continuous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622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08A24A24-D01A-4A3A-8814-4D9A5305D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182" y="219317"/>
            <a:ext cx="10515600" cy="843259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</a:rPr>
              <a:t>Present Simple </a:t>
            </a:r>
            <a:r>
              <a:rPr lang="en-US" b="1" dirty="0" smtClean="0"/>
              <a:t>/ </a:t>
            </a:r>
            <a:r>
              <a:rPr lang="en-US" b="1" dirty="0" smtClean="0">
                <a:solidFill>
                  <a:srgbClr val="0070C0"/>
                </a:solidFill>
              </a:rPr>
              <a:t>Present Continuous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13509" y="1059401"/>
            <a:ext cx="52578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rgbClr val="7030A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постоянные действия, законы природы, привычные и повседневные действия, расписания, чувства и эмоции</a:t>
            </a:r>
            <a:endParaRPr lang="en-US" sz="3200" dirty="0" smtClean="0">
              <a:solidFill>
                <a:srgbClr val="7030A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  <p:sp>
        <p:nvSpPr>
          <p:cNvPr id="5" name="Объект 1"/>
          <p:cNvSpPr txBox="1">
            <a:spLocks/>
          </p:cNvSpPr>
          <p:nvPr/>
        </p:nvSpPr>
        <p:spPr>
          <a:xfrm>
            <a:off x="6192981" y="1059401"/>
            <a:ext cx="5624945" cy="550765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действия, происходящие в момент речи, запланированные действия в будущем, </a:t>
            </a:r>
            <a:endParaRPr lang="ru-RU" sz="3800" dirty="0" smtClean="0">
              <a:solidFill>
                <a:srgbClr val="00B0F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меняющиеся </a:t>
            </a:r>
            <a:r>
              <a:rPr lang="ru-RU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развивающиеся ситуации, </a:t>
            </a:r>
            <a:endParaRPr lang="ru-RU" sz="3800" dirty="0" smtClean="0">
              <a:solidFill>
                <a:srgbClr val="00B0F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800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 </a:t>
            </a:r>
            <a:r>
              <a:rPr lang="ru-RU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такими наречиями, как </a:t>
            </a:r>
            <a:r>
              <a:rPr lang="en-US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always</a:t>
            </a:r>
            <a:r>
              <a:rPr lang="ru-RU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 для выражения </a:t>
            </a:r>
            <a:r>
              <a:rPr lang="ru-RU" sz="3800" dirty="0" smtClean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раздражения по </a:t>
            </a:r>
            <a:r>
              <a:rPr lang="ru-RU" sz="380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поводу повторяющегося действия.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sz="3200" dirty="0" smtClean="0"/>
          </a:p>
        </p:txBody>
      </p:sp>
    </p:spTree>
    <p:extLst>
      <p:ext uri="{BB962C8B-B14F-4D97-AF65-F5344CB8AC3E}">
        <p14:creationId xmlns:p14="http://schemas.microsoft.com/office/powerpoint/2010/main" val="92212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254</Words>
  <Application>Microsoft Office PowerPoint</Application>
  <PresentationFormat>Широкоэкранный</PresentationFormat>
  <Paragraphs>79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Spotlight 7  Module 1 Lifestyles Lesson 1a</vt:lpstr>
      <vt:lpstr>Презентация PowerPoint</vt:lpstr>
      <vt:lpstr>New Words</vt:lpstr>
      <vt:lpstr>Презентация PowerPoint</vt:lpstr>
      <vt:lpstr>Презентация PowerPoint</vt:lpstr>
      <vt:lpstr>New Words</vt:lpstr>
      <vt:lpstr>Present Simple</vt:lpstr>
      <vt:lpstr>Present Continuous</vt:lpstr>
      <vt:lpstr>Present Simple / Present Continuous</vt:lpstr>
      <vt:lpstr>Указатели времени</vt:lpstr>
      <vt:lpstr>Презентация PowerPoint</vt:lpstr>
      <vt:lpstr>Writing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Анютик</cp:lastModifiedBy>
  <cp:revision>13</cp:revision>
  <dcterms:created xsi:type="dcterms:W3CDTF">2021-08-18T19:08:05Z</dcterms:created>
  <dcterms:modified xsi:type="dcterms:W3CDTF">2024-07-30T07:32:12Z</dcterms:modified>
</cp:coreProperties>
</file>